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1430000" cy="6445250"/>
  <p:notesSz cx="11430000" cy="64452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8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6043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57250" y="1998027"/>
            <a:ext cx="9715500" cy="13535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14500" y="3609340"/>
            <a:ext cx="8000999" cy="16113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D3B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1" i="0">
                <a:solidFill>
                  <a:srgbClr val="37455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D3B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71500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886449" y="1482407"/>
            <a:ext cx="4972050" cy="4253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350" b="1" i="0">
                <a:solidFill>
                  <a:srgbClr val="2D3B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75152" y="807575"/>
            <a:ext cx="8679695" cy="958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350" b="1" i="0">
                <a:solidFill>
                  <a:srgbClr val="2D3B4E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24708" y="2080303"/>
            <a:ext cx="10180582" cy="34429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1" i="0">
                <a:solidFill>
                  <a:srgbClr val="374552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886200" y="5994082"/>
            <a:ext cx="3657599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715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229600" y="5994082"/>
            <a:ext cx="2628900" cy="3222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43402" y="2293857"/>
            <a:ext cx="5621655" cy="958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500"/>
              </a:lnSpc>
            </a:pPr>
            <a:r>
              <a:rPr sz="3350" b="1" spc="-220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215" dirty="0">
                <a:solidFill>
                  <a:srgbClr val="2D3B4E"/>
                </a:solidFill>
                <a:latin typeface="Tahoma"/>
                <a:cs typeface="Tahoma"/>
              </a:rPr>
              <a:t>e</a:t>
            </a:r>
            <a:r>
              <a:rPr sz="3350" b="1" spc="-229" dirty="0">
                <a:solidFill>
                  <a:srgbClr val="2D3B4E"/>
                </a:solidFill>
                <a:latin typeface="Tahoma"/>
                <a:cs typeface="Tahoma"/>
              </a:rPr>
              <a:t>x</a:t>
            </a:r>
            <a:r>
              <a:rPr sz="3350" b="1" spc="-130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155" dirty="0">
                <a:solidFill>
                  <a:srgbClr val="2D3B4E"/>
                </a:solidFill>
                <a:latin typeface="Tahoma"/>
                <a:cs typeface="Tahoma"/>
              </a:rPr>
              <a:t>-</a:t>
            </a:r>
            <a:r>
              <a:rPr sz="3350" b="1" spc="-180" dirty="0">
                <a:solidFill>
                  <a:srgbClr val="2D3B4E"/>
                </a:solidFill>
                <a:latin typeface="Tahoma"/>
                <a:cs typeface="Tahoma"/>
              </a:rPr>
              <a:t>to</a:t>
            </a:r>
            <a:r>
              <a:rPr sz="3350" b="1" spc="-155" dirty="0">
                <a:solidFill>
                  <a:srgbClr val="2D3B4E"/>
                </a:solidFill>
                <a:latin typeface="Tahoma"/>
                <a:cs typeface="Tahoma"/>
              </a:rPr>
              <a:t>-</a:t>
            </a:r>
            <a:r>
              <a:rPr sz="3350" b="1" spc="-225" dirty="0">
                <a:solidFill>
                  <a:srgbClr val="2D3B4E"/>
                </a:solidFill>
                <a:latin typeface="Tahoma"/>
                <a:cs typeface="Tahoma"/>
              </a:rPr>
              <a:t>Sp</a:t>
            </a:r>
            <a:r>
              <a:rPr sz="3350" b="1" spc="-215" dirty="0">
                <a:solidFill>
                  <a:srgbClr val="2D3B4E"/>
                </a:solidFill>
                <a:latin typeface="Tahoma"/>
                <a:cs typeface="Tahoma"/>
              </a:rPr>
              <a:t>ee</a:t>
            </a:r>
            <a:r>
              <a:rPr sz="3350" b="1" spc="-200" dirty="0">
                <a:solidFill>
                  <a:srgbClr val="2D3B4E"/>
                </a:solidFill>
                <a:latin typeface="Tahoma"/>
                <a:cs typeface="Tahoma"/>
              </a:rPr>
              <a:t>c</a:t>
            </a:r>
            <a:r>
              <a:rPr sz="3350" b="1" spc="-240" dirty="0">
                <a:solidFill>
                  <a:srgbClr val="2D3B4E"/>
                </a:solidFill>
                <a:latin typeface="Tahoma"/>
                <a:cs typeface="Tahoma"/>
              </a:rPr>
              <a:t>h</a:t>
            </a:r>
            <a:r>
              <a:rPr sz="3350" b="1" spc="80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90" dirty="0">
                <a:solidFill>
                  <a:srgbClr val="2D3B4E"/>
                </a:solidFill>
                <a:latin typeface="Tahoma"/>
                <a:cs typeface="Tahoma"/>
              </a:rPr>
              <a:t>&amp;</a:t>
            </a:r>
            <a:r>
              <a:rPr sz="3350" b="1" spc="50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25" dirty="0">
                <a:solidFill>
                  <a:srgbClr val="2D3B4E"/>
                </a:solidFill>
                <a:latin typeface="Tahoma"/>
                <a:cs typeface="Tahoma"/>
              </a:rPr>
              <a:t>Sp</a:t>
            </a:r>
            <a:r>
              <a:rPr sz="3350" b="1" spc="-215" dirty="0">
                <a:solidFill>
                  <a:srgbClr val="2D3B4E"/>
                </a:solidFill>
                <a:latin typeface="Tahoma"/>
                <a:cs typeface="Tahoma"/>
              </a:rPr>
              <a:t>e</a:t>
            </a:r>
            <a:r>
              <a:rPr sz="3350" b="1" spc="-200" dirty="0">
                <a:solidFill>
                  <a:srgbClr val="2D3B4E"/>
                </a:solidFill>
                <a:latin typeface="Tahoma"/>
                <a:cs typeface="Tahoma"/>
              </a:rPr>
              <a:t>ec</a:t>
            </a:r>
            <a:r>
              <a:rPr sz="3350" b="1" spc="-190" dirty="0">
                <a:solidFill>
                  <a:srgbClr val="2D3B4E"/>
                </a:solidFill>
                <a:latin typeface="Tahoma"/>
                <a:cs typeface="Tahoma"/>
              </a:rPr>
              <a:t>h</a:t>
            </a:r>
            <a:r>
              <a:rPr sz="3350" b="1" spc="-155" dirty="0">
                <a:solidFill>
                  <a:srgbClr val="2D3B4E"/>
                </a:solidFill>
                <a:latin typeface="Tahoma"/>
                <a:cs typeface="Tahoma"/>
              </a:rPr>
              <a:t>-</a:t>
            </a:r>
            <a:r>
              <a:rPr sz="3350" b="1" spc="-140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220" dirty="0">
                <a:solidFill>
                  <a:srgbClr val="2D3B4E"/>
                </a:solidFill>
                <a:latin typeface="Tahoma"/>
                <a:cs typeface="Tahoma"/>
              </a:rPr>
              <a:t>o</a:t>
            </a:r>
            <a:r>
              <a:rPr sz="3350" b="1" spc="-160" dirty="0">
                <a:solidFill>
                  <a:srgbClr val="2D3B4E"/>
                </a:solidFill>
                <a:latin typeface="Tahoma"/>
                <a:cs typeface="Tahoma"/>
              </a:rPr>
              <a:t>-</a:t>
            </a:r>
            <a:r>
              <a:rPr sz="3350" b="1" spc="-95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20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215" dirty="0">
                <a:solidFill>
                  <a:srgbClr val="2D3B4E"/>
                </a:solidFill>
                <a:latin typeface="Tahoma"/>
                <a:cs typeface="Tahoma"/>
              </a:rPr>
              <a:t>e</a:t>
            </a:r>
            <a:r>
              <a:rPr sz="3350" b="1" spc="-229" dirty="0">
                <a:solidFill>
                  <a:srgbClr val="2D3B4E"/>
                </a:solidFill>
                <a:latin typeface="Tahoma"/>
                <a:cs typeface="Tahoma"/>
              </a:rPr>
              <a:t>x</a:t>
            </a:r>
            <a:r>
              <a:rPr sz="3350" b="1" spc="-155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60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54" dirty="0">
                <a:solidFill>
                  <a:srgbClr val="2D3B4E"/>
                </a:solidFill>
                <a:latin typeface="Tahoma"/>
                <a:cs typeface="Tahoma"/>
              </a:rPr>
              <a:t>C</a:t>
            </a:r>
            <a:r>
              <a:rPr sz="3350" b="1" spc="-200" dirty="0">
                <a:solidFill>
                  <a:srgbClr val="2D3B4E"/>
                </a:solidFill>
                <a:latin typeface="Tahoma"/>
                <a:cs typeface="Tahoma"/>
              </a:rPr>
              <a:t>o</a:t>
            </a:r>
            <a:r>
              <a:rPr sz="3350" b="1" spc="-229" dirty="0">
                <a:solidFill>
                  <a:srgbClr val="2D3B4E"/>
                </a:solidFill>
                <a:latin typeface="Tahoma"/>
                <a:cs typeface="Tahoma"/>
              </a:rPr>
              <a:t>n</a:t>
            </a:r>
            <a:r>
              <a:rPr sz="3350" b="1" spc="-215" dirty="0">
                <a:solidFill>
                  <a:srgbClr val="2D3B4E"/>
                </a:solidFill>
                <a:latin typeface="Tahoma"/>
                <a:cs typeface="Tahoma"/>
              </a:rPr>
              <a:t>v</a:t>
            </a:r>
            <a:r>
              <a:rPr sz="3350" b="1" spc="-204" dirty="0">
                <a:solidFill>
                  <a:srgbClr val="2D3B4E"/>
                </a:solidFill>
                <a:latin typeface="Tahoma"/>
                <a:cs typeface="Tahoma"/>
              </a:rPr>
              <a:t>e</a:t>
            </a:r>
            <a:r>
              <a:rPr sz="3350" b="1" spc="-155" dirty="0">
                <a:solidFill>
                  <a:srgbClr val="2D3B4E"/>
                </a:solidFill>
                <a:latin typeface="Tahoma"/>
                <a:cs typeface="Tahoma"/>
              </a:rPr>
              <a:t>r</a:t>
            </a:r>
            <a:r>
              <a:rPr sz="3350" b="1" spc="-145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215" dirty="0">
                <a:solidFill>
                  <a:srgbClr val="2D3B4E"/>
                </a:solidFill>
                <a:latin typeface="Tahoma"/>
                <a:cs typeface="Tahoma"/>
              </a:rPr>
              <a:t>e</a:t>
            </a:r>
            <a:r>
              <a:rPr sz="3350" b="1" spc="-160" dirty="0">
                <a:solidFill>
                  <a:srgbClr val="2D3B4E"/>
                </a:solidFill>
                <a:latin typeface="Tahoma"/>
                <a:cs typeface="Tahoma"/>
              </a:rPr>
              <a:t>r</a:t>
            </a:r>
            <a:r>
              <a:rPr sz="3350" b="1" spc="-55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70" dirty="0">
                <a:solidFill>
                  <a:srgbClr val="2D3B4E"/>
                </a:solidFill>
                <a:latin typeface="Tahoma"/>
                <a:cs typeface="Tahoma"/>
              </a:rPr>
              <a:t>U</a:t>
            </a:r>
            <a:r>
              <a:rPr sz="3350" b="1" spc="-175" dirty="0">
                <a:solidFill>
                  <a:srgbClr val="2D3B4E"/>
                </a:solidFill>
                <a:latin typeface="Tahoma"/>
                <a:cs typeface="Tahoma"/>
              </a:rPr>
              <a:t>s</a:t>
            </a:r>
            <a:r>
              <a:rPr sz="3350" b="1" spc="-114" dirty="0">
                <a:solidFill>
                  <a:srgbClr val="2D3B4E"/>
                </a:solidFill>
                <a:latin typeface="Tahoma"/>
                <a:cs typeface="Tahoma"/>
              </a:rPr>
              <a:t>i</a:t>
            </a:r>
            <a:r>
              <a:rPr sz="3350" b="1" spc="-229" dirty="0">
                <a:solidFill>
                  <a:srgbClr val="2D3B4E"/>
                </a:solidFill>
                <a:latin typeface="Tahoma"/>
                <a:cs typeface="Tahoma"/>
              </a:rPr>
              <a:t>n</a:t>
            </a:r>
            <a:r>
              <a:rPr sz="3350" b="1" spc="-235" dirty="0">
                <a:solidFill>
                  <a:srgbClr val="2D3B4E"/>
                </a:solidFill>
                <a:latin typeface="Tahoma"/>
                <a:cs typeface="Tahoma"/>
              </a:rPr>
              <a:t>g</a:t>
            </a:r>
            <a:r>
              <a:rPr sz="3350" b="1" spc="-45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35" dirty="0">
                <a:solidFill>
                  <a:srgbClr val="2D3B4E"/>
                </a:solidFill>
                <a:latin typeface="Tahoma"/>
                <a:cs typeface="Tahoma"/>
              </a:rPr>
              <a:t>P</a:t>
            </a:r>
            <a:r>
              <a:rPr sz="3350" b="1" spc="-215" dirty="0">
                <a:solidFill>
                  <a:srgbClr val="2D3B4E"/>
                </a:solidFill>
                <a:latin typeface="Tahoma"/>
                <a:cs typeface="Tahoma"/>
              </a:rPr>
              <a:t>y</a:t>
            </a:r>
            <a:r>
              <a:rPr sz="3350" b="1" spc="-140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225" dirty="0">
                <a:solidFill>
                  <a:srgbClr val="2D3B4E"/>
                </a:solidFill>
                <a:latin typeface="Tahoma"/>
                <a:cs typeface="Tahoma"/>
              </a:rPr>
              <a:t>ho</a:t>
            </a:r>
            <a:r>
              <a:rPr sz="3350" b="1" spc="-240" dirty="0">
                <a:solidFill>
                  <a:srgbClr val="2D3B4E"/>
                </a:solidFill>
                <a:latin typeface="Tahoma"/>
                <a:cs typeface="Tahoma"/>
              </a:rPr>
              <a:t>n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43402" y="3579188"/>
            <a:ext cx="5129530" cy="6197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P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</a:t>
            </a:r>
            <a:r>
              <a:rPr sz="1250" spc="2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b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y</a:t>
            </a:r>
            <a:r>
              <a:rPr sz="1250" spc="4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Mujt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ba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,</a:t>
            </a:r>
            <a:r>
              <a:rPr sz="1250" spc="3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l</a:t>
            </a:r>
            <a:r>
              <a:rPr sz="1250" spc="1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.</a:t>
            </a:r>
            <a:r>
              <a:rPr sz="1250" spc="3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22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0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6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,</a:t>
            </a:r>
            <a:r>
              <a:rPr sz="1250" spc="3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G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</a:t>
            </a:r>
            <a:r>
              <a:rPr sz="1250" spc="2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N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.</a:t>
            </a:r>
            <a:r>
              <a:rPr sz="1250" spc="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0" dirty="0">
                <a:solidFill>
                  <a:srgbClr val="374552"/>
                </a:solidFill>
                <a:latin typeface="Verdana"/>
                <a:cs typeface="Verdana"/>
              </a:rPr>
              <a:t>1</a:t>
            </a:r>
            <a:r>
              <a:rPr sz="1250" spc="3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D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IK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7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Thi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9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ojec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t</a:t>
            </a:r>
            <a:r>
              <a:rPr sz="1250" spc="9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de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l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ive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9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10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i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mple</a:t>
            </a:r>
            <a:r>
              <a:rPr sz="1250" spc="9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y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thon</a:t>
            </a:r>
            <a:r>
              <a:rPr sz="1250" spc="10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c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on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v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ter</a:t>
            </a:r>
            <a:r>
              <a:rPr sz="1250" spc="9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9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TT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9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nd</a:t>
            </a:r>
            <a:r>
              <a:rPr sz="1250" spc="10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35" dirty="0">
                <a:solidFill>
                  <a:srgbClr val="374552"/>
                </a:solidFill>
                <a:latin typeface="Verdana"/>
                <a:cs typeface="Verdana"/>
              </a:rPr>
              <a:t>STT.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"/>
            <a:ext cx="4286006" cy="6438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1270364"/>
            <a:ext cx="5266055" cy="984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04600"/>
              </a:lnSpc>
            </a:pPr>
            <a:r>
              <a:rPr sz="3350" b="1" spc="-270" dirty="0">
                <a:solidFill>
                  <a:srgbClr val="2D3B4E"/>
                </a:solidFill>
                <a:latin typeface="Tahoma"/>
                <a:cs typeface="Tahoma"/>
              </a:rPr>
              <a:t>U</a:t>
            </a:r>
            <a:r>
              <a:rPr sz="3350" b="1" spc="-225" dirty="0">
                <a:solidFill>
                  <a:srgbClr val="2D3B4E"/>
                </a:solidFill>
                <a:latin typeface="Tahoma"/>
                <a:cs typeface="Tahoma"/>
              </a:rPr>
              <a:t>nd</a:t>
            </a:r>
            <a:r>
              <a:rPr sz="3350" b="1" spc="-185" dirty="0">
                <a:solidFill>
                  <a:srgbClr val="2D3B4E"/>
                </a:solidFill>
                <a:latin typeface="Tahoma"/>
                <a:cs typeface="Tahoma"/>
              </a:rPr>
              <a:t>er</a:t>
            </a:r>
            <a:r>
              <a:rPr sz="3350" b="1" spc="-190" dirty="0">
                <a:solidFill>
                  <a:srgbClr val="2D3B4E"/>
                </a:solidFill>
                <a:latin typeface="Tahoma"/>
                <a:cs typeface="Tahoma"/>
              </a:rPr>
              <a:t>s</a:t>
            </a:r>
            <a:r>
              <a:rPr sz="3350" b="1" spc="-135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225" dirty="0">
                <a:solidFill>
                  <a:srgbClr val="2D3B4E"/>
                </a:solidFill>
                <a:latin typeface="Tahoma"/>
                <a:cs typeface="Tahoma"/>
              </a:rPr>
              <a:t>a</a:t>
            </a:r>
            <a:r>
              <a:rPr sz="3350" b="1" spc="-220" dirty="0">
                <a:solidFill>
                  <a:srgbClr val="2D3B4E"/>
                </a:solidFill>
                <a:latin typeface="Tahoma"/>
                <a:cs typeface="Tahoma"/>
              </a:rPr>
              <a:t>n</a:t>
            </a:r>
            <a:r>
              <a:rPr sz="3350" b="1" spc="-225" dirty="0">
                <a:solidFill>
                  <a:srgbClr val="2D3B4E"/>
                </a:solidFill>
                <a:latin typeface="Tahoma"/>
                <a:cs typeface="Tahoma"/>
              </a:rPr>
              <a:t>d</a:t>
            </a:r>
            <a:r>
              <a:rPr sz="3350" b="1" spc="-114" dirty="0">
                <a:solidFill>
                  <a:srgbClr val="2D3B4E"/>
                </a:solidFill>
                <a:latin typeface="Tahoma"/>
                <a:cs typeface="Tahoma"/>
              </a:rPr>
              <a:t>i</a:t>
            </a:r>
            <a:r>
              <a:rPr sz="3350" b="1" spc="-220" dirty="0">
                <a:solidFill>
                  <a:srgbClr val="2D3B4E"/>
                </a:solidFill>
                <a:latin typeface="Tahoma"/>
                <a:cs typeface="Tahoma"/>
              </a:rPr>
              <a:t>n</a:t>
            </a:r>
            <a:r>
              <a:rPr sz="3350" b="1" spc="-235" dirty="0">
                <a:solidFill>
                  <a:srgbClr val="2D3B4E"/>
                </a:solidFill>
                <a:latin typeface="Tahoma"/>
                <a:cs typeface="Tahoma"/>
              </a:rPr>
              <a:t>g</a:t>
            </a:r>
            <a:r>
              <a:rPr sz="3350" b="1" spc="-95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15" dirty="0">
                <a:solidFill>
                  <a:srgbClr val="2D3B4E"/>
                </a:solidFill>
                <a:latin typeface="Tahoma"/>
                <a:cs typeface="Tahoma"/>
              </a:rPr>
              <a:t>TT</a:t>
            </a:r>
            <a:r>
              <a:rPr sz="3350" b="1" spc="-235" dirty="0">
                <a:solidFill>
                  <a:srgbClr val="2D3B4E"/>
                </a:solidFill>
                <a:latin typeface="Tahoma"/>
                <a:cs typeface="Tahoma"/>
              </a:rPr>
              <a:t>S</a:t>
            </a:r>
            <a:r>
              <a:rPr sz="3350" b="1" spc="-114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25" dirty="0">
                <a:solidFill>
                  <a:srgbClr val="2D3B4E"/>
                </a:solidFill>
                <a:latin typeface="Tahoma"/>
                <a:cs typeface="Tahoma"/>
              </a:rPr>
              <a:t>a</a:t>
            </a:r>
            <a:r>
              <a:rPr sz="3350" b="1" spc="-220" dirty="0">
                <a:solidFill>
                  <a:srgbClr val="2D3B4E"/>
                </a:solidFill>
                <a:latin typeface="Tahoma"/>
                <a:cs typeface="Tahoma"/>
              </a:rPr>
              <a:t>n</a:t>
            </a:r>
            <a:r>
              <a:rPr sz="3350" b="1" spc="-235" dirty="0">
                <a:solidFill>
                  <a:srgbClr val="2D3B4E"/>
                </a:solidFill>
                <a:latin typeface="Tahoma"/>
                <a:cs typeface="Tahoma"/>
              </a:rPr>
              <a:t>d</a:t>
            </a:r>
            <a:r>
              <a:rPr sz="3350" b="1" spc="-114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20" dirty="0">
                <a:solidFill>
                  <a:srgbClr val="2D3B4E"/>
                </a:solidFill>
                <a:latin typeface="Tahoma"/>
                <a:cs typeface="Tahoma"/>
              </a:rPr>
              <a:t>ST</a:t>
            </a:r>
            <a:r>
              <a:rPr sz="3350" b="1" spc="-229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95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130" dirty="0">
                <a:solidFill>
                  <a:srgbClr val="2D3B4E"/>
                </a:solidFill>
                <a:latin typeface="Tahoma"/>
                <a:cs typeface="Tahoma"/>
              </a:rPr>
              <a:t>Te</a:t>
            </a:r>
            <a:r>
              <a:rPr sz="3350" b="1" spc="-110" dirty="0">
                <a:solidFill>
                  <a:srgbClr val="2D3B4E"/>
                </a:solidFill>
                <a:latin typeface="Tahoma"/>
                <a:cs typeface="Tahoma"/>
              </a:rPr>
              <a:t>c</a:t>
            </a:r>
            <a:r>
              <a:rPr sz="3350" b="1" spc="-130" dirty="0">
                <a:solidFill>
                  <a:srgbClr val="2D3B4E"/>
                </a:solidFill>
                <a:latin typeface="Tahoma"/>
                <a:cs typeface="Tahoma"/>
              </a:rPr>
              <a:t>hn</a:t>
            </a:r>
            <a:r>
              <a:rPr sz="3350" b="1" spc="-150" dirty="0">
                <a:solidFill>
                  <a:srgbClr val="2D3B4E"/>
                </a:solidFill>
                <a:latin typeface="Tahoma"/>
                <a:cs typeface="Tahoma"/>
              </a:rPr>
              <a:t>o</a:t>
            </a:r>
            <a:r>
              <a:rPr sz="3350" b="1" spc="-125" dirty="0">
                <a:solidFill>
                  <a:srgbClr val="2D3B4E"/>
                </a:solidFill>
                <a:latin typeface="Tahoma"/>
                <a:cs typeface="Tahoma"/>
              </a:rPr>
              <a:t>l</a:t>
            </a:r>
            <a:r>
              <a:rPr sz="3350" b="1" spc="-140" dirty="0">
                <a:solidFill>
                  <a:srgbClr val="2D3B4E"/>
                </a:solidFill>
                <a:latin typeface="Tahoma"/>
                <a:cs typeface="Tahoma"/>
              </a:rPr>
              <a:t>o</a:t>
            </a:r>
            <a:r>
              <a:rPr sz="3350" b="1" spc="-105" dirty="0">
                <a:solidFill>
                  <a:srgbClr val="2D3B4E"/>
                </a:solidFill>
                <a:latin typeface="Tahoma"/>
                <a:cs typeface="Tahoma"/>
              </a:rPr>
              <a:t>g</a:t>
            </a:r>
            <a:r>
              <a:rPr sz="3350" b="1" spc="-125" dirty="0">
                <a:solidFill>
                  <a:srgbClr val="2D3B4E"/>
                </a:solidFill>
                <a:latin typeface="Tahoma"/>
                <a:cs typeface="Tahoma"/>
              </a:rPr>
              <a:t>ie</a:t>
            </a:r>
            <a:r>
              <a:rPr sz="3350" b="1" spc="-20" dirty="0">
                <a:solidFill>
                  <a:srgbClr val="2D3B4E"/>
                </a:solidFill>
                <a:latin typeface="Tahoma"/>
                <a:cs typeface="Tahoma"/>
              </a:rPr>
              <a:t>s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6104" y="2601003"/>
            <a:ext cx="2364105" cy="1085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Text</a:t>
            </a:r>
            <a:r>
              <a:rPr sz="1650" b="1" spc="-70" dirty="0">
                <a:solidFill>
                  <a:srgbClr val="374552"/>
                </a:solidFill>
                <a:latin typeface="Tahoma"/>
                <a:cs typeface="Tahoma"/>
              </a:rPr>
              <a:t>-</a:t>
            </a: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to</a:t>
            </a:r>
            <a:r>
              <a:rPr sz="1650" b="1" spc="-70" dirty="0">
                <a:solidFill>
                  <a:srgbClr val="374552"/>
                </a:solidFill>
                <a:latin typeface="Tahoma"/>
                <a:cs typeface="Tahoma"/>
              </a:rPr>
              <a:t>-</a:t>
            </a:r>
            <a:r>
              <a:rPr sz="1650" b="1" spc="-114" dirty="0">
                <a:solidFill>
                  <a:srgbClr val="374552"/>
                </a:solidFill>
                <a:latin typeface="Tahoma"/>
                <a:cs typeface="Tahoma"/>
              </a:rPr>
              <a:t>S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p</a:t>
            </a:r>
            <a:r>
              <a:rPr sz="1650" b="1" spc="-114" dirty="0">
                <a:solidFill>
                  <a:srgbClr val="374552"/>
                </a:solidFill>
                <a:latin typeface="Tahoma"/>
                <a:cs typeface="Tahoma"/>
              </a:rPr>
              <a:t>e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e</a:t>
            </a:r>
            <a:r>
              <a:rPr sz="1650" b="1" spc="-100" dirty="0">
                <a:solidFill>
                  <a:srgbClr val="374552"/>
                </a:solidFill>
                <a:latin typeface="Tahoma"/>
                <a:cs typeface="Tahoma"/>
              </a:rPr>
              <a:t>ch</a:t>
            </a:r>
            <a:r>
              <a:rPr sz="1650" b="1" spc="17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(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T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T</a:t>
            </a:r>
            <a:r>
              <a:rPr sz="1650" b="1" spc="-125" dirty="0">
                <a:solidFill>
                  <a:srgbClr val="374552"/>
                </a:solidFill>
                <a:latin typeface="Tahoma"/>
                <a:cs typeface="Tahoma"/>
              </a:rPr>
              <a:t>S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7700"/>
              </a:lnSpc>
              <a:spcBef>
                <a:spcPts val="480"/>
              </a:spcBef>
            </a:pP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Tr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45" dirty="0">
                <a:solidFill>
                  <a:srgbClr val="374552"/>
                </a:solidFill>
                <a:latin typeface="Verdana"/>
                <a:cs typeface="Verdana"/>
              </a:rPr>
              <a:t>m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13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wr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i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tte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n</a:t>
            </a:r>
            <a:r>
              <a:rPr sz="1250" spc="11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te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xt</a:t>
            </a:r>
            <a:r>
              <a:rPr sz="1250" spc="114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in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to</a:t>
            </a:r>
            <a:r>
              <a:rPr sz="1250" spc="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spoke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n</a:t>
            </a:r>
            <a:r>
              <a:rPr sz="12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5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aud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io</a:t>
            </a:r>
            <a:r>
              <a:rPr sz="1250" spc="14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f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o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c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essi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b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l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ity</a:t>
            </a:r>
            <a:r>
              <a:rPr sz="1250" spc="13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nd</a:t>
            </a:r>
            <a:r>
              <a:rPr sz="1250" spc="13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u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tomation.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191130" y="2601003"/>
            <a:ext cx="2141220" cy="1341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114" dirty="0">
                <a:solidFill>
                  <a:srgbClr val="374552"/>
                </a:solidFill>
                <a:latin typeface="Tahoma"/>
                <a:cs typeface="Tahoma"/>
              </a:rPr>
              <a:t>S</a:t>
            </a: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pee</a:t>
            </a:r>
            <a:r>
              <a:rPr sz="1650" b="1" spc="-90" dirty="0">
                <a:solidFill>
                  <a:srgbClr val="374552"/>
                </a:solidFill>
                <a:latin typeface="Tahoma"/>
                <a:cs typeface="Tahoma"/>
              </a:rPr>
              <a:t>c</a:t>
            </a:r>
            <a:r>
              <a:rPr sz="1650" b="1" spc="-114" dirty="0">
                <a:solidFill>
                  <a:srgbClr val="374552"/>
                </a:solidFill>
                <a:latin typeface="Tahoma"/>
                <a:cs typeface="Tahoma"/>
              </a:rPr>
              <a:t>h</a:t>
            </a:r>
            <a:r>
              <a:rPr sz="1650" b="1" spc="-70" dirty="0">
                <a:solidFill>
                  <a:srgbClr val="374552"/>
                </a:solidFill>
                <a:latin typeface="Tahoma"/>
                <a:cs typeface="Tahoma"/>
              </a:rPr>
              <a:t>-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to-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Tex</a:t>
            </a:r>
            <a:r>
              <a:rPr sz="1650" b="1" spc="-70" dirty="0">
                <a:solidFill>
                  <a:srgbClr val="374552"/>
                </a:solidFill>
                <a:latin typeface="Tahoma"/>
                <a:cs typeface="Tahoma"/>
              </a:rPr>
              <a:t>t</a:t>
            </a:r>
            <a:r>
              <a:rPr sz="1650" b="1" spc="14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(</a:t>
            </a:r>
            <a:r>
              <a:rPr sz="1650" b="1" spc="-125" dirty="0">
                <a:solidFill>
                  <a:srgbClr val="374552"/>
                </a:solidFill>
                <a:latin typeface="Tahoma"/>
                <a:cs typeface="Tahoma"/>
              </a:rPr>
              <a:t>S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TT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)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6600"/>
              </a:lnSpc>
              <a:spcBef>
                <a:spcPts val="500"/>
              </a:spcBef>
            </a:pP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Con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v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rt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12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spo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k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en</a:t>
            </a:r>
            <a:r>
              <a:rPr sz="1250" spc="13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langu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ge</a:t>
            </a:r>
            <a:r>
              <a:rPr sz="1250" spc="-1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into</a:t>
            </a:r>
            <a:r>
              <a:rPr sz="1250" spc="12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dig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i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t</a:t>
            </a:r>
            <a:r>
              <a:rPr sz="1250" spc="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l</a:t>
            </a:r>
            <a:r>
              <a:rPr sz="1250" spc="12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x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,</a:t>
            </a:r>
            <a:r>
              <a:rPr sz="1250" spc="13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en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bl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i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ng</a:t>
            </a:r>
            <a:r>
              <a:rPr sz="1250" spc="-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vo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i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ce</a:t>
            </a:r>
            <a:r>
              <a:rPr sz="1250" spc="12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comma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n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d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13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nd</a:t>
            </a:r>
            <a:r>
              <a:rPr sz="1250" spc="-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t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an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c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p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t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io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n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86104" y="4382815"/>
            <a:ext cx="5007610" cy="82676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P</a:t>
            </a: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r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oje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ct</a:t>
            </a:r>
            <a:r>
              <a:rPr sz="1650" b="1" spc="-2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650" b="1" spc="-25" dirty="0">
                <a:solidFill>
                  <a:srgbClr val="374552"/>
                </a:solidFill>
                <a:latin typeface="Tahoma"/>
                <a:cs typeface="Tahoma"/>
              </a:rPr>
              <a:t>G</a:t>
            </a:r>
            <a:r>
              <a:rPr sz="1650" b="1" spc="-30" dirty="0">
                <a:solidFill>
                  <a:srgbClr val="374552"/>
                </a:solidFill>
                <a:latin typeface="Tahoma"/>
                <a:cs typeface="Tahoma"/>
              </a:rPr>
              <a:t>o</a:t>
            </a:r>
            <a:r>
              <a:rPr sz="1650" b="1" spc="-20" dirty="0">
                <a:solidFill>
                  <a:srgbClr val="374552"/>
                </a:solidFill>
                <a:latin typeface="Tahoma"/>
                <a:cs typeface="Tahoma"/>
              </a:rPr>
              <a:t>a</a:t>
            </a:r>
            <a:r>
              <a:rPr sz="1650" b="1" dirty="0">
                <a:solidFill>
                  <a:srgbClr val="374552"/>
                </a:solidFill>
                <a:latin typeface="Tahoma"/>
                <a:cs typeface="Tahoma"/>
              </a:rPr>
              <a:t>l</a:t>
            </a:r>
            <a:endParaRPr sz="1650">
              <a:latin typeface="Tahoma"/>
              <a:cs typeface="Tahoma"/>
            </a:endParaRPr>
          </a:p>
          <a:p>
            <a:pPr marL="12700" marR="5080">
              <a:lnSpc>
                <a:spcPct val="134400"/>
              </a:lnSpc>
              <a:spcBef>
                <a:spcPts val="605"/>
              </a:spcBef>
            </a:pP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te</a:t>
            </a:r>
            <a:r>
              <a:rPr sz="1250" spc="11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10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use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r-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f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rie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n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dly</a:t>
            </a:r>
            <a:r>
              <a:rPr sz="1250" spc="11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TT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10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nd</a:t>
            </a:r>
            <a:r>
              <a:rPr sz="1250" spc="11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ST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</a:t>
            </a:r>
            <a:r>
              <a:rPr sz="1250" spc="10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Py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thon</a:t>
            </a:r>
            <a:r>
              <a:rPr sz="1250" spc="11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pp</a:t>
            </a:r>
            <a:r>
              <a:rPr sz="1250" spc="11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using</a:t>
            </a:r>
            <a:r>
              <a:rPr sz="1250" spc="10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ential</a:t>
            </a:r>
            <a:r>
              <a:rPr sz="1250" spc="-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l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i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b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es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43750" y="9"/>
            <a:ext cx="4286005" cy="6438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6264" y="4306311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176210" y="0"/>
                </a:moveTo>
                <a:lnTo>
                  <a:pt x="125132" y="7501"/>
                </a:lnTo>
                <a:lnTo>
                  <a:pt x="78293" y="29717"/>
                </a:lnTo>
                <a:lnTo>
                  <a:pt x="39931" y="64520"/>
                </a:lnTo>
                <a:lnTo>
                  <a:pt x="13405" y="108847"/>
                </a:lnTo>
                <a:lnTo>
                  <a:pt x="832" y="158876"/>
                </a:lnTo>
                <a:lnTo>
                  <a:pt x="0" y="176284"/>
                </a:lnTo>
                <a:lnTo>
                  <a:pt x="832" y="193547"/>
                </a:lnTo>
                <a:lnTo>
                  <a:pt x="13405" y="243721"/>
                </a:lnTo>
                <a:lnTo>
                  <a:pt x="39931" y="287917"/>
                </a:lnTo>
                <a:lnTo>
                  <a:pt x="78293" y="322706"/>
                </a:lnTo>
                <a:lnTo>
                  <a:pt x="125132" y="344936"/>
                </a:lnTo>
                <a:lnTo>
                  <a:pt x="176210" y="352424"/>
                </a:lnTo>
                <a:lnTo>
                  <a:pt x="193569" y="351544"/>
                </a:lnTo>
                <a:lnTo>
                  <a:pt x="243647" y="338971"/>
                </a:lnTo>
                <a:lnTo>
                  <a:pt x="287950" y="312551"/>
                </a:lnTo>
                <a:lnTo>
                  <a:pt x="322752" y="274201"/>
                </a:lnTo>
                <a:lnTo>
                  <a:pt x="344875" y="227338"/>
                </a:lnTo>
                <a:lnTo>
                  <a:pt x="352424" y="176284"/>
                </a:lnTo>
                <a:lnTo>
                  <a:pt x="351589" y="158876"/>
                </a:lnTo>
                <a:lnTo>
                  <a:pt x="339016" y="108847"/>
                </a:lnTo>
                <a:lnTo>
                  <a:pt x="312490" y="64520"/>
                </a:lnTo>
                <a:lnTo>
                  <a:pt x="274127" y="29717"/>
                </a:lnTo>
                <a:lnTo>
                  <a:pt x="227289" y="7501"/>
                </a:lnTo>
                <a:lnTo>
                  <a:pt x="176210" y="0"/>
                </a:lnTo>
                <a:close/>
              </a:path>
            </a:pathLst>
          </a:custGeom>
          <a:solidFill>
            <a:srgbClr val="D3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81025" y="4311146"/>
            <a:ext cx="342899" cy="3428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6264" y="4306311"/>
            <a:ext cx="352425" cy="352425"/>
          </a:xfrm>
          <a:custGeom>
            <a:avLst/>
            <a:gdLst/>
            <a:ahLst/>
            <a:cxnLst/>
            <a:rect l="l" t="t" r="r" b="b"/>
            <a:pathLst>
              <a:path w="352425" h="352425">
                <a:moveTo>
                  <a:pt x="352424" y="176284"/>
                </a:moveTo>
                <a:lnTo>
                  <a:pt x="347136" y="219074"/>
                </a:lnTo>
                <a:lnTo>
                  <a:pt x="331622" y="259342"/>
                </a:lnTo>
                <a:lnTo>
                  <a:pt x="306775" y="294512"/>
                </a:lnTo>
                <a:lnTo>
                  <a:pt x="274103" y="322706"/>
                </a:lnTo>
                <a:lnTo>
                  <a:pt x="235576" y="342137"/>
                </a:lnTo>
                <a:lnTo>
                  <a:pt x="193487" y="351544"/>
                </a:lnTo>
                <a:lnTo>
                  <a:pt x="176210" y="352424"/>
                </a:lnTo>
                <a:lnTo>
                  <a:pt x="167554" y="352175"/>
                </a:lnTo>
                <a:lnTo>
                  <a:pt x="125050" y="344804"/>
                </a:lnTo>
                <a:lnTo>
                  <a:pt x="85615" y="327410"/>
                </a:lnTo>
                <a:lnTo>
                  <a:pt x="51611" y="300871"/>
                </a:lnTo>
                <a:lnTo>
                  <a:pt x="25060" y="266831"/>
                </a:lnTo>
                <a:lnTo>
                  <a:pt x="7583" y="227338"/>
                </a:lnTo>
                <a:lnTo>
                  <a:pt x="213" y="184916"/>
                </a:lnTo>
                <a:lnTo>
                  <a:pt x="0" y="176284"/>
                </a:lnTo>
                <a:lnTo>
                  <a:pt x="213" y="167521"/>
                </a:lnTo>
                <a:lnTo>
                  <a:pt x="7583" y="125099"/>
                </a:lnTo>
                <a:lnTo>
                  <a:pt x="25060" y="85606"/>
                </a:lnTo>
                <a:lnTo>
                  <a:pt x="51611" y="51566"/>
                </a:lnTo>
                <a:lnTo>
                  <a:pt x="85615" y="25027"/>
                </a:lnTo>
                <a:lnTo>
                  <a:pt x="125050" y="7619"/>
                </a:lnTo>
                <a:lnTo>
                  <a:pt x="167554" y="262"/>
                </a:lnTo>
                <a:lnTo>
                  <a:pt x="176210" y="0"/>
                </a:lnTo>
                <a:lnTo>
                  <a:pt x="184855" y="262"/>
                </a:lnTo>
                <a:lnTo>
                  <a:pt x="227371" y="7619"/>
                </a:lnTo>
                <a:lnTo>
                  <a:pt x="266806" y="25027"/>
                </a:lnTo>
                <a:lnTo>
                  <a:pt x="300810" y="51566"/>
                </a:lnTo>
                <a:lnTo>
                  <a:pt x="327361" y="85606"/>
                </a:lnTo>
                <a:lnTo>
                  <a:pt x="344838" y="125099"/>
                </a:lnTo>
                <a:lnTo>
                  <a:pt x="352208" y="167521"/>
                </a:lnTo>
                <a:lnTo>
                  <a:pt x="352424" y="176284"/>
                </a:lnTo>
                <a:close/>
              </a:path>
            </a:pathLst>
          </a:custGeom>
          <a:ln w="9524">
            <a:solidFill>
              <a:srgbClr val="B8CF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6264" y="2514966"/>
            <a:ext cx="352425" cy="353060"/>
          </a:xfrm>
          <a:custGeom>
            <a:avLst/>
            <a:gdLst/>
            <a:ahLst/>
            <a:cxnLst/>
            <a:rect l="l" t="t" r="r" b="b"/>
            <a:pathLst>
              <a:path w="352425" h="353060">
                <a:moveTo>
                  <a:pt x="176210" y="0"/>
                </a:moveTo>
                <a:lnTo>
                  <a:pt x="125132" y="7498"/>
                </a:lnTo>
                <a:lnTo>
                  <a:pt x="78293" y="29596"/>
                </a:lnTo>
                <a:lnTo>
                  <a:pt x="39931" y="64404"/>
                </a:lnTo>
                <a:lnTo>
                  <a:pt x="13405" y="108722"/>
                </a:lnTo>
                <a:lnTo>
                  <a:pt x="832" y="158770"/>
                </a:lnTo>
                <a:lnTo>
                  <a:pt x="0" y="176174"/>
                </a:lnTo>
                <a:lnTo>
                  <a:pt x="832" y="193547"/>
                </a:lnTo>
                <a:lnTo>
                  <a:pt x="13405" y="243596"/>
                </a:lnTo>
                <a:lnTo>
                  <a:pt x="39931" y="287914"/>
                </a:lnTo>
                <a:lnTo>
                  <a:pt x="78293" y="322722"/>
                </a:lnTo>
                <a:lnTo>
                  <a:pt x="125132" y="344820"/>
                </a:lnTo>
                <a:lnTo>
                  <a:pt x="176210" y="352440"/>
                </a:lnTo>
                <a:lnTo>
                  <a:pt x="193569" y="351556"/>
                </a:lnTo>
                <a:lnTo>
                  <a:pt x="243647" y="338968"/>
                </a:lnTo>
                <a:lnTo>
                  <a:pt x="287950" y="312419"/>
                </a:lnTo>
                <a:lnTo>
                  <a:pt x="322752" y="274076"/>
                </a:lnTo>
                <a:lnTo>
                  <a:pt x="344875" y="227228"/>
                </a:lnTo>
                <a:lnTo>
                  <a:pt x="352424" y="176174"/>
                </a:lnTo>
                <a:lnTo>
                  <a:pt x="351589" y="158770"/>
                </a:lnTo>
                <a:lnTo>
                  <a:pt x="339016" y="108722"/>
                </a:lnTo>
                <a:lnTo>
                  <a:pt x="312490" y="64404"/>
                </a:lnTo>
                <a:lnTo>
                  <a:pt x="274127" y="29596"/>
                </a:lnTo>
                <a:lnTo>
                  <a:pt x="227289" y="7498"/>
                </a:lnTo>
                <a:lnTo>
                  <a:pt x="176210" y="0"/>
                </a:lnTo>
                <a:close/>
              </a:path>
            </a:pathLst>
          </a:custGeom>
          <a:solidFill>
            <a:srgbClr val="D3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81025" y="2519690"/>
            <a:ext cx="342899" cy="3428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6264" y="2514966"/>
            <a:ext cx="352425" cy="353060"/>
          </a:xfrm>
          <a:custGeom>
            <a:avLst/>
            <a:gdLst/>
            <a:ahLst/>
            <a:cxnLst/>
            <a:rect l="l" t="t" r="r" b="b"/>
            <a:pathLst>
              <a:path w="352425" h="353060">
                <a:moveTo>
                  <a:pt x="352424" y="176174"/>
                </a:moveTo>
                <a:lnTo>
                  <a:pt x="347136" y="218968"/>
                </a:lnTo>
                <a:lnTo>
                  <a:pt x="331622" y="259232"/>
                </a:lnTo>
                <a:lnTo>
                  <a:pt x="306775" y="294528"/>
                </a:lnTo>
                <a:lnTo>
                  <a:pt x="274103" y="322722"/>
                </a:lnTo>
                <a:lnTo>
                  <a:pt x="235576" y="342137"/>
                </a:lnTo>
                <a:lnTo>
                  <a:pt x="193487" y="351556"/>
                </a:lnTo>
                <a:lnTo>
                  <a:pt x="176210" y="352440"/>
                </a:lnTo>
                <a:lnTo>
                  <a:pt x="167554" y="352196"/>
                </a:lnTo>
                <a:lnTo>
                  <a:pt x="125050" y="344820"/>
                </a:lnTo>
                <a:lnTo>
                  <a:pt x="85615" y="327294"/>
                </a:lnTo>
                <a:lnTo>
                  <a:pt x="51611" y="300746"/>
                </a:lnTo>
                <a:lnTo>
                  <a:pt x="25060" y="266699"/>
                </a:lnTo>
                <a:lnTo>
                  <a:pt x="7583" y="227350"/>
                </a:lnTo>
                <a:lnTo>
                  <a:pt x="213" y="184800"/>
                </a:lnTo>
                <a:lnTo>
                  <a:pt x="0" y="176174"/>
                </a:lnTo>
                <a:lnTo>
                  <a:pt x="213" y="167518"/>
                </a:lnTo>
                <a:lnTo>
                  <a:pt x="7583" y="124967"/>
                </a:lnTo>
                <a:lnTo>
                  <a:pt x="25060" y="85618"/>
                </a:lnTo>
                <a:lnTo>
                  <a:pt x="51611" y="51572"/>
                </a:lnTo>
                <a:lnTo>
                  <a:pt x="85615" y="25024"/>
                </a:lnTo>
                <a:lnTo>
                  <a:pt x="125050" y="7498"/>
                </a:lnTo>
                <a:lnTo>
                  <a:pt x="167554" y="152"/>
                </a:lnTo>
                <a:lnTo>
                  <a:pt x="176210" y="0"/>
                </a:lnTo>
                <a:lnTo>
                  <a:pt x="184855" y="152"/>
                </a:lnTo>
                <a:lnTo>
                  <a:pt x="227371" y="7498"/>
                </a:lnTo>
                <a:lnTo>
                  <a:pt x="266806" y="25024"/>
                </a:lnTo>
                <a:lnTo>
                  <a:pt x="300810" y="51572"/>
                </a:lnTo>
                <a:lnTo>
                  <a:pt x="327361" y="85618"/>
                </a:lnTo>
                <a:lnTo>
                  <a:pt x="344838" y="124967"/>
                </a:lnTo>
                <a:lnTo>
                  <a:pt x="352208" y="167518"/>
                </a:lnTo>
                <a:lnTo>
                  <a:pt x="352424" y="176174"/>
                </a:lnTo>
                <a:close/>
              </a:path>
            </a:pathLst>
          </a:custGeom>
          <a:ln w="9524">
            <a:solidFill>
              <a:srgbClr val="B8CF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623889" y="2719700"/>
            <a:ext cx="252729" cy="96520"/>
          </a:xfrm>
          <a:custGeom>
            <a:avLst/>
            <a:gdLst/>
            <a:ahLst/>
            <a:cxnLst/>
            <a:rect l="l" t="t" r="r" b="b"/>
            <a:pathLst>
              <a:path w="252730" h="96519">
                <a:moveTo>
                  <a:pt x="70363" y="0"/>
                </a:moveTo>
                <a:lnTo>
                  <a:pt x="32144" y="0"/>
                </a:lnTo>
                <a:lnTo>
                  <a:pt x="19644" y="2529"/>
                </a:lnTo>
                <a:lnTo>
                  <a:pt x="9415" y="9387"/>
                </a:lnTo>
                <a:lnTo>
                  <a:pt x="2523" y="19690"/>
                </a:lnTo>
                <a:lnTo>
                  <a:pt x="0" y="32125"/>
                </a:lnTo>
                <a:lnTo>
                  <a:pt x="0" y="64251"/>
                </a:lnTo>
                <a:lnTo>
                  <a:pt x="2523" y="76840"/>
                </a:lnTo>
                <a:lnTo>
                  <a:pt x="9415" y="86989"/>
                </a:lnTo>
                <a:lnTo>
                  <a:pt x="19644" y="93969"/>
                </a:lnTo>
                <a:lnTo>
                  <a:pt x="32144" y="96530"/>
                </a:lnTo>
                <a:lnTo>
                  <a:pt x="225027" y="96530"/>
                </a:lnTo>
                <a:lnTo>
                  <a:pt x="237527" y="93969"/>
                </a:lnTo>
                <a:lnTo>
                  <a:pt x="247756" y="86989"/>
                </a:lnTo>
                <a:lnTo>
                  <a:pt x="252231" y="80406"/>
                </a:lnTo>
                <a:lnTo>
                  <a:pt x="23250" y="80406"/>
                </a:lnTo>
                <a:lnTo>
                  <a:pt x="16072" y="73151"/>
                </a:lnTo>
                <a:lnTo>
                  <a:pt x="16072" y="23256"/>
                </a:lnTo>
                <a:lnTo>
                  <a:pt x="23250" y="16123"/>
                </a:lnTo>
                <a:lnTo>
                  <a:pt x="86438" y="16123"/>
                </a:lnTo>
                <a:lnTo>
                  <a:pt x="70363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794610" y="2719700"/>
            <a:ext cx="86995" cy="80645"/>
          </a:xfrm>
          <a:custGeom>
            <a:avLst/>
            <a:gdLst/>
            <a:ahLst/>
            <a:cxnLst/>
            <a:rect l="l" t="t" r="r" b="b"/>
            <a:pathLst>
              <a:path w="86994" h="80644">
                <a:moveTo>
                  <a:pt x="54306" y="0"/>
                </a:moveTo>
                <a:lnTo>
                  <a:pt x="16087" y="0"/>
                </a:lnTo>
                <a:lnTo>
                  <a:pt x="0" y="16123"/>
                </a:lnTo>
                <a:lnTo>
                  <a:pt x="63200" y="16123"/>
                </a:lnTo>
                <a:lnTo>
                  <a:pt x="70378" y="23256"/>
                </a:lnTo>
                <a:lnTo>
                  <a:pt x="70378" y="73151"/>
                </a:lnTo>
                <a:lnTo>
                  <a:pt x="63200" y="80406"/>
                </a:lnTo>
                <a:lnTo>
                  <a:pt x="81509" y="80406"/>
                </a:lnTo>
                <a:lnTo>
                  <a:pt x="83926" y="76840"/>
                </a:lnTo>
                <a:lnTo>
                  <a:pt x="86453" y="64251"/>
                </a:lnTo>
                <a:lnTo>
                  <a:pt x="86453" y="32125"/>
                </a:lnTo>
                <a:lnTo>
                  <a:pt x="83926" y="19690"/>
                </a:lnTo>
                <a:lnTo>
                  <a:pt x="77035" y="9387"/>
                </a:lnTo>
                <a:lnTo>
                  <a:pt x="66806" y="2529"/>
                </a:lnTo>
                <a:lnTo>
                  <a:pt x="54306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16757" y="2755910"/>
            <a:ext cx="24130" cy="24130"/>
          </a:xfrm>
          <a:custGeom>
            <a:avLst/>
            <a:gdLst/>
            <a:ahLst/>
            <a:cxnLst/>
            <a:rect l="l" t="t" r="r" b="b"/>
            <a:pathLst>
              <a:path w="24130" h="24130">
                <a:moveTo>
                  <a:pt x="15395" y="0"/>
                </a:moveTo>
                <a:lnTo>
                  <a:pt x="8738" y="0"/>
                </a:lnTo>
                <a:lnTo>
                  <a:pt x="5891" y="1127"/>
                </a:lnTo>
                <a:lnTo>
                  <a:pt x="1188" y="5821"/>
                </a:lnTo>
                <a:lnTo>
                  <a:pt x="0" y="8747"/>
                </a:lnTo>
                <a:lnTo>
                  <a:pt x="0" y="15361"/>
                </a:lnTo>
                <a:lnTo>
                  <a:pt x="1188" y="18135"/>
                </a:lnTo>
                <a:lnTo>
                  <a:pt x="5891" y="22859"/>
                </a:lnTo>
                <a:lnTo>
                  <a:pt x="8738" y="24109"/>
                </a:lnTo>
                <a:lnTo>
                  <a:pt x="15395" y="24109"/>
                </a:lnTo>
                <a:lnTo>
                  <a:pt x="18239" y="22859"/>
                </a:lnTo>
                <a:lnTo>
                  <a:pt x="22942" y="18135"/>
                </a:lnTo>
                <a:lnTo>
                  <a:pt x="24121" y="15361"/>
                </a:lnTo>
                <a:lnTo>
                  <a:pt x="24121" y="8747"/>
                </a:lnTo>
                <a:lnTo>
                  <a:pt x="22942" y="5821"/>
                </a:lnTo>
                <a:lnTo>
                  <a:pt x="18239" y="1127"/>
                </a:lnTo>
                <a:lnTo>
                  <a:pt x="15395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79383" y="2670810"/>
            <a:ext cx="104139" cy="81915"/>
          </a:xfrm>
          <a:custGeom>
            <a:avLst/>
            <a:gdLst/>
            <a:ahLst/>
            <a:cxnLst/>
            <a:rect l="l" t="t" r="r" b="b"/>
            <a:pathLst>
              <a:path w="104140" h="81914">
                <a:moveTo>
                  <a:pt x="11356" y="0"/>
                </a:moveTo>
                <a:lnTo>
                  <a:pt x="6236" y="0"/>
                </a:lnTo>
                <a:lnTo>
                  <a:pt x="0" y="6217"/>
                </a:lnTo>
                <a:lnTo>
                  <a:pt x="0" y="11308"/>
                </a:lnTo>
                <a:lnTo>
                  <a:pt x="70530" y="81777"/>
                </a:lnTo>
                <a:lnTo>
                  <a:pt x="75639" y="81777"/>
                </a:lnTo>
                <a:lnTo>
                  <a:pt x="103833" y="53583"/>
                </a:lnTo>
                <a:lnTo>
                  <a:pt x="65053" y="53583"/>
                </a:lnTo>
                <a:lnTo>
                  <a:pt x="11356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52475" y="2559040"/>
            <a:ext cx="0" cy="165735"/>
          </a:xfrm>
          <a:custGeom>
            <a:avLst/>
            <a:gdLst/>
            <a:ahLst/>
            <a:cxnLst/>
            <a:rect l="l" t="t" r="r" b="b"/>
            <a:pathLst>
              <a:path h="165735">
                <a:moveTo>
                  <a:pt x="0" y="0"/>
                </a:moveTo>
                <a:lnTo>
                  <a:pt x="0" y="165353"/>
                </a:lnTo>
              </a:path>
            </a:pathLst>
          </a:custGeom>
          <a:ln w="17345">
            <a:solidFill>
              <a:srgbClr val="37455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0512" y="2670810"/>
            <a:ext cx="65405" cy="53975"/>
          </a:xfrm>
          <a:custGeom>
            <a:avLst/>
            <a:gdLst/>
            <a:ahLst/>
            <a:cxnLst/>
            <a:rect l="l" t="t" r="r" b="b"/>
            <a:pathLst>
              <a:path w="65405" h="53975">
                <a:moveTo>
                  <a:pt x="58817" y="0"/>
                </a:moveTo>
                <a:lnTo>
                  <a:pt x="53696" y="0"/>
                </a:lnTo>
                <a:lnTo>
                  <a:pt x="0" y="53583"/>
                </a:lnTo>
                <a:lnTo>
                  <a:pt x="22704" y="53583"/>
                </a:lnTo>
                <a:lnTo>
                  <a:pt x="65053" y="11308"/>
                </a:lnTo>
                <a:lnTo>
                  <a:pt x="65053" y="6217"/>
                </a:lnTo>
                <a:lnTo>
                  <a:pt x="58817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3681343" y="2515728"/>
            <a:ext cx="353060" cy="353060"/>
          </a:xfrm>
          <a:custGeom>
            <a:avLst/>
            <a:gdLst/>
            <a:ahLst/>
            <a:cxnLst/>
            <a:rect l="l" t="t" r="r" b="b"/>
            <a:pathLst>
              <a:path w="353060" h="353060">
                <a:moveTo>
                  <a:pt x="176296" y="0"/>
                </a:moveTo>
                <a:lnTo>
                  <a:pt x="125242" y="7619"/>
                </a:lnTo>
                <a:lnTo>
                  <a:pt x="78364" y="29717"/>
                </a:lnTo>
                <a:lnTo>
                  <a:pt x="40020" y="64526"/>
                </a:lnTo>
                <a:lnTo>
                  <a:pt x="13472" y="108844"/>
                </a:lnTo>
                <a:lnTo>
                  <a:pt x="883" y="158892"/>
                </a:lnTo>
                <a:lnTo>
                  <a:pt x="0" y="176296"/>
                </a:lnTo>
                <a:lnTo>
                  <a:pt x="883" y="193547"/>
                </a:lnTo>
                <a:lnTo>
                  <a:pt x="13472" y="243718"/>
                </a:lnTo>
                <a:lnTo>
                  <a:pt x="40020" y="288035"/>
                </a:lnTo>
                <a:lnTo>
                  <a:pt x="78364" y="322844"/>
                </a:lnTo>
                <a:lnTo>
                  <a:pt x="125242" y="344942"/>
                </a:lnTo>
                <a:lnTo>
                  <a:pt x="176296" y="352440"/>
                </a:lnTo>
                <a:lnTo>
                  <a:pt x="193669" y="351678"/>
                </a:lnTo>
                <a:lnTo>
                  <a:pt x="243718" y="339089"/>
                </a:lnTo>
                <a:lnTo>
                  <a:pt x="288035" y="312572"/>
                </a:lnTo>
                <a:lnTo>
                  <a:pt x="322844" y="274198"/>
                </a:lnTo>
                <a:lnTo>
                  <a:pt x="344942" y="227350"/>
                </a:lnTo>
                <a:lnTo>
                  <a:pt x="352440" y="176296"/>
                </a:lnTo>
                <a:lnTo>
                  <a:pt x="351678" y="158892"/>
                </a:lnTo>
                <a:lnTo>
                  <a:pt x="339089" y="108844"/>
                </a:lnTo>
                <a:lnTo>
                  <a:pt x="312541" y="64526"/>
                </a:lnTo>
                <a:lnTo>
                  <a:pt x="274198" y="29717"/>
                </a:lnTo>
                <a:lnTo>
                  <a:pt x="227350" y="7619"/>
                </a:lnTo>
                <a:lnTo>
                  <a:pt x="176296" y="0"/>
                </a:lnTo>
                <a:close/>
              </a:path>
            </a:pathLst>
          </a:custGeom>
          <a:solidFill>
            <a:srgbClr val="D3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686190" y="2520574"/>
            <a:ext cx="342899" cy="34289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81343" y="2515728"/>
            <a:ext cx="353060" cy="353060"/>
          </a:xfrm>
          <a:custGeom>
            <a:avLst/>
            <a:gdLst/>
            <a:ahLst/>
            <a:cxnLst/>
            <a:rect l="l" t="t" r="r" b="b"/>
            <a:pathLst>
              <a:path w="353060" h="353060">
                <a:moveTo>
                  <a:pt x="352440" y="176296"/>
                </a:moveTo>
                <a:lnTo>
                  <a:pt x="347228" y="219090"/>
                </a:lnTo>
                <a:lnTo>
                  <a:pt x="331744" y="259354"/>
                </a:lnTo>
                <a:lnTo>
                  <a:pt x="306842" y="294528"/>
                </a:lnTo>
                <a:lnTo>
                  <a:pt x="274198" y="322722"/>
                </a:lnTo>
                <a:lnTo>
                  <a:pt x="235579" y="342137"/>
                </a:lnTo>
                <a:lnTo>
                  <a:pt x="193547" y="351678"/>
                </a:lnTo>
                <a:lnTo>
                  <a:pt x="176296" y="352440"/>
                </a:lnTo>
                <a:lnTo>
                  <a:pt x="167639" y="352318"/>
                </a:lnTo>
                <a:lnTo>
                  <a:pt x="125089" y="344820"/>
                </a:lnTo>
                <a:lnTo>
                  <a:pt x="85740" y="327416"/>
                </a:lnTo>
                <a:lnTo>
                  <a:pt x="51694" y="300868"/>
                </a:lnTo>
                <a:lnTo>
                  <a:pt x="25145" y="266852"/>
                </a:lnTo>
                <a:lnTo>
                  <a:pt x="7619" y="227350"/>
                </a:lnTo>
                <a:lnTo>
                  <a:pt x="274" y="184922"/>
                </a:lnTo>
                <a:lnTo>
                  <a:pt x="0" y="176296"/>
                </a:lnTo>
                <a:lnTo>
                  <a:pt x="274" y="167639"/>
                </a:lnTo>
                <a:lnTo>
                  <a:pt x="7619" y="125120"/>
                </a:lnTo>
                <a:lnTo>
                  <a:pt x="25145" y="85618"/>
                </a:lnTo>
                <a:lnTo>
                  <a:pt x="51694" y="51694"/>
                </a:lnTo>
                <a:lnTo>
                  <a:pt x="85740" y="25145"/>
                </a:lnTo>
                <a:lnTo>
                  <a:pt x="125089" y="7619"/>
                </a:lnTo>
                <a:lnTo>
                  <a:pt x="167639" y="274"/>
                </a:lnTo>
                <a:lnTo>
                  <a:pt x="176296" y="0"/>
                </a:lnTo>
                <a:lnTo>
                  <a:pt x="184922" y="274"/>
                </a:lnTo>
                <a:lnTo>
                  <a:pt x="227472" y="7619"/>
                </a:lnTo>
                <a:lnTo>
                  <a:pt x="266821" y="25145"/>
                </a:lnTo>
                <a:lnTo>
                  <a:pt x="300868" y="51694"/>
                </a:lnTo>
                <a:lnTo>
                  <a:pt x="327416" y="85618"/>
                </a:lnTo>
                <a:lnTo>
                  <a:pt x="344942" y="125120"/>
                </a:lnTo>
                <a:lnTo>
                  <a:pt x="352318" y="167639"/>
                </a:lnTo>
                <a:lnTo>
                  <a:pt x="352440" y="176296"/>
                </a:lnTo>
                <a:close/>
              </a:path>
            </a:pathLst>
          </a:custGeom>
          <a:ln w="9524">
            <a:solidFill>
              <a:srgbClr val="B8CF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2128757"/>
            <a:ext cx="6987540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b="1" spc="-204" dirty="0">
                <a:solidFill>
                  <a:srgbClr val="2D3B4E"/>
                </a:solidFill>
                <a:latin typeface="Tahoma"/>
                <a:cs typeface="Tahoma"/>
              </a:rPr>
              <a:t>Projec</a:t>
            </a:r>
            <a:r>
              <a:rPr sz="3350" b="1" spc="-155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130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20" dirty="0">
                <a:solidFill>
                  <a:srgbClr val="2D3B4E"/>
                </a:solidFill>
                <a:latin typeface="Tahoma"/>
                <a:cs typeface="Tahoma"/>
              </a:rPr>
              <a:t>Core</a:t>
            </a:r>
            <a:r>
              <a:rPr sz="3350" b="1" spc="-135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54" dirty="0">
                <a:solidFill>
                  <a:srgbClr val="2D3B4E"/>
                </a:solidFill>
                <a:latin typeface="Tahoma"/>
                <a:cs typeface="Tahoma"/>
              </a:rPr>
              <a:t>C</a:t>
            </a:r>
            <a:r>
              <a:rPr sz="3350" b="1" spc="-210" dirty="0">
                <a:solidFill>
                  <a:srgbClr val="2D3B4E"/>
                </a:solidFill>
                <a:latin typeface="Tahoma"/>
                <a:cs typeface="Tahoma"/>
              </a:rPr>
              <a:t>o</a:t>
            </a:r>
            <a:r>
              <a:rPr sz="3350" b="1" spc="-254" dirty="0">
                <a:solidFill>
                  <a:srgbClr val="2D3B4E"/>
                </a:solidFill>
                <a:latin typeface="Tahoma"/>
                <a:cs typeface="Tahoma"/>
              </a:rPr>
              <a:t>mpone</a:t>
            </a:r>
            <a:r>
              <a:rPr sz="3350" b="1" spc="-229" dirty="0">
                <a:solidFill>
                  <a:srgbClr val="2D3B4E"/>
                </a:solidFill>
                <a:latin typeface="Tahoma"/>
                <a:cs typeface="Tahoma"/>
              </a:rPr>
              <a:t>n</a:t>
            </a:r>
            <a:r>
              <a:rPr sz="3350" b="1" spc="-175" dirty="0">
                <a:solidFill>
                  <a:srgbClr val="2D3B4E"/>
                </a:solidFill>
                <a:latin typeface="Tahoma"/>
                <a:cs typeface="Tahoma"/>
              </a:rPr>
              <a:t>ts</a:t>
            </a:r>
            <a:r>
              <a:rPr sz="3350" b="1" spc="-135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90" dirty="0">
                <a:solidFill>
                  <a:srgbClr val="2D3B4E"/>
                </a:solidFill>
                <a:latin typeface="Tahoma"/>
                <a:cs typeface="Tahoma"/>
              </a:rPr>
              <a:t>&amp;</a:t>
            </a:r>
            <a:r>
              <a:rPr sz="3350" b="1" spc="-140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185" dirty="0">
                <a:solidFill>
                  <a:srgbClr val="2D3B4E"/>
                </a:solidFill>
                <a:latin typeface="Tahoma"/>
                <a:cs typeface="Tahoma"/>
              </a:rPr>
              <a:t>Libraries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7276" y="3032296"/>
            <a:ext cx="152336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114" dirty="0">
                <a:solidFill>
                  <a:srgbClr val="2D3B4E"/>
                </a:solidFill>
                <a:latin typeface="Tahoma"/>
                <a:cs typeface="Tahoma"/>
              </a:rPr>
              <a:t>C</a:t>
            </a:r>
            <a:r>
              <a:rPr sz="1650" b="1" spc="-105" dirty="0">
                <a:solidFill>
                  <a:srgbClr val="2D3B4E"/>
                </a:solidFill>
                <a:latin typeface="Tahoma"/>
                <a:cs typeface="Tahoma"/>
              </a:rPr>
              <a:t>o</a:t>
            </a:r>
            <a:r>
              <a:rPr sz="1650" b="1" spc="-85" dirty="0">
                <a:solidFill>
                  <a:srgbClr val="2D3B4E"/>
                </a:solidFill>
                <a:latin typeface="Tahoma"/>
                <a:cs typeface="Tahoma"/>
              </a:rPr>
              <a:t>r</a:t>
            </a:r>
            <a:r>
              <a:rPr sz="1650" b="1" spc="-100" dirty="0">
                <a:solidFill>
                  <a:srgbClr val="2D3B4E"/>
                </a:solidFill>
                <a:latin typeface="Tahoma"/>
                <a:cs typeface="Tahoma"/>
              </a:rPr>
              <a:t>e</a:t>
            </a:r>
            <a:r>
              <a:rPr sz="1650" b="1" spc="-25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1650" b="1" spc="-15" dirty="0">
                <a:solidFill>
                  <a:srgbClr val="2D3B4E"/>
                </a:solidFill>
                <a:latin typeface="Tahoma"/>
                <a:cs typeface="Tahoma"/>
              </a:rPr>
              <a:t>F</a:t>
            </a:r>
            <a:r>
              <a:rPr sz="1650" b="1" spc="-20" dirty="0">
                <a:solidFill>
                  <a:srgbClr val="2D3B4E"/>
                </a:solidFill>
                <a:latin typeface="Tahoma"/>
                <a:cs typeface="Tahoma"/>
              </a:rPr>
              <a:t>un</a:t>
            </a:r>
            <a:r>
              <a:rPr sz="1650" b="1" spc="-10" dirty="0">
                <a:solidFill>
                  <a:srgbClr val="2D3B4E"/>
                </a:solidFill>
                <a:latin typeface="Tahoma"/>
                <a:cs typeface="Tahoma"/>
              </a:rPr>
              <a:t>c</a:t>
            </a:r>
            <a:r>
              <a:rPr sz="1650" b="1" spc="-20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1650" b="1" spc="-10" dirty="0">
                <a:solidFill>
                  <a:srgbClr val="2D3B4E"/>
                </a:solidFill>
                <a:latin typeface="Tahoma"/>
                <a:cs typeface="Tahoma"/>
              </a:rPr>
              <a:t>i</a:t>
            </a:r>
            <a:r>
              <a:rPr sz="1650" b="1" spc="-15" dirty="0">
                <a:solidFill>
                  <a:srgbClr val="2D3B4E"/>
                </a:solidFill>
                <a:latin typeface="Tahoma"/>
                <a:cs typeface="Tahoma"/>
              </a:rPr>
              <a:t>o</a:t>
            </a:r>
            <a:r>
              <a:rPr sz="1650" b="1" spc="-20" dirty="0">
                <a:solidFill>
                  <a:srgbClr val="2D3B4E"/>
                </a:solidFill>
                <a:latin typeface="Tahoma"/>
                <a:cs typeface="Tahoma"/>
              </a:rPr>
              <a:t>n</a:t>
            </a:r>
            <a:r>
              <a:rPr sz="1650" b="1" dirty="0">
                <a:solidFill>
                  <a:srgbClr val="2D3B4E"/>
                </a:solidFill>
                <a:latin typeface="Tahoma"/>
                <a:cs typeface="Tahoma"/>
              </a:rPr>
              <a:t>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10203" y="3032296"/>
            <a:ext cx="1320165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160" dirty="0">
                <a:solidFill>
                  <a:srgbClr val="2D3B4E"/>
                </a:solidFill>
                <a:latin typeface="Tahoma"/>
                <a:cs typeface="Tahoma"/>
              </a:rPr>
              <a:t>K</a:t>
            </a:r>
            <a:r>
              <a:rPr sz="1650" b="1" spc="-135" dirty="0">
                <a:solidFill>
                  <a:srgbClr val="2D3B4E"/>
                </a:solidFill>
                <a:latin typeface="Tahoma"/>
                <a:cs typeface="Tahoma"/>
              </a:rPr>
              <a:t>e</a:t>
            </a:r>
            <a:r>
              <a:rPr sz="1650" b="1" spc="-95" dirty="0">
                <a:solidFill>
                  <a:srgbClr val="2D3B4E"/>
                </a:solidFill>
                <a:latin typeface="Tahoma"/>
                <a:cs typeface="Tahoma"/>
              </a:rPr>
              <a:t>y</a:t>
            </a:r>
            <a:r>
              <a:rPr sz="1650" b="1" spc="-105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1650" b="1" spc="-15" dirty="0">
                <a:solidFill>
                  <a:srgbClr val="2D3B4E"/>
                </a:solidFill>
                <a:latin typeface="Tahoma"/>
                <a:cs typeface="Tahoma"/>
              </a:rPr>
              <a:t>L</a:t>
            </a:r>
            <a:r>
              <a:rPr sz="1650" b="1" spc="-10" dirty="0">
                <a:solidFill>
                  <a:srgbClr val="2D3B4E"/>
                </a:solidFill>
                <a:latin typeface="Tahoma"/>
                <a:cs typeface="Tahoma"/>
              </a:rPr>
              <a:t>i</a:t>
            </a:r>
            <a:r>
              <a:rPr sz="1650" b="1" spc="-15" dirty="0">
                <a:solidFill>
                  <a:srgbClr val="2D3B4E"/>
                </a:solidFill>
                <a:latin typeface="Tahoma"/>
                <a:cs typeface="Tahoma"/>
              </a:rPr>
              <a:t>b</a:t>
            </a:r>
            <a:r>
              <a:rPr sz="1650" b="1" spc="-10" dirty="0">
                <a:solidFill>
                  <a:srgbClr val="2D3B4E"/>
                </a:solidFill>
                <a:latin typeface="Tahoma"/>
                <a:cs typeface="Tahoma"/>
              </a:rPr>
              <a:t>rari</a:t>
            </a:r>
            <a:r>
              <a:rPr sz="1650" b="1" spc="-15" dirty="0">
                <a:solidFill>
                  <a:srgbClr val="2D3B4E"/>
                </a:solidFill>
                <a:latin typeface="Tahoma"/>
                <a:cs typeface="Tahoma"/>
              </a:rPr>
              <a:t>e</a:t>
            </a:r>
            <a:r>
              <a:rPr sz="1650" b="1" dirty="0">
                <a:solidFill>
                  <a:srgbClr val="2D3B4E"/>
                </a:solidFill>
                <a:latin typeface="Tahoma"/>
                <a:cs typeface="Tahoma"/>
              </a:rPr>
              <a:t>s</a:t>
            </a:r>
            <a:endParaRPr sz="165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17880" y="3475048"/>
            <a:ext cx="2680335" cy="497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ct val="164800"/>
              </a:lnSpc>
            </a:pP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Te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xt</a:t>
            </a:r>
            <a:r>
              <a:rPr sz="12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4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conve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te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d</a:t>
            </a:r>
            <a:r>
              <a:rPr sz="1250" spc="1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t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o</a:t>
            </a:r>
            <a:r>
              <a:rPr sz="12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5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speec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h</a:t>
            </a:r>
            <a:r>
              <a:rPr sz="1250" spc="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Sp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e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c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h</a:t>
            </a:r>
            <a:r>
              <a:rPr sz="1250" spc="2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tran</a:t>
            </a:r>
            <a:r>
              <a:rPr sz="1250" spc="5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fo</a:t>
            </a:r>
            <a:r>
              <a:rPr sz="1250" spc="25" dirty="0">
                <a:solidFill>
                  <a:srgbClr val="374552"/>
                </a:solidFill>
                <a:latin typeface="Verdana"/>
                <a:cs typeface="Verdana"/>
              </a:rPr>
              <a:t>rme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d</a:t>
            </a:r>
            <a:r>
              <a:rPr sz="1250" spc="2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ba</a:t>
            </a:r>
            <a:r>
              <a:rPr sz="1250" spc="10" dirty="0">
                <a:solidFill>
                  <a:srgbClr val="374552"/>
                </a:solidFill>
                <a:latin typeface="Verdana"/>
                <a:cs typeface="Verdana"/>
              </a:rPr>
              <a:t>c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k</a:t>
            </a:r>
            <a:r>
              <a:rPr sz="1250" spc="1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t</a:t>
            </a:r>
            <a:r>
              <a:rPr sz="1250" spc="20" dirty="0">
                <a:solidFill>
                  <a:srgbClr val="374552"/>
                </a:solidFill>
                <a:latin typeface="Verdana"/>
                <a:cs typeface="Verdana"/>
              </a:rPr>
              <a:t>o</a:t>
            </a:r>
            <a:r>
              <a:rPr sz="1250" spc="1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15" dirty="0">
                <a:solidFill>
                  <a:srgbClr val="374552"/>
                </a:solidFill>
                <a:latin typeface="Verdana"/>
                <a:cs typeface="Verdana"/>
              </a:rPr>
              <a:t>text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172331" y="3475048"/>
            <a:ext cx="3236595" cy="822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tkinter</a:t>
            </a:r>
            <a:r>
              <a:rPr sz="1250" spc="6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6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40" dirty="0">
                <a:solidFill>
                  <a:srgbClr val="374552"/>
                </a:solidFill>
                <a:latin typeface="Verdana"/>
                <a:cs typeface="Verdana"/>
              </a:rPr>
              <a:t>UI</a:t>
            </a:r>
            <a:endParaRPr sz="1250">
              <a:latin typeface="Verdana"/>
              <a:cs typeface="Verdana"/>
            </a:endParaRPr>
          </a:p>
          <a:p>
            <a:pPr marL="12700" marR="5080">
              <a:lnSpc>
                <a:spcPts val="2540"/>
              </a:lnSpc>
              <a:spcBef>
                <a:spcPts val="200"/>
              </a:spcBef>
            </a:pP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gTT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12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12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speech</a:t>
            </a:r>
            <a:r>
              <a:rPr sz="1250" spc="13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synthesis</a:t>
            </a:r>
            <a:r>
              <a:rPr sz="1250" spc="-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speech_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cogni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io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</a:t>
            </a:r>
            <a:r>
              <a:rPr sz="1250" spc="14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12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udio</a:t>
            </a:r>
            <a:r>
              <a:rPr sz="1250" spc="12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o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sing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90550" y="3541395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0" y="0"/>
                </a:moveTo>
                <a:lnTo>
                  <a:pt x="24789" y="0"/>
                </a:lnTo>
                <a:lnTo>
                  <a:pt x="21134" y="761"/>
                </a:lnTo>
                <a:lnTo>
                  <a:pt x="0" y="24896"/>
                </a:lnTo>
                <a:lnTo>
                  <a:pt x="0" y="32384"/>
                </a:lnTo>
                <a:lnTo>
                  <a:pt x="24789" y="57149"/>
                </a:lnTo>
                <a:lnTo>
                  <a:pt x="32360" y="57149"/>
                </a:lnTo>
                <a:lnTo>
                  <a:pt x="57149" y="32384"/>
                </a:lnTo>
                <a:lnTo>
                  <a:pt x="57149" y="24896"/>
                </a:lnTo>
                <a:lnTo>
                  <a:pt x="36006" y="761"/>
                </a:lnTo>
                <a:lnTo>
                  <a:pt x="32360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0550" y="385572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0" y="0"/>
                </a:moveTo>
                <a:lnTo>
                  <a:pt x="24789" y="0"/>
                </a:lnTo>
                <a:lnTo>
                  <a:pt x="21134" y="761"/>
                </a:lnTo>
                <a:lnTo>
                  <a:pt x="0" y="24896"/>
                </a:lnTo>
                <a:lnTo>
                  <a:pt x="0" y="32384"/>
                </a:lnTo>
                <a:lnTo>
                  <a:pt x="24789" y="57149"/>
                </a:lnTo>
                <a:lnTo>
                  <a:pt x="32360" y="57149"/>
                </a:lnTo>
                <a:lnTo>
                  <a:pt x="57149" y="32384"/>
                </a:lnTo>
                <a:lnTo>
                  <a:pt x="57149" y="24896"/>
                </a:lnTo>
                <a:lnTo>
                  <a:pt x="36006" y="761"/>
                </a:lnTo>
                <a:lnTo>
                  <a:pt x="32360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943600" y="3542026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400" y="0"/>
                </a:moveTo>
                <a:lnTo>
                  <a:pt x="24780" y="0"/>
                </a:lnTo>
                <a:lnTo>
                  <a:pt x="21092" y="643"/>
                </a:lnTo>
                <a:lnTo>
                  <a:pt x="0" y="24764"/>
                </a:lnTo>
                <a:lnTo>
                  <a:pt x="0" y="32266"/>
                </a:lnTo>
                <a:lnTo>
                  <a:pt x="24780" y="57149"/>
                </a:lnTo>
                <a:lnTo>
                  <a:pt x="32400" y="57149"/>
                </a:lnTo>
                <a:lnTo>
                  <a:pt x="57149" y="32266"/>
                </a:lnTo>
                <a:lnTo>
                  <a:pt x="57149" y="24764"/>
                </a:lnTo>
                <a:lnTo>
                  <a:pt x="35935" y="643"/>
                </a:lnTo>
                <a:lnTo>
                  <a:pt x="32400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43600" y="385572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400" y="0"/>
                </a:moveTo>
                <a:lnTo>
                  <a:pt x="24780" y="0"/>
                </a:lnTo>
                <a:lnTo>
                  <a:pt x="21092" y="630"/>
                </a:lnTo>
                <a:lnTo>
                  <a:pt x="0" y="24764"/>
                </a:lnTo>
                <a:lnTo>
                  <a:pt x="0" y="32253"/>
                </a:lnTo>
                <a:lnTo>
                  <a:pt x="24780" y="57149"/>
                </a:lnTo>
                <a:lnTo>
                  <a:pt x="32400" y="57149"/>
                </a:lnTo>
                <a:lnTo>
                  <a:pt x="57149" y="32253"/>
                </a:lnTo>
                <a:lnTo>
                  <a:pt x="57149" y="24764"/>
                </a:lnTo>
                <a:lnTo>
                  <a:pt x="35935" y="630"/>
                </a:lnTo>
                <a:lnTo>
                  <a:pt x="32400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943600" y="4179570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400" y="0"/>
                </a:moveTo>
                <a:lnTo>
                  <a:pt x="24780" y="0"/>
                </a:lnTo>
                <a:lnTo>
                  <a:pt x="21092" y="630"/>
                </a:lnTo>
                <a:lnTo>
                  <a:pt x="0" y="24764"/>
                </a:lnTo>
                <a:lnTo>
                  <a:pt x="0" y="32253"/>
                </a:lnTo>
                <a:lnTo>
                  <a:pt x="24780" y="57149"/>
                </a:lnTo>
                <a:lnTo>
                  <a:pt x="32400" y="57149"/>
                </a:lnTo>
                <a:lnTo>
                  <a:pt x="57149" y="32253"/>
                </a:lnTo>
                <a:lnTo>
                  <a:pt x="57149" y="24764"/>
                </a:lnTo>
                <a:lnTo>
                  <a:pt x="35935" y="630"/>
                </a:lnTo>
                <a:lnTo>
                  <a:pt x="32400" y="0"/>
                </a:lnTo>
                <a:close/>
              </a:path>
            </a:pathLst>
          </a:custGeom>
          <a:solidFill>
            <a:srgbClr val="37455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57276" y="1433432"/>
            <a:ext cx="5824855" cy="4508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350" b="1" spc="-235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245" dirty="0">
                <a:solidFill>
                  <a:srgbClr val="2D3B4E"/>
                </a:solidFill>
                <a:latin typeface="Tahoma"/>
                <a:cs typeface="Tahoma"/>
              </a:rPr>
              <a:t>e</a:t>
            </a:r>
            <a:r>
              <a:rPr sz="3350" b="1" spc="-229" dirty="0">
                <a:solidFill>
                  <a:srgbClr val="2D3B4E"/>
                </a:solidFill>
                <a:latin typeface="Tahoma"/>
                <a:cs typeface="Tahoma"/>
              </a:rPr>
              <a:t>x</a:t>
            </a:r>
            <a:r>
              <a:rPr sz="3350" b="1" spc="-170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180" dirty="0">
                <a:solidFill>
                  <a:srgbClr val="2D3B4E"/>
                </a:solidFill>
                <a:latin typeface="Tahoma"/>
                <a:cs typeface="Tahoma"/>
              </a:rPr>
              <a:t>-</a:t>
            </a:r>
            <a:r>
              <a:rPr sz="3350" b="1" spc="-165" dirty="0">
                <a:solidFill>
                  <a:srgbClr val="2D3B4E"/>
                </a:solidFill>
                <a:latin typeface="Tahoma"/>
                <a:cs typeface="Tahoma"/>
              </a:rPr>
              <a:t>t</a:t>
            </a:r>
            <a:r>
              <a:rPr sz="3350" b="1" spc="-229" dirty="0">
                <a:solidFill>
                  <a:srgbClr val="2D3B4E"/>
                </a:solidFill>
                <a:latin typeface="Tahoma"/>
                <a:cs typeface="Tahoma"/>
              </a:rPr>
              <a:t>o</a:t>
            </a:r>
            <a:r>
              <a:rPr sz="3350" b="1" spc="-210" dirty="0">
                <a:solidFill>
                  <a:srgbClr val="2D3B4E"/>
                </a:solidFill>
                <a:latin typeface="Tahoma"/>
                <a:cs typeface="Tahoma"/>
              </a:rPr>
              <a:t>-S</a:t>
            </a:r>
            <a:r>
              <a:rPr sz="3350" b="1" spc="-250" dirty="0">
                <a:solidFill>
                  <a:srgbClr val="2D3B4E"/>
                </a:solidFill>
                <a:latin typeface="Tahoma"/>
                <a:cs typeface="Tahoma"/>
              </a:rPr>
              <a:t>p</a:t>
            </a:r>
            <a:r>
              <a:rPr sz="3350" b="1" spc="-220" dirty="0">
                <a:solidFill>
                  <a:srgbClr val="2D3B4E"/>
                </a:solidFill>
                <a:latin typeface="Tahoma"/>
                <a:cs typeface="Tahoma"/>
              </a:rPr>
              <a:t>ee</a:t>
            </a:r>
            <a:r>
              <a:rPr sz="3350" b="1" spc="-215" dirty="0">
                <a:solidFill>
                  <a:srgbClr val="2D3B4E"/>
                </a:solidFill>
                <a:latin typeface="Tahoma"/>
                <a:cs typeface="Tahoma"/>
              </a:rPr>
              <a:t>c</a:t>
            </a:r>
            <a:r>
              <a:rPr sz="3350" b="1" spc="-240" dirty="0">
                <a:solidFill>
                  <a:srgbClr val="2D3B4E"/>
                </a:solidFill>
                <a:latin typeface="Tahoma"/>
                <a:cs typeface="Tahoma"/>
              </a:rPr>
              <a:t>h</a:t>
            </a:r>
            <a:r>
              <a:rPr sz="3350" b="1" spc="-130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335" dirty="0">
                <a:solidFill>
                  <a:srgbClr val="2D3B4E"/>
                </a:solidFill>
                <a:latin typeface="Tahoma"/>
                <a:cs typeface="Tahoma"/>
              </a:rPr>
              <a:t>M</a:t>
            </a:r>
            <a:r>
              <a:rPr sz="3350" b="1" spc="-250" dirty="0">
                <a:solidFill>
                  <a:srgbClr val="2D3B4E"/>
                </a:solidFill>
                <a:latin typeface="Tahoma"/>
                <a:cs typeface="Tahoma"/>
              </a:rPr>
              <a:t>od</a:t>
            </a:r>
            <a:r>
              <a:rPr sz="3350" b="1" spc="-245" dirty="0">
                <a:solidFill>
                  <a:srgbClr val="2D3B4E"/>
                </a:solidFill>
                <a:latin typeface="Tahoma"/>
                <a:cs typeface="Tahoma"/>
              </a:rPr>
              <a:t>u</a:t>
            </a:r>
            <a:r>
              <a:rPr sz="3350" b="1" spc="-125" dirty="0">
                <a:solidFill>
                  <a:srgbClr val="2D3B4E"/>
                </a:solidFill>
                <a:latin typeface="Tahoma"/>
                <a:cs typeface="Tahoma"/>
              </a:rPr>
              <a:t>l</a:t>
            </a:r>
            <a:r>
              <a:rPr sz="3350" b="1" spc="-220" dirty="0">
                <a:solidFill>
                  <a:srgbClr val="2D3B4E"/>
                </a:solidFill>
                <a:latin typeface="Tahoma"/>
                <a:cs typeface="Tahoma"/>
              </a:rPr>
              <a:t>e</a:t>
            </a:r>
            <a:r>
              <a:rPr sz="3350" b="1" spc="-130" dirty="0">
                <a:solidFill>
                  <a:srgbClr val="2D3B4E"/>
                </a:solidFill>
                <a:latin typeface="Times New Roman"/>
                <a:cs typeface="Times New Roman"/>
              </a:rPr>
              <a:t> </a:t>
            </a:r>
            <a:r>
              <a:rPr sz="3350" b="1" spc="-285" dirty="0">
                <a:solidFill>
                  <a:srgbClr val="2D3B4E"/>
                </a:solidFill>
                <a:latin typeface="Tahoma"/>
                <a:cs typeface="Tahoma"/>
              </a:rPr>
              <a:t>D</a:t>
            </a:r>
            <a:r>
              <a:rPr sz="3350" b="1" spc="-245" dirty="0">
                <a:solidFill>
                  <a:srgbClr val="2D3B4E"/>
                </a:solidFill>
                <a:latin typeface="Tahoma"/>
                <a:cs typeface="Tahoma"/>
              </a:rPr>
              <a:t>e</a:t>
            </a:r>
            <a:r>
              <a:rPr sz="3350" b="1" spc="-190" dirty="0">
                <a:solidFill>
                  <a:srgbClr val="2D3B4E"/>
                </a:solidFill>
                <a:latin typeface="Tahoma"/>
                <a:cs typeface="Tahoma"/>
              </a:rPr>
              <a:t>s</a:t>
            </a:r>
            <a:r>
              <a:rPr sz="3350" b="1" spc="-140" dirty="0">
                <a:solidFill>
                  <a:srgbClr val="2D3B4E"/>
                </a:solidFill>
                <a:latin typeface="Tahoma"/>
                <a:cs typeface="Tahoma"/>
              </a:rPr>
              <a:t>i</a:t>
            </a:r>
            <a:r>
              <a:rPr sz="3350" b="1" spc="-250" dirty="0">
                <a:solidFill>
                  <a:srgbClr val="2D3B4E"/>
                </a:solidFill>
                <a:latin typeface="Tahoma"/>
                <a:cs typeface="Tahoma"/>
              </a:rPr>
              <a:t>g</a:t>
            </a:r>
            <a:r>
              <a:rPr sz="3350" b="1" spc="-240" dirty="0">
                <a:solidFill>
                  <a:srgbClr val="2D3B4E"/>
                </a:solidFill>
                <a:latin typeface="Tahoma"/>
                <a:cs typeface="Tahoma"/>
              </a:rPr>
              <a:t>n</a:t>
            </a:r>
            <a:endParaRPr sz="335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615187" y="2335827"/>
            <a:ext cx="4213860" cy="570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125" dirty="0">
                <a:solidFill>
                  <a:srgbClr val="374552"/>
                </a:solidFill>
                <a:latin typeface="Tahoma"/>
                <a:cs typeface="Tahoma"/>
              </a:rPr>
              <a:t>U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s</a:t>
            </a: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er</a:t>
            </a:r>
            <a:r>
              <a:rPr sz="1650" b="1" spc="-1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650" b="1" spc="-60" dirty="0">
                <a:solidFill>
                  <a:srgbClr val="374552"/>
                </a:solidFill>
                <a:latin typeface="Tahoma"/>
                <a:cs typeface="Tahoma"/>
              </a:rPr>
              <a:t>I</a:t>
            </a: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n</a:t>
            </a:r>
            <a:r>
              <a:rPr sz="1650" b="1" spc="-45" dirty="0">
                <a:solidFill>
                  <a:srgbClr val="374552"/>
                </a:solidFill>
                <a:latin typeface="Tahoma"/>
                <a:cs typeface="Tahoma"/>
              </a:rPr>
              <a:t>t</a:t>
            </a:r>
            <a:r>
              <a:rPr sz="1650" b="1" spc="-80" dirty="0">
                <a:solidFill>
                  <a:srgbClr val="374552"/>
                </a:solidFill>
                <a:latin typeface="Tahoma"/>
                <a:cs typeface="Tahoma"/>
              </a:rPr>
              <a:t>e</a:t>
            </a:r>
            <a:r>
              <a:rPr sz="1650" b="1" spc="-55" dirty="0">
                <a:solidFill>
                  <a:srgbClr val="374552"/>
                </a:solidFill>
                <a:latin typeface="Tahoma"/>
                <a:cs typeface="Tahoma"/>
              </a:rPr>
              <a:t>rf</a:t>
            </a:r>
            <a:r>
              <a:rPr sz="1650" b="1" spc="-75" dirty="0">
                <a:solidFill>
                  <a:srgbClr val="374552"/>
                </a:solidFill>
                <a:latin typeface="Tahoma"/>
                <a:cs typeface="Tahoma"/>
              </a:rPr>
              <a:t>a</a:t>
            </a:r>
            <a:r>
              <a:rPr sz="1650" b="1" spc="-60" dirty="0">
                <a:solidFill>
                  <a:srgbClr val="374552"/>
                </a:solidFill>
                <a:latin typeface="Tahoma"/>
                <a:cs typeface="Tahoma"/>
              </a:rPr>
              <a:t>ce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Te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xt</a:t>
            </a:r>
            <a:r>
              <a:rPr sz="1250" spc="8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input</a:t>
            </a:r>
            <a:r>
              <a:rPr sz="1250" spc="8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f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l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d</a:t>
            </a:r>
            <a:r>
              <a:rPr sz="1250" spc="8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wi</a:t>
            </a:r>
            <a:r>
              <a:rPr sz="1250" dirty="0">
                <a:solidFill>
                  <a:srgbClr val="374552"/>
                </a:solidFill>
                <a:latin typeface="Verdana"/>
                <a:cs typeface="Verdana"/>
              </a:rPr>
              <a:t>t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h</a:t>
            </a:r>
            <a:r>
              <a:rPr sz="1250" spc="8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9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"Li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ten"</a:t>
            </a:r>
            <a:r>
              <a:rPr sz="1250" spc="9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button</a:t>
            </a:r>
            <a:r>
              <a:rPr sz="1250" spc="8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for</a:t>
            </a:r>
            <a:r>
              <a:rPr sz="1250" spc="7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co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nv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e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i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o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n.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615187" y="3317538"/>
            <a:ext cx="4559935" cy="5594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110" dirty="0">
                <a:solidFill>
                  <a:srgbClr val="374552"/>
                </a:solidFill>
                <a:latin typeface="Tahoma"/>
                <a:cs typeface="Tahoma"/>
              </a:rPr>
              <a:t>P</a:t>
            </a:r>
            <a:r>
              <a:rPr sz="1650" b="1" spc="-85" dirty="0">
                <a:solidFill>
                  <a:srgbClr val="374552"/>
                </a:solidFill>
                <a:latin typeface="Tahoma"/>
                <a:cs typeface="Tahoma"/>
              </a:rPr>
              <a:t>r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oce</a:t>
            </a:r>
            <a:r>
              <a:rPr sz="1650" b="1" spc="-95" dirty="0">
                <a:solidFill>
                  <a:srgbClr val="374552"/>
                </a:solidFill>
                <a:latin typeface="Tahoma"/>
                <a:cs typeface="Tahoma"/>
              </a:rPr>
              <a:t>s</a:t>
            </a:r>
            <a:r>
              <a:rPr sz="1650" b="1" spc="-70" dirty="0">
                <a:solidFill>
                  <a:srgbClr val="374552"/>
                </a:solidFill>
                <a:latin typeface="Tahoma"/>
                <a:cs typeface="Tahoma"/>
              </a:rPr>
              <a:t>si</a:t>
            </a:r>
            <a:r>
              <a:rPr sz="1650" b="1" spc="-120" dirty="0">
                <a:solidFill>
                  <a:srgbClr val="374552"/>
                </a:solidFill>
                <a:latin typeface="Tahoma"/>
                <a:cs typeface="Tahoma"/>
              </a:rPr>
              <a:t>n</a:t>
            </a:r>
            <a:r>
              <a:rPr sz="1650" b="1" spc="-105" dirty="0">
                <a:solidFill>
                  <a:srgbClr val="374552"/>
                </a:solidFill>
                <a:latin typeface="Tahoma"/>
                <a:cs typeface="Tahoma"/>
              </a:rPr>
              <a:t>g</a:t>
            </a:r>
            <a:r>
              <a:rPr sz="1650" b="1" spc="14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Pi</a:t>
            </a:r>
            <a:r>
              <a:rPr sz="1650" b="1" spc="-25" dirty="0">
                <a:solidFill>
                  <a:srgbClr val="374552"/>
                </a:solidFill>
                <a:latin typeface="Tahoma"/>
                <a:cs typeface="Tahoma"/>
              </a:rPr>
              <a:t>pe</a:t>
            </a:r>
            <a:r>
              <a:rPr sz="1650" b="1" spc="-10" dirty="0">
                <a:solidFill>
                  <a:srgbClr val="374552"/>
                </a:solidFill>
                <a:latin typeface="Tahoma"/>
                <a:cs typeface="Tahoma"/>
              </a:rPr>
              <a:t>li</a:t>
            </a:r>
            <a:r>
              <a:rPr sz="1650" b="1" spc="-20" dirty="0">
                <a:solidFill>
                  <a:srgbClr val="374552"/>
                </a:solidFill>
                <a:latin typeface="Tahoma"/>
                <a:cs typeface="Tahoma"/>
              </a:rPr>
              <a:t>n</a:t>
            </a:r>
            <a:r>
              <a:rPr sz="1650" b="1" dirty="0">
                <a:solidFill>
                  <a:srgbClr val="374552"/>
                </a:solidFill>
                <a:latin typeface="Tahoma"/>
                <a:cs typeface="Tahoma"/>
              </a:rPr>
              <a:t>e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Te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xt</a:t>
            </a:r>
            <a:r>
              <a:rPr sz="1250" spc="3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pr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o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sed</a:t>
            </a:r>
            <a:r>
              <a:rPr sz="1250" spc="3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by</a:t>
            </a:r>
            <a:r>
              <a:rPr sz="1250" spc="4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gTTS,</a:t>
            </a:r>
            <a:r>
              <a:rPr sz="1250" spc="3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saved</a:t>
            </a:r>
            <a:r>
              <a:rPr sz="1250" spc="4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</a:t>
            </a:r>
            <a:r>
              <a:rPr sz="1250" spc="2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M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P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3,</a:t>
            </a:r>
            <a:r>
              <a:rPr sz="1250" spc="3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then</a:t>
            </a:r>
            <a:r>
              <a:rPr sz="1250" spc="4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played</a:t>
            </a:r>
            <a:r>
              <a:rPr sz="1250" spc="4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ba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c</a:t>
            </a:r>
            <a:r>
              <a:rPr sz="1250" spc="-30" dirty="0">
                <a:solidFill>
                  <a:srgbClr val="374552"/>
                </a:solidFill>
                <a:latin typeface="Verdana"/>
                <a:cs typeface="Verdana"/>
              </a:rPr>
              <a:t>k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15187" y="4289851"/>
            <a:ext cx="4148454" cy="5689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650" b="1" spc="-15" dirty="0">
                <a:solidFill>
                  <a:srgbClr val="374552"/>
                </a:solidFill>
                <a:latin typeface="Tahoma"/>
                <a:cs typeface="Tahoma"/>
              </a:rPr>
              <a:t>O</a:t>
            </a:r>
            <a:r>
              <a:rPr sz="1650" b="1" spc="-20" dirty="0">
                <a:solidFill>
                  <a:srgbClr val="374552"/>
                </a:solidFill>
                <a:latin typeface="Tahoma"/>
                <a:cs typeface="Tahoma"/>
              </a:rPr>
              <a:t>ut</a:t>
            </a:r>
            <a:r>
              <a:rPr sz="1650" b="1" spc="-15" dirty="0">
                <a:solidFill>
                  <a:srgbClr val="374552"/>
                </a:solidFill>
                <a:latin typeface="Tahoma"/>
                <a:cs typeface="Tahoma"/>
              </a:rPr>
              <a:t>p</a:t>
            </a:r>
            <a:r>
              <a:rPr sz="1650" b="1" spc="-20" dirty="0">
                <a:solidFill>
                  <a:srgbClr val="374552"/>
                </a:solidFill>
                <a:latin typeface="Tahoma"/>
                <a:cs typeface="Tahoma"/>
              </a:rPr>
              <a:t>u</a:t>
            </a:r>
            <a:r>
              <a:rPr sz="1650" b="1" dirty="0">
                <a:solidFill>
                  <a:srgbClr val="374552"/>
                </a:solidFill>
                <a:latin typeface="Tahoma"/>
                <a:cs typeface="Tahoma"/>
              </a:rPr>
              <a:t>t</a:t>
            </a:r>
            <a:endParaRPr sz="16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110"/>
              </a:spcBef>
            </a:pP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Clear</a:t>
            </a:r>
            <a:r>
              <a:rPr sz="12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speech</a:t>
            </a:r>
            <a:r>
              <a:rPr sz="12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4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udio</a:t>
            </a:r>
            <a:r>
              <a:rPr sz="12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gene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a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ted</a:t>
            </a:r>
            <a:r>
              <a:rPr sz="12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4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f</a:t>
            </a:r>
            <a:r>
              <a:rPr sz="1250" spc="-15" dirty="0">
                <a:solidFill>
                  <a:srgbClr val="374552"/>
                </a:solidFill>
                <a:latin typeface="Verdana"/>
                <a:cs typeface="Verdana"/>
              </a:rPr>
              <a:t>r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om</a:t>
            </a:r>
            <a:r>
              <a:rPr sz="12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user</a:t>
            </a:r>
            <a:r>
              <a:rPr sz="12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0" dirty="0">
                <a:solidFill>
                  <a:srgbClr val="374552"/>
                </a:solidFill>
                <a:latin typeface="Verdana"/>
                <a:cs typeface="Verdana"/>
              </a:rPr>
              <a:t>input</a:t>
            </a:r>
            <a:r>
              <a:rPr sz="1250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145" dirty="0">
                <a:solidFill>
                  <a:srgbClr val="374552"/>
                </a:solidFill>
                <a:latin typeface="Times New Roman"/>
                <a:cs typeface="Times New Roman"/>
              </a:rPr>
              <a:t> </a:t>
            </a:r>
            <a:r>
              <a:rPr sz="1250" spc="-25" dirty="0">
                <a:solidFill>
                  <a:srgbClr val="374552"/>
                </a:solidFill>
                <a:latin typeface="Verdana"/>
                <a:cs typeface="Verdana"/>
              </a:rPr>
              <a:t>te</a:t>
            </a:r>
            <a:r>
              <a:rPr sz="1250" spc="-20" dirty="0">
                <a:solidFill>
                  <a:srgbClr val="374552"/>
                </a:solidFill>
                <a:latin typeface="Verdana"/>
                <a:cs typeface="Verdana"/>
              </a:rPr>
              <a:t>xt</a:t>
            </a:r>
            <a:r>
              <a:rPr sz="1250" spc="-5" dirty="0">
                <a:solidFill>
                  <a:srgbClr val="374552"/>
                </a:solidFill>
                <a:latin typeface="Verdana"/>
                <a:cs typeface="Verdana"/>
              </a:rPr>
              <a:t>.</a:t>
            </a:r>
            <a:endParaRPr sz="1250">
              <a:latin typeface="Verdana"/>
              <a:cs typeface="Verdan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143750" y="4"/>
            <a:ext cx="4286005" cy="6438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70881" y="2142183"/>
            <a:ext cx="814385" cy="9772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70881" y="2142226"/>
            <a:ext cx="814705" cy="977265"/>
          </a:xfrm>
          <a:custGeom>
            <a:avLst/>
            <a:gdLst/>
            <a:ahLst/>
            <a:cxnLst/>
            <a:rect l="l" t="t" r="r" b="b"/>
            <a:pathLst>
              <a:path w="814705" h="977264">
                <a:moveTo>
                  <a:pt x="0" y="814334"/>
                </a:moveTo>
                <a:lnTo>
                  <a:pt x="407182" y="977158"/>
                </a:lnTo>
                <a:lnTo>
                  <a:pt x="814434" y="814334"/>
                </a:lnTo>
                <a:lnTo>
                  <a:pt x="814434" y="0"/>
                </a:lnTo>
                <a:lnTo>
                  <a:pt x="407182" y="162824"/>
                </a:lnTo>
                <a:lnTo>
                  <a:pt x="0" y="0"/>
                </a:lnTo>
                <a:lnTo>
                  <a:pt x="0" y="814334"/>
                </a:lnTo>
                <a:close/>
              </a:path>
            </a:pathLst>
          </a:custGeom>
          <a:ln w="10179">
            <a:solidFill>
              <a:srgbClr val="B8CF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70881" y="3123249"/>
            <a:ext cx="814385" cy="97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70881" y="3123316"/>
            <a:ext cx="814705" cy="977265"/>
          </a:xfrm>
          <a:custGeom>
            <a:avLst/>
            <a:gdLst/>
            <a:ahLst/>
            <a:cxnLst/>
            <a:rect l="l" t="t" r="r" b="b"/>
            <a:pathLst>
              <a:path w="814705" h="977264">
                <a:moveTo>
                  <a:pt x="0" y="814318"/>
                </a:moveTo>
                <a:lnTo>
                  <a:pt x="407182" y="977136"/>
                </a:lnTo>
                <a:lnTo>
                  <a:pt x="814434" y="814318"/>
                </a:lnTo>
                <a:lnTo>
                  <a:pt x="814434" y="0"/>
                </a:lnTo>
                <a:lnTo>
                  <a:pt x="407182" y="162793"/>
                </a:lnTo>
                <a:lnTo>
                  <a:pt x="0" y="0"/>
                </a:lnTo>
                <a:lnTo>
                  <a:pt x="0" y="814318"/>
                </a:lnTo>
                <a:close/>
              </a:path>
            </a:pathLst>
          </a:custGeom>
          <a:ln w="10179">
            <a:solidFill>
              <a:srgbClr val="B8CF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70881" y="4094799"/>
            <a:ext cx="814385" cy="977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70881" y="4094857"/>
            <a:ext cx="814705" cy="977265"/>
          </a:xfrm>
          <a:custGeom>
            <a:avLst/>
            <a:gdLst/>
            <a:ahLst/>
            <a:cxnLst/>
            <a:rect l="l" t="t" r="r" b="b"/>
            <a:pathLst>
              <a:path w="814705" h="977264">
                <a:moveTo>
                  <a:pt x="0" y="814328"/>
                </a:moveTo>
                <a:lnTo>
                  <a:pt x="407182" y="977146"/>
                </a:lnTo>
                <a:lnTo>
                  <a:pt x="814434" y="814328"/>
                </a:lnTo>
                <a:lnTo>
                  <a:pt x="814434" y="0"/>
                </a:lnTo>
                <a:lnTo>
                  <a:pt x="407182" y="162818"/>
                </a:lnTo>
                <a:lnTo>
                  <a:pt x="0" y="0"/>
                </a:lnTo>
                <a:lnTo>
                  <a:pt x="0" y="814328"/>
                </a:lnTo>
                <a:close/>
              </a:path>
            </a:pathLst>
          </a:custGeom>
          <a:ln w="10179">
            <a:solidFill>
              <a:srgbClr val="B8CF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4211" y="2488692"/>
            <a:ext cx="99059" cy="29260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47964" y="2547884"/>
            <a:ext cx="69850" cy="175895"/>
          </a:xfrm>
          <a:custGeom>
            <a:avLst/>
            <a:gdLst/>
            <a:ahLst/>
            <a:cxnLst/>
            <a:rect l="l" t="t" r="r" b="b"/>
            <a:pathLst>
              <a:path w="69850" h="175894">
                <a:moveTo>
                  <a:pt x="69424" y="144901"/>
                </a:moveTo>
                <a:lnTo>
                  <a:pt x="0" y="144901"/>
                </a:lnTo>
                <a:lnTo>
                  <a:pt x="0" y="175503"/>
                </a:lnTo>
                <a:lnTo>
                  <a:pt x="69424" y="175503"/>
                </a:lnTo>
                <a:lnTo>
                  <a:pt x="69424" y="144901"/>
                </a:lnTo>
                <a:close/>
              </a:path>
              <a:path w="69850" h="175894">
                <a:moveTo>
                  <a:pt x="47768" y="0"/>
                </a:moveTo>
                <a:lnTo>
                  <a:pt x="24764" y="0"/>
                </a:lnTo>
                <a:lnTo>
                  <a:pt x="24572" y="4693"/>
                </a:lnTo>
                <a:lnTo>
                  <a:pt x="23859" y="8625"/>
                </a:lnTo>
                <a:lnTo>
                  <a:pt x="9668" y="22707"/>
                </a:lnTo>
                <a:lnTo>
                  <a:pt x="6464" y="23469"/>
                </a:lnTo>
                <a:lnTo>
                  <a:pt x="3249" y="23865"/>
                </a:lnTo>
                <a:lnTo>
                  <a:pt x="0" y="23865"/>
                </a:lnTo>
                <a:lnTo>
                  <a:pt x="0" y="52425"/>
                </a:lnTo>
                <a:lnTo>
                  <a:pt x="22143" y="52425"/>
                </a:lnTo>
                <a:lnTo>
                  <a:pt x="22143" y="144901"/>
                </a:lnTo>
                <a:lnTo>
                  <a:pt x="47768" y="144901"/>
                </a:lnTo>
                <a:lnTo>
                  <a:pt x="47768" y="0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8303" y="3459480"/>
            <a:ext cx="149352" cy="2941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95604" y="3482774"/>
            <a:ext cx="179070" cy="266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900" b="1" spc="-15" dirty="0">
                <a:solidFill>
                  <a:srgbClr val="374552"/>
                </a:solidFill>
                <a:latin typeface="Tahoma"/>
                <a:cs typeface="Tahoma"/>
              </a:rPr>
              <a:t>2</a:t>
            </a:r>
            <a:endParaRPr sz="1900">
              <a:latin typeface="Tahoma"/>
              <a:cs typeface="Tahom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1352" y="4440936"/>
            <a:ext cx="144780" cy="2941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920721" y="4496982"/>
            <a:ext cx="117475" cy="182880"/>
          </a:xfrm>
          <a:custGeom>
            <a:avLst/>
            <a:gdLst/>
            <a:ahLst/>
            <a:cxnLst/>
            <a:rect l="l" t="t" r="r" b="b"/>
            <a:pathLst>
              <a:path w="117475" h="182879">
                <a:moveTo>
                  <a:pt x="3809" y="133310"/>
                </a:moveTo>
                <a:lnTo>
                  <a:pt x="0" y="133310"/>
                </a:lnTo>
                <a:lnTo>
                  <a:pt x="2779" y="172601"/>
                </a:lnTo>
                <a:lnTo>
                  <a:pt x="12652" y="176187"/>
                </a:lnTo>
                <a:lnTo>
                  <a:pt x="28771" y="180465"/>
                </a:lnTo>
                <a:lnTo>
                  <a:pt x="40838" y="181855"/>
                </a:lnTo>
                <a:lnTo>
                  <a:pt x="55717" y="182299"/>
                </a:lnTo>
                <a:lnTo>
                  <a:pt x="69124" y="181140"/>
                </a:lnTo>
                <a:lnTo>
                  <a:pt x="105622" y="162017"/>
                </a:lnTo>
                <a:lnTo>
                  <a:pt x="112963" y="148301"/>
                </a:lnTo>
                <a:lnTo>
                  <a:pt x="39078" y="148301"/>
                </a:lnTo>
                <a:lnTo>
                  <a:pt x="31979" y="146777"/>
                </a:lnTo>
                <a:lnTo>
                  <a:pt x="16382" y="140930"/>
                </a:lnTo>
                <a:lnTo>
                  <a:pt x="9610" y="137370"/>
                </a:lnTo>
                <a:lnTo>
                  <a:pt x="3809" y="133310"/>
                </a:lnTo>
                <a:close/>
              </a:path>
              <a:path w="117475" h="182879">
                <a:moveTo>
                  <a:pt x="112186" y="33738"/>
                </a:moveTo>
                <a:lnTo>
                  <a:pt x="50328" y="33738"/>
                </a:lnTo>
                <a:lnTo>
                  <a:pt x="53233" y="33869"/>
                </a:lnTo>
                <a:lnTo>
                  <a:pt x="59996" y="34881"/>
                </a:lnTo>
                <a:lnTo>
                  <a:pt x="73237" y="47585"/>
                </a:lnTo>
                <a:lnTo>
                  <a:pt x="73237" y="55586"/>
                </a:lnTo>
                <a:lnTo>
                  <a:pt x="72426" y="59265"/>
                </a:lnTo>
                <a:lnTo>
                  <a:pt x="70841" y="61932"/>
                </a:lnTo>
                <a:lnTo>
                  <a:pt x="69271" y="64599"/>
                </a:lnTo>
                <a:lnTo>
                  <a:pt x="45543" y="71720"/>
                </a:lnTo>
                <a:lnTo>
                  <a:pt x="34494" y="71720"/>
                </a:lnTo>
                <a:lnTo>
                  <a:pt x="34494" y="102449"/>
                </a:lnTo>
                <a:lnTo>
                  <a:pt x="44875" y="102449"/>
                </a:lnTo>
                <a:lnTo>
                  <a:pt x="58485" y="102830"/>
                </a:lnTo>
                <a:lnTo>
                  <a:pt x="62532" y="103592"/>
                </a:lnTo>
                <a:lnTo>
                  <a:pt x="65925" y="104985"/>
                </a:lnTo>
                <a:lnTo>
                  <a:pt x="69317" y="106128"/>
                </a:lnTo>
                <a:lnTo>
                  <a:pt x="72033" y="108164"/>
                </a:lnTo>
                <a:lnTo>
                  <a:pt x="76129" y="113748"/>
                </a:lnTo>
                <a:lnTo>
                  <a:pt x="77141" y="117689"/>
                </a:lnTo>
                <a:lnTo>
                  <a:pt x="77141" y="128226"/>
                </a:lnTo>
                <a:lnTo>
                  <a:pt x="76416" y="132167"/>
                </a:lnTo>
                <a:lnTo>
                  <a:pt x="73532" y="138014"/>
                </a:lnTo>
                <a:lnTo>
                  <a:pt x="71603" y="140418"/>
                </a:lnTo>
                <a:lnTo>
                  <a:pt x="69198" y="142323"/>
                </a:lnTo>
                <a:lnTo>
                  <a:pt x="66175" y="144872"/>
                </a:lnTo>
                <a:lnTo>
                  <a:pt x="62426" y="146396"/>
                </a:lnTo>
                <a:lnTo>
                  <a:pt x="53458" y="147920"/>
                </a:lnTo>
                <a:lnTo>
                  <a:pt x="49316" y="148301"/>
                </a:lnTo>
                <a:lnTo>
                  <a:pt x="112963" y="148301"/>
                </a:lnTo>
                <a:lnTo>
                  <a:pt x="115516" y="141942"/>
                </a:lnTo>
                <a:lnTo>
                  <a:pt x="116933" y="134204"/>
                </a:lnTo>
                <a:lnTo>
                  <a:pt x="116933" y="118964"/>
                </a:lnTo>
                <a:lnTo>
                  <a:pt x="115897" y="113249"/>
                </a:lnTo>
                <a:lnTo>
                  <a:pt x="111727" y="103592"/>
                </a:lnTo>
                <a:lnTo>
                  <a:pt x="109109" y="99651"/>
                </a:lnTo>
                <a:lnTo>
                  <a:pt x="105930" y="96603"/>
                </a:lnTo>
                <a:lnTo>
                  <a:pt x="102537" y="93174"/>
                </a:lnTo>
                <a:lnTo>
                  <a:pt x="84548" y="86066"/>
                </a:lnTo>
                <a:lnTo>
                  <a:pt x="85904" y="84039"/>
                </a:lnTo>
                <a:lnTo>
                  <a:pt x="96716" y="78551"/>
                </a:lnTo>
                <a:lnTo>
                  <a:pt x="106073" y="68364"/>
                </a:lnTo>
                <a:lnTo>
                  <a:pt x="111119" y="56904"/>
                </a:lnTo>
                <a:lnTo>
                  <a:pt x="112800" y="43775"/>
                </a:lnTo>
                <a:lnTo>
                  <a:pt x="112800" y="36668"/>
                </a:lnTo>
                <a:lnTo>
                  <a:pt x="112186" y="33738"/>
                </a:lnTo>
                <a:close/>
              </a:path>
              <a:path w="117475" h="182879">
                <a:moveTo>
                  <a:pt x="51650" y="0"/>
                </a:moveTo>
                <a:lnTo>
                  <a:pt x="9991" y="8342"/>
                </a:lnTo>
                <a:lnTo>
                  <a:pt x="4547" y="11009"/>
                </a:lnTo>
                <a:lnTo>
                  <a:pt x="4547" y="48479"/>
                </a:lnTo>
                <a:lnTo>
                  <a:pt x="7836" y="48479"/>
                </a:lnTo>
                <a:lnTo>
                  <a:pt x="9381" y="47454"/>
                </a:lnTo>
                <a:lnTo>
                  <a:pt x="11786" y="45930"/>
                </a:lnTo>
                <a:lnTo>
                  <a:pt x="15026" y="44025"/>
                </a:lnTo>
                <a:lnTo>
                  <a:pt x="18275" y="42002"/>
                </a:lnTo>
                <a:lnTo>
                  <a:pt x="21372" y="40346"/>
                </a:lnTo>
                <a:lnTo>
                  <a:pt x="44052" y="33738"/>
                </a:lnTo>
                <a:lnTo>
                  <a:pt x="112186" y="33738"/>
                </a:lnTo>
                <a:lnTo>
                  <a:pt x="111468" y="30309"/>
                </a:lnTo>
                <a:lnTo>
                  <a:pt x="106097" y="18879"/>
                </a:lnTo>
                <a:lnTo>
                  <a:pt x="102083" y="14189"/>
                </a:lnTo>
                <a:lnTo>
                  <a:pt x="96728" y="10497"/>
                </a:lnTo>
                <a:lnTo>
                  <a:pt x="91845" y="7068"/>
                </a:lnTo>
                <a:lnTo>
                  <a:pt x="85987" y="4401"/>
                </a:lnTo>
                <a:lnTo>
                  <a:pt x="77442" y="2224"/>
                </a:lnTo>
                <a:lnTo>
                  <a:pt x="66400" y="534"/>
                </a:lnTo>
                <a:lnTo>
                  <a:pt x="51650" y="0"/>
                </a:lnTo>
                <a:close/>
              </a:path>
            </a:pathLst>
          </a:custGeom>
          <a:solidFill>
            <a:srgbClr val="364552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80435" marR="5080">
              <a:lnSpc>
                <a:spcPct val="104500"/>
              </a:lnSpc>
            </a:pPr>
            <a:r>
              <a:rPr spc="-225" dirty="0"/>
              <a:t>Sp</a:t>
            </a:r>
            <a:r>
              <a:rPr spc="-215" dirty="0"/>
              <a:t>ee</a:t>
            </a:r>
            <a:r>
              <a:rPr spc="-200" dirty="0"/>
              <a:t>c</a:t>
            </a:r>
            <a:r>
              <a:rPr spc="-210" dirty="0"/>
              <a:t>h</a:t>
            </a:r>
            <a:r>
              <a:rPr spc="-145" dirty="0"/>
              <a:t>-</a:t>
            </a:r>
            <a:r>
              <a:rPr spc="-155" dirty="0"/>
              <a:t>t</a:t>
            </a:r>
            <a:r>
              <a:rPr spc="-220" dirty="0"/>
              <a:t>o</a:t>
            </a:r>
            <a:r>
              <a:rPr spc="-155" dirty="0"/>
              <a:t>-</a:t>
            </a:r>
            <a:r>
              <a:rPr spc="-220" dirty="0"/>
              <a:t>T</a:t>
            </a:r>
            <a:r>
              <a:rPr spc="-215" dirty="0"/>
              <a:t>ex</a:t>
            </a:r>
            <a:r>
              <a:rPr spc="-155" dirty="0"/>
              <a:t>t</a:t>
            </a:r>
            <a:r>
              <a:rPr spc="50" dirty="0">
                <a:latin typeface="Times New Roman"/>
                <a:cs typeface="Times New Roman"/>
              </a:rPr>
              <a:t> </a:t>
            </a:r>
            <a:r>
              <a:rPr spc="-250" dirty="0"/>
              <a:t>Modu</a:t>
            </a:r>
            <a:r>
              <a:rPr spc="-165" dirty="0"/>
              <a:t>le</a:t>
            </a:r>
            <a:r>
              <a:rPr spc="-95" dirty="0">
                <a:latin typeface="Times New Roman"/>
                <a:cs typeface="Times New Roman"/>
              </a:rPr>
              <a:t> </a:t>
            </a:r>
            <a:r>
              <a:rPr spc="-250" dirty="0"/>
              <a:t>I</a:t>
            </a:r>
            <a:r>
              <a:rPr spc="-350" dirty="0"/>
              <a:t>n</a:t>
            </a:r>
            <a:r>
              <a:rPr spc="-275" dirty="0"/>
              <a:t>s</a:t>
            </a:r>
            <a:r>
              <a:rPr spc="-165" dirty="0"/>
              <a:t>i</a:t>
            </a:r>
            <a:r>
              <a:rPr spc="-325" dirty="0"/>
              <a:t>g</a:t>
            </a:r>
            <a:r>
              <a:rPr spc="-335" dirty="0"/>
              <a:t>h</a:t>
            </a:r>
            <a:r>
              <a:rPr spc="-250" dirty="0"/>
              <a:t>ts</a:t>
            </a:r>
            <a:r>
              <a:rPr spc="180" dirty="0">
                <a:latin typeface="Times New Roman"/>
                <a:cs typeface="Times New Roman"/>
              </a:rPr>
              <a:t> </a:t>
            </a:r>
            <a:r>
              <a:rPr spc="-420" dirty="0"/>
              <a:t>&amp;</a:t>
            </a:r>
            <a:r>
              <a:rPr spc="155" dirty="0">
                <a:latin typeface="Times New Roman"/>
                <a:cs typeface="Times New Roman"/>
              </a:rPr>
              <a:t> </a:t>
            </a:r>
            <a:r>
              <a:rPr spc="-305" dirty="0"/>
              <a:t>F</a:t>
            </a:r>
            <a:r>
              <a:rPr spc="-350" dirty="0"/>
              <a:t>u</a:t>
            </a:r>
            <a:r>
              <a:rPr spc="-210" dirty="0"/>
              <a:t>t</a:t>
            </a:r>
            <a:r>
              <a:rPr spc="-335" dirty="0"/>
              <a:t>u</a:t>
            </a:r>
            <a:r>
              <a:rPr spc="-229" dirty="0"/>
              <a:t>r</a:t>
            </a:r>
            <a:r>
              <a:rPr spc="-320" dirty="0"/>
              <a:t>e</a:t>
            </a:r>
            <a:r>
              <a:rPr spc="170" dirty="0">
                <a:latin typeface="Times New Roman"/>
                <a:cs typeface="Times New Roman"/>
              </a:rPr>
              <a:t> </a:t>
            </a:r>
            <a:r>
              <a:rPr spc="-409" dirty="0"/>
              <a:t>D</a:t>
            </a:r>
            <a:r>
              <a:rPr spc="-160" dirty="0"/>
              <a:t>i</a:t>
            </a:r>
            <a:r>
              <a:rPr spc="-235" dirty="0"/>
              <a:t>r</a:t>
            </a:r>
            <a:r>
              <a:rPr spc="-300" dirty="0"/>
              <a:t>ec</a:t>
            </a:r>
            <a:r>
              <a:rPr spc="-225" dirty="0"/>
              <a:t>t</a:t>
            </a:r>
            <a:r>
              <a:rPr spc="-245" dirty="0"/>
              <a:t>io</a:t>
            </a:r>
            <a:r>
              <a:rPr spc="-315" dirty="0"/>
              <a:t>ns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914400" y="2080303"/>
            <a:ext cx="9890890" cy="36709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584700">
              <a:lnSpc>
                <a:spcPct val="100000"/>
              </a:lnSpc>
            </a:pPr>
            <a:r>
              <a:rPr spc="-100" dirty="0"/>
              <a:t>Curren</a:t>
            </a:r>
            <a:r>
              <a:rPr spc="-70" dirty="0"/>
              <a:t>t</a:t>
            </a:r>
            <a:r>
              <a:rPr spc="-85" dirty="0">
                <a:latin typeface="Times New Roman"/>
                <a:cs typeface="Times New Roman"/>
              </a:rPr>
              <a:t> </a:t>
            </a:r>
            <a:r>
              <a:rPr spc="-25" dirty="0"/>
              <a:t>P</a:t>
            </a:r>
            <a:r>
              <a:rPr spc="-10" dirty="0"/>
              <a:t>r</a:t>
            </a:r>
            <a:r>
              <a:rPr spc="-15" dirty="0"/>
              <a:t>o</a:t>
            </a:r>
            <a:r>
              <a:rPr spc="-10" dirty="0"/>
              <a:t>c</a:t>
            </a:r>
            <a:r>
              <a:rPr spc="-15" dirty="0"/>
              <a:t>e</a:t>
            </a:r>
            <a:r>
              <a:rPr spc="-25" dirty="0"/>
              <a:t>s</a:t>
            </a:r>
            <a:r>
              <a:rPr dirty="0"/>
              <a:t>s</a:t>
            </a:r>
          </a:p>
          <a:p>
            <a:pPr marL="4598035">
              <a:lnSpc>
                <a:spcPct val="100000"/>
              </a:lnSpc>
              <a:spcBef>
                <a:spcPts val="1035"/>
              </a:spcBef>
            </a:pPr>
            <a:r>
              <a:rPr sz="1250" b="0" spc="-15" dirty="0">
                <a:latin typeface="Verdana"/>
                <a:cs typeface="Verdana"/>
              </a:rPr>
              <a:t>M</a:t>
            </a:r>
            <a:r>
              <a:rPr sz="1250" b="0" spc="-10" dirty="0">
                <a:latin typeface="Verdana"/>
                <a:cs typeface="Verdana"/>
              </a:rPr>
              <a:t>i</a:t>
            </a:r>
            <a:r>
              <a:rPr sz="1250" b="0" spc="-20" dirty="0">
                <a:latin typeface="Verdana"/>
                <a:cs typeface="Verdana"/>
              </a:rPr>
              <a:t>c</a:t>
            </a:r>
            <a:r>
              <a:rPr sz="1250" b="0" spc="-15" dirty="0">
                <a:latin typeface="Verdana"/>
                <a:cs typeface="Verdana"/>
              </a:rPr>
              <a:t>r</a:t>
            </a:r>
            <a:r>
              <a:rPr sz="1250" b="0" spc="-10" dirty="0">
                <a:latin typeface="Verdana"/>
                <a:cs typeface="Verdana"/>
              </a:rPr>
              <a:t>ophone</a:t>
            </a:r>
            <a:r>
              <a:rPr sz="1250" b="0" dirty="0">
                <a:latin typeface="Times New Roman"/>
                <a:cs typeface="Times New Roman"/>
              </a:rPr>
              <a:t> </a:t>
            </a:r>
            <a:r>
              <a:rPr sz="1250" b="0" spc="-95" dirty="0">
                <a:latin typeface="Times New Roman"/>
                <a:cs typeface="Times New Roman"/>
              </a:rPr>
              <a:t> </a:t>
            </a:r>
            <a:r>
              <a:rPr sz="1250" b="0" spc="-15" dirty="0">
                <a:latin typeface="Verdana"/>
                <a:cs typeface="Verdana"/>
              </a:rPr>
              <a:t>r</a:t>
            </a:r>
            <a:r>
              <a:rPr sz="1250" b="0" spc="-10" dirty="0">
                <a:latin typeface="Verdana"/>
                <a:cs typeface="Verdana"/>
              </a:rPr>
              <a:t>ec</a:t>
            </a:r>
            <a:r>
              <a:rPr sz="1250" b="0" spc="-5" dirty="0">
                <a:latin typeface="Verdana"/>
                <a:cs typeface="Verdana"/>
              </a:rPr>
              <a:t>o</a:t>
            </a:r>
            <a:r>
              <a:rPr sz="1250" b="0" spc="-15" dirty="0">
                <a:latin typeface="Verdana"/>
                <a:cs typeface="Verdana"/>
              </a:rPr>
              <a:t>r</a:t>
            </a:r>
            <a:r>
              <a:rPr sz="1250" b="0" dirty="0">
                <a:latin typeface="Verdana"/>
                <a:cs typeface="Verdana"/>
              </a:rPr>
              <a:t>d</a:t>
            </a:r>
            <a:r>
              <a:rPr sz="1250" b="0" spc="-10" dirty="0">
                <a:latin typeface="Verdana"/>
                <a:cs typeface="Verdana"/>
              </a:rPr>
              <a:t>s</a:t>
            </a:r>
            <a:r>
              <a:rPr sz="1250" b="0" dirty="0">
                <a:latin typeface="Times New Roman"/>
                <a:cs typeface="Times New Roman"/>
              </a:rPr>
              <a:t> </a:t>
            </a:r>
            <a:r>
              <a:rPr sz="1250" b="0" spc="-100" dirty="0">
                <a:latin typeface="Times New Roman"/>
                <a:cs typeface="Times New Roman"/>
              </a:rPr>
              <a:t> </a:t>
            </a:r>
            <a:r>
              <a:rPr sz="1250" b="0" spc="-5" dirty="0">
                <a:latin typeface="Verdana"/>
                <a:cs typeface="Verdana"/>
              </a:rPr>
              <a:t>a</a:t>
            </a:r>
            <a:r>
              <a:rPr sz="1250" b="0" spc="-10" dirty="0">
                <a:latin typeface="Verdana"/>
                <a:cs typeface="Verdana"/>
              </a:rPr>
              <a:t>ud</a:t>
            </a:r>
            <a:r>
              <a:rPr sz="1250" b="0" spc="-15" dirty="0">
                <a:latin typeface="Verdana"/>
                <a:cs typeface="Verdana"/>
              </a:rPr>
              <a:t>io</a:t>
            </a:r>
            <a:r>
              <a:rPr sz="1250" b="0" spc="-5" dirty="0">
                <a:latin typeface="Verdana"/>
                <a:cs typeface="Verdana"/>
              </a:rPr>
              <a:t>,</a:t>
            </a:r>
            <a:r>
              <a:rPr sz="1250" b="0" dirty="0">
                <a:latin typeface="Times New Roman"/>
                <a:cs typeface="Times New Roman"/>
              </a:rPr>
              <a:t> </a:t>
            </a:r>
            <a:r>
              <a:rPr sz="1250" b="0" spc="-110" dirty="0">
                <a:latin typeface="Times New Roman"/>
                <a:cs typeface="Times New Roman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pr</a:t>
            </a:r>
            <a:r>
              <a:rPr sz="1250" b="0" spc="-15" dirty="0">
                <a:latin typeface="Verdana"/>
                <a:cs typeface="Verdana"/>
              </a:rPr>
              <a:t>o</a:t>
            </a:r>
            <a:r>
              <a:rPr sz="1250" b="0" spc="-10" dirty="0">
                <a:latin typeface="Verdana"/>
                <a:cs typeface="Verdana"/>
              </a:rPr>
              <a:t>ce</a:t>
            </a:r>
            <a:r>
              <a:rPr sz="1250" b="0" spc="-15" dirty="0">
                <a:latin typeface="Verdana"/>
                <a:cs typeface="Verdana"/>
              </a:rPr>
              <a:t>s</a:t>
            </a:r>
            <a:r>
              <a:rPr sz="1250" b="0" spc="-10" dirty="0">
                <a:latin typeface="Verdana"/>
                <a:cs typeface="Verdana"/>
              </a:rPr>
              <a:t>sed</a:t>
            </a:r>
            <a:r>
              <a:rPr sz="1250" b="0" dirty="0">
                <a:latin typeface="Times New Roman"/>
                <a:cs typeface="Times New Roman"/>
              </a:rPr>
              <a:t> </a:t>
            </a:r>
            <a:r>
              <a:rPr sz="1250" b="0" spc="-85" dirty="0">
                <a:latin typeface="Times New Roman"/>
                <a:cs typeface="Times New Roman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using</a:t>
            </a:r>
            <a:r>
              <a:rPr sz="1250" b="0" dirty="0">
                <a:latin typeface="Times New Roman"/>
                <a:cs typeface="Times New Roman"/>
              </a:rPr>
              <a:t> </a:t>
            </a:r>
            <a:r>
              <a:rPr sz="1250" b="0" spc="-110" dirty="0">
                <a:latin typeface="Times New Roman"/>
                <a:cs typeface="Times New Roman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Goog</a:t>
            </a:r>
            <a:r>
              <a:rPr sz="1250" b="0" spc="-15" dirty="0">
                <a:latin typeface="Verdana"/>
                <a:cs typeface="Verdana"/>
              </a:rPr>
              <a:t>l</a:t>
            </a:r>
            <a:r>
              <a:rPr sz="1250" b="0" spc="-10" dirty="0">
                <a:latin typeface="Verdana"/>
                <a:cs typeface="Verdana"/>
              </a:rPr>
              <a:t>e's</a:t>
            </a:r>
            <a:r>
              <a:rPr sz="1250" b="0" dirty="0">
                <a:latin typeface="Times New Roman"/>
                <a:cs typeface="Times New Roman"/>
              </a:rPr>
              <a:t> </a:t>
            </a:r>
            <a:r>
              <a:rPr sz="1250" b="0" spc="-100" dirty="0">
                <a:latin typeface="Times New Roman"/>
                <a:cs typeface="Times New Roman"/>
              </a:rPr>
              <a:t> </a:t>
            </a:r>
            <a:r>
              <a:rPr sz="1250" b="0" spc="-15" dirty="0">
                <a:latin typeface="Verdana"/>
                <a:cs typeface="Verdana"/>
              </a:rPr>
              <a:t>r</a:t>
            </a:r>
            <a:r>
              <a:rPr sz="1250" b="0" spc="-10" dirty="0">
                <a:latin typeface="Verdana"/>
                <a:cs typeface="Verdana"/>
              </a:rPr>
              <a:t>e</a:t>
            </a:r>
            <a:r>
              <a:rPr sz="1250" b="0" spc="-5" dirty="0">
                <a:latin typeface="Verdana"/>
                <a:cs typeface="Verdana"/>
              </a:rPr>
              <a:t>c</a:t>
            </a:r>
            <a:r>
              <a:rPr sz="1250" b="0" spc="-10" dirty="0">
                <a:latin typeface="Verdana"/>
                <a:cs typeface="Verdana"/>
              </a:rPr>
              <a:t>ognition</a:t>
            </a:r>
            <a:r>
              <a:rPr sz="1250" b="0" dirty="0">
                <a:latin typeface="Times New Roman"/>
                <a:cs typeface="Times New Roman"/>
              </a:rPr>
              <a:t> </a:t>
            </a:r>
            <a:r>
              <a:rPr sz="1250" b="0" spc="-110" dirty="0">
                <a:latin typeface="Times New Roman"/>
                <a:cs typeface="Times New Roman"/>
              </a:rPr>
              <a:t> </a:t>
            </a:r>
            <a:r>
              <a:rPr sz="1250" b="0" spc="-40" dirty="0">
                <a:latin typeface="Verdana"/>
                <a:cs typeface="Verdana"/>
              </a:rPr>
              <a:t>A</a:t>
            </a:r>
            <a:r>
              <a:rPr sz="1250" b="0" spc="-30" dirty="0">
                <a:latin typeface="Verdana"/>
                <a:cs typeface="Verdana"/>
              </a:rPr>
              <a:t>P</a:t>
            </a:r>
            <a:r>
              <a:rPr sz="1250" b="0" spc="-35" dirty="0">
                <a:latin typeface="Verdana"/>
                <a:cs typeface="Verdana"/>
              </a:rPr>
              <a:t>I</a:t>
            </a:r>
            <a:r>
              <a:rPr sz="1250" b="0" spc="-5" dirty="0">
                <a:latin typeface="Verdana"/>
                <a:cs typeface="Verdana"/>
              </a:rPr>
              <a:t>.</a:t>
            </a:r>
            <a:endParaRPr sz="1250" dirty="0">
              <a:latin typeface="Verdana"/>
              <a:cs typeface="Verdana"/>
            </a:endParaRPr>
          </a:p>
          <a:p>
            <a:pPr marL="4572000">
              <a:lnSpc>
                <a:spcPct val="100000"/>
              </a:lnSpc>
              <a:spcBef>
                <a:spcPts val="44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4794885">
              <a:lnSpc>
                <a:spcPct val="100000"/>
              </a:lnSpc>
            </a:pPr>
            <a:r>
              <a:rPr spc="-15" dirty="0"/>
              <a:t>C</a:t>
            </a:r>
            <a:r>
              <a:rPr spc="-20" dirty="0"/>
              <a:t>h</a:t>
            </a:r>
            <a:r>
              <a:rPr spc="-10" dirty="0"/>
              <a:t>all</a:t>
            </a:r>
            <a:r>
              <a:rPr spc="-15" dirty="0"/>
              <a:t>e</a:t>
            </a:r>
            <a:r>
              <a:rPr spc="-20" dirty="0"/>
              <a:t>n</a:t>
            </a:r>
            <a:r>
              <a:rPr spc="-25" dirty="0"/>
              <a:t>g</a:t>
            </a:r>
            <a:r>
              <a:rPr spc="-15" dirty="0"/>
              <a:t>e</a:t>
            </a:r>
            <a:r>
              <a:rPr dirty="0"/>
              <a:t>s</a:t>
            </a:r>
          </a:p>
          <a:p>
            <a:pPr marL="4841875">
              <a:lnSpc>
                <a:spcPct val="100000"/>
              </a:lnSpc>
              <a:spcBef>
                <a:spcPts val="1035"/>
              </a:spcBef>
            </a:pPr>
            <a:r>
              <a:rPr sz="1250" b="0" spc="25" dirty="0">
                <a:latin typeface="Verdana"/>
                <a:cs typeface="Verdana"/>
              </a:rPr>
              <a:t>Amb</a:t>
            </a:r>
            <a:r>
              <a:rPr sz="1250" b="0" dirty="0">
                <a:latin typeface="Verdana"/>
                <a:cs typeface="Verdana"/>
              </a:rPr>
              <a:t>i</a:t>
            </a:r>
            <a:r>
              <a:rPr sz="1250" b="0" spc="25" dirty="0">
                <a:latin typeface="Verdana"/>
                <a:cs typeface="Verdana"/>
              </a:rPr>
              <a:t>e</a:t>
            </a:r>
            <a:r>
              <a:rPr sz="1250" b="0" spc="15" dirty="0">
                <a:latin typeface="Verdana"/>
                <a:cs typeface="Verdana"/>
              </a:rPr>
              <a:t>nt</a:t>
            </a:r>
            <a:r>
              <a:rPr sz="1250" b="0" spc="85" dirty="0">
                <a:latin typeface="Times New Roman"/>
                <a:cs typeface="Times New Roman"/>
              </a:rPr>
              <a:t> </a:t>
            </a:r>
            <a:r>
              <a:rPr sz="1250" b="0" spc="20" dirty="0">
                <a:latin typeface="Verdana"/>
                <a:cs typeface="Verdana"/>
              </a:rPr>
              <a:t>n</a:t>
            </a:r>
            <a:r>
              <a:rPr sz="1250" b="0" spc="5" dirty="0">
                <a:latin typeface="Verdana"/>
                <a:cs typeface="Verdana"/>
              </a:rPr>
              <a:t>o</a:t>
            </a:r>
            <a:r>
              <a:rPr sz="1250" b="0" dirty="0">
                <a:latin typeface="Verdana"/>
                <a:cs typeface="Verdana"/>
              </a:rPr>
              <a:t>i</a:t>
            </a:r>
            <a:r>
              <a:rPr sz="1250" b="0" spc="20" dirty="0">
                <a:latin typeface="Verdana"/>
                <a:cs typeface="Verdana"/>
              </a:rPr>
              <a:t>se</a:t>
            </a:r>
            <a:r>
              <a:rPr sz="1250" b="0" spc="75" dirty="0">
                <a:latin typeface="Times New Roman"/>
                <a:cs typeface="Times New Roman"/>
              </a:rPr>
              <a:t> </a:t>
            </a:r>
            <a:r>
              <a:rPr sz="1250" b="0" spc="20" dirty="0">
                <a:latin typeface="Verdana"/>
                <a:cs typeface="Verdana"/>
              </a:rPr>
              <a:t>and</a:t>
            </a:r>
            <a:r>
              <a:rPr sz="1250" b="0" spc="90" dirty="0">
                <a:latin typeface="Times New Roman"/>
                <a:cs typeface="Times New Roman"/>
              </a:rPr>
              <a:t> </a:t>
            </a:r>
            <a:r>
              <a:rPr sz="1250" b="0" dirty="0">
                <a:latin typeface="Verdana"/>
                <a:cs typeface="Verdana"/>
              </a:rPr>
              <a:t>li</a:t>
            </a:r>
            <a:r>
              <a:rPr sz="1250" b="0" spc="35" dirty="0">
                <a:latin typeface="Verdana"/>
                <a:cs typeface="Verdana"/>
              </a:rPr>
              <a:t>m</a:t>
            </a:r>
            <a:r>
              <a:rPr sz="1250" b="0" dirty="0">
                <a:latin typeface="Verdana"/>
                <a:cs typeface="Verdana"/>
              </a:rPr>
              <a:t>i</a:t>
            </a:r>
            <a:r>
              <a:rPr sz="1250" b="0" spc="20" dirty="0">
                <a:latin typeface="Verdana"/>
                <a:cs typeface="Verdana"/>
              </a:rPr>
              <a:t>ted</a:t>
            </a:r>
            <a:r>
              <a:rPr sz="1250" b="0" spc="75" dirty="0">
                <a:latin typeface="Times New Roman"/>
                <a:cs typeface="Times New Roman"/>
              </a:rPr>
              <a:t> </a:t>
            </a:r>
            <a:r>
              <a:rPr sz="1250" b="0" dirty="0">
                <a:latin typeface="Verdana"/>
                <a:cs typeface="Verdana"/>
              </a:rPr>
              <a:t>l</a:t>
            </a:r>
            <a:r>
              <a:rPr sz="1250" b="0" spc="20" dirty="0">
                <a:latin typeface="Verdana"/>
                <a:cs typeface="Verdana"/>
              </a:rPr>
              <a:t>angua</a:t>
            </a:r>
            <a:r>
              <a:rPr sz="1250" b="0" spc="15" dirty="0">
                <a:latin typeface="Verdana"/>
                <a:cs typeface="Verdana"/>
              </a:rPr>
              <a:t>g</a:t>
            </a:r>
            <a:r>
              <a:rPr sz="1250" b="0" spc="20" dirty="0">
                <a:latin typeface="Verdana"/>
                <a:cs typeface="Verdana"/>
              </a:rPr>
              <a:t>e</a:t>
            </a:r>
            <a:r>
              <a:rPr sz="1250" b="0" spc="90" dirty="0">
                <a:latin typeface="Times New Roman"/>
                <a:cs typeface="Times New Roman"/>
              </a:rPr>
              <a:t> </a:t>
            </a:r>
            <a:r>
              <a:rPr sz="1250" b="0" spc="10" dirty="0">
                <a:latin typeface="Verdana"/>
                <a:cs typeface="Verdana"/>
              </a:rPr>
              <a:t>o</a:t>
            </a:r>
            <a:r>
              <a:rPr sz="1250" b="0" spc="15" dirty="0">
                <a:latin typeface="Verdana"/>
                <a:cs typeface="Verdana"/>
              </a:rPr>
              <a:t>pt</a:t>
            </a:r>
            <a:r>
              <a:rPr sz="1250" b="0" spc="5" dirty="0">
                <a:latin typeface="Verdana"/>
                <a:cs typeface="Verdana"/>
              </a:rPr>
              <a:t>i</a:t>
            </a:r>
            <a:r>
              <a:rPr sz="1250" b="0" spc="10" dirty="0">
                <a:latin typeface="Verdana"/>
                <a:cs typeface="Verdana"/>
              </a:rPr>
              <a:t>o</a:t>
            </a:r>
            <a:r>
              <a:rPr sz="1250" b="0" spc="20" dirty="0">
                <a:latin typeface="Verdana"/>
                <a:cs typeface="Verdana"/>
              </a:rPr>
              <a:t>ns</a:t>
            </a:r>
            <a:r>
              <a:rPr sz="1250" b="0" spc="90" dirty="0">
                <a:latin typeface="Times New Roman"/>
                <a:cs typeface="Times New Roman"/>
              </a:rPr>
              <a:t> </a:t>
            </a:r>
            <a:r>
              <a:rPr sz="1250" b="0" spc="20" dirty="0">
                <a:latin typeface="Verdana"/>
                <a:cs typeface="Verdana"/>
              </a:rPr>
              <a:t>a</a:t>
            </a:r>
            <a:r>
              <a:rPr sz="1250" b="0" dirty="0">
                <a:latin typeface="Verdana"/>
                <a:cs typeface="Verdana"/>
              </a:rPr>
              <a:t>f</a:t>
            </a:r>
            <a:r>
              <a:rPr sz="1250" b="0" spc="15" dirty="0">
                <a:latin typeface="Verdana"/>
                <a:cs typeface="Verdana"/>
              </a:rPr>
              <a:t>fe</a:t>
            </a:r>
            <a:r>
              <a:rPr sz="1250" b="0" spc="5" dirty="0">
                <a:latin typeface="Verdana"/>
                <a:cs typeface="Verdana"/>
              </a:rPr>
              <a:t>c</a:t>
            </a:r>
            <a:r>
              <a:rPr sz="1250" b="0" spc="10" dirty="0">
                <a:latin typeface="Verdana"/>
                <a:cs typeface="Verdana"/>
              </a:rPr>
              <a:t>t</a:t>
            </a:r>
            <a:r>
              <a:rPr sz="1250" b="0" spc="85" dirty="0">
                <a:latin typeface="Times New Roman"/>
                <a:cs typeface="Times New Roman"/>
              </a:rPr>
              <a:t> </a:t>
            </a:r>
            <a:r>
              <a:rPr sz="1250" b="0" spc="20" dirty="0">
                <a:latin typeface="Verdana"/>
                <a:cs typeface="Verdana"/>
              </a:rPr>
              <a:t>acc</a:t>
            </a:r>
            <a:r>
              <a:rPr sz="1250" b="0" spc="10" dirty="0">
                <a:latin typeface="Verdana"/>
                <a:cs typeface="Verdana"/>
              </a:rPr>
              <a:t>u</a:t>
            </a:r>
            <a:r>
              <a:rPr sz="1250" b="0" spc="15" dirty="0">
                <a:latin typeface="Verdana"/>
                <a:cs typeface="Verdana"/>
              </a:rPr>
              <a:t>racy.</a:t>
            </a:r>
            <a:endParaRPr sz="1250" dirty="0">
              <a:latin typeface="Verdana"/>
              <a:cs typeface="Verdana"/>
            </a:endParaRPr>
          </a:p>
          <a:p>
            <a:pPr marL="4572000">
              <a:lnSpc>
                <a:spcPct val="100000"/>
              </a:lnSpc>
              <a:spcBef>
                <a:spcPts val="32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085715">
              <a:lnSpc>
                <a:spcPct val="100000"/>
              </a:lnSpc>
            </a:pPr>
            <a:r>
              <a:rPr spc="-45" dirty="0"/>
              <a:t>Im</a:t>
            </a:r>
            <a:r>
              <a:rPr spc="-50" dirty="0"/>
              <a:t>prov</a:t>
            </a:r>
            <a:r>
              <a:rPr spc="-60" dirty="0"/>
              <a:t>e</a:t>
            </a:r>
            <a:r>
              <a:rPr spc="-45" dirty="0"/>
              <a:t>m</a:t>
            </a:r>
            <a:r>
              <a:rPr spc="-50" dirty="0"/>
              <a:t>e</a:t>
            </a:r>
            <a:r>
              <a:rPr spc="-55" dirty="0"/>
              <a:t>nt</a:t>
            </a:r>
            <a:r>
              <a:rPr dirty="0"/>
              <a:t>s</a:t>
            </a:r>
          </a:p>
          <a:p>
            <a:pPr marL="5085715" marR="723265">
              <a:lnSpc>
                <a:spcPct val="135200"/>
              </a:lnSpc>
              <a:spcBef>
                <a:spcPts val="505"/>
              </a:spcBef>
            </a:pPr>
            <a:r>
              <a:rPr sz="1250" b="0" spc="25" dirty="0">
                <a:latin typeface="Verdana"/>
                <a:cs typeface="Verdana"/>
              </a:rPr>
              <a:t>Expan</a:t>
            </a:r>
            <a:r>
              <a:rPr sz="1250" b="0" spc="20" dirty="0">
                <a:latin typeface="Verdana"/>
                <a:cs typeface="Verdana"/>
              </a:rPr>
              <a:t>d</a:t>
            </a:r>
            <a:r>
              <a:rPr sz="1250" b="0" spc="40" dirty="0">
                <a:latin typeface="Times New Roman"/>
                <a:cs typeface="Times New Roman"/>
              </a:rPr>
              <a:t> </a:t>
            </a:r>
            <a:r>
              <a:rPr sz="1250" b="0" spc="10" dirty="0">
                <a:latin typeface="Verdana"/>
                <a:cs typeface="Verdana"/>
              </a:rPr>
              <a:t>l</a:t>
            </a:r>
            <a:r>
              <a:rPr sz="1250" b="0" spc="25" dirty="0">
                <a:latin typeface="Verdana"/>
                <a:cs typeface="Verdana"/>
              </a:rPr>
              <a:t>anguag</a:t>
            </a:r>
            <a:r>
              <a:rPr sz="1250" b="0" spc="20" dirty="0">
                <a:latin typeface="Verdana"/>
                <a:cs typeface="Verdana"/>
              </a:rPr>
              <a:t>e</a:t>
            </a:r>
            <a:r>
              <a:rPr sz="1250" b="0" spc="40" dirty="0">
                <a:latin typeface="Times New Roman"/>
                <a:cs typeface="Times New Roman"/>
              </a:rPr>
              <a:t> </a:t>
            </a:r>
            <a:r>
              <a:rPr sz="1250" b="0" spc="25" dirty="0">
                <a:latin typeface="Verdana"/>
                <a:cs typeface="Verdana"/>
              </a:rPr>
              <a:t>suppor</a:t>
            </a:r>
            <a:r>
              <a:rPr sz="1250" b="0" spc="10" dirty="0">
                <a:latin typeface="Verdana"/>
                <a:cs typeface="Verdana"/>
              </a:rPr>
              <a:t>t</a:t>
            </a:r>
            <a:r>
              <a:rPr sz="1250" b="0" spc="35" dirty="0">
                <a:latin typeface="Times New Roman"/>
                <a:cs typeface="Times New Roman"/>
              </a:rPr>
              <a:t> </a:t>
            </a:r>
            <a:r>
              <a:rPr sz="1250" b="0" spc="25" dirty="0">
                <a:latin typeface="Verdana"/>
                <a:cs typeface="Verdana"/>
              </a:rPr>
              <a:t>an</a:t>
            </a:r>
            <a:r>
              <a:rPr sz="1250" b="0" spc="20" dirty="0">
                <a:latin typeface="Verdana"/>
                <a:cs typeface="Verdana"/>
              </a:rPr>
              <a:t>d</a:t>
            </a:r>
            <a:r>
              <a:rPr sz="1250" b="0" spc="45" dirty="0">
                <a:latin typeface="Times New Roman"/>
                <a:cs typeface="Times New Roman"/>
              </a:rPr>
              <a:t> </a:t>
            </a:r>
            <a:r>
              <a:rPr sz="1250" b="0" spc="25" dirty="0">
                <a:latin typeface="Verdana"/>
                <a:cs typeface="Verdana"/>
              </a:rPr>
              <a:t>enhanc</a:t>
            </a:r>
            <a:r>
              <a:rPr sz="1250" b="0" spc="20" dirty="0">
                <a:latin typeface="Verdana"/>
                <a:cs typeface="Verdana"/>
              </a:rPr>
              <a:t>e</a:t>
            </a:r>
            <a:r>
              <a:rPr sz="1250" b="0" spc="40" dirty="0">
                <a:latin typeface="Times New Roman"/>
                <a:cs typeface="Times New Roman"/>
              </a:rPr>
              <a:t> </a:t>
            </a:r>
            <a:r>
              <a:rPr sz="1250" b="0" spc="25" dirty="0">
                <a:latin typeface="Verdana"/>
                <a:cs typeface="Verdana"/>
              </a:rPr>
              <a:t>no</a:t>
            </a:r>
            <a:r>
              <a:rPr sz="1250" b="0" spc="10" dirty="0">
                <a:latin typeface="Verdana"/>
                <a:cs typeface="Verdana"/>
              </a:rPr>
              <a:t>i</a:t>
            </a:r>
            <a:r>
              <a:rPr sz="1250" b="0" spc="20" dirty="0">
                <a:latin typeface="Verdana"/>
                <a:cs typeface="Verdana"/>
              </a:rPr>
              <a:t>se</a:t>
            </a:r>
            <a:r>
              <a:rPr sz="1250" b="0" spc="35" dirty="0">
                <a:latin typeface="Times New Roman"/>
                <a:cs typeface="Times New Roman"/>
              </a:rPr>
              <a:t> </a:t>
            </a:r>
            <a:r>
              <a:rPr sz="1250" b="0" spc="20" dirty="0">
                <a:latin typeface="Verdana"/>
                <a:cs typeface="Verdana"/>
              </a:rPr>
              <a:t>f</a:t>
            </a:r>
            <a:r>
              <a:rPr sz="1250" b="0" spc="10" dirty="0">
                <a:latin typeface="Verdana"/>
                <a:cs typeface="Verdana"/>
              </a:rPr>
              <a:t>il</a:t>
            </a:r>
            <a:r>
              <a:rPr sz="1250" b="0" spc="25" dirty="0">
                <a:latin typeface="Verdana"/>
                <a:cs typeface="Verdana"/>
              </a:rPr>
              <a:t>t</a:t>
            </a:r>
            <a:r>
              <a:rPr sz="1250" b="0" spc="20" dirty="0">
                <a:latin typeface="Verdana"/>
                <a:cs typeface="Verdana"/>
              </a:rPr>
              <a:t>er</a:t>
            </a:r>
            <a:r>
              <a:rPr sz="1250" b="0" spc="10" dirty="0">
                <a:latin typeface="Verdana"/>
                <a:cs typeface="Verdana"/>
              </a:rPr>
              <a:t>i</a:t>
            </a:r>
            <a:r>
              <a:rPr sz="1250" b="0" spc="25" dirty="0">
                <a:latin typeface="Verdana"/>
                <a:cs typeface="Verdana"/>
              </a:rPr>
              <a:t>n</a:t>
            </a:r>
            <a:r>
              <a:rPr sz="1250" b="0" spc="20" dirty="0">
                <a:latin typeface="Verdana"/>
                <a:cs typeface="Verdana"/>
              </a:rPr>
              <a:t>g</a:t>
            </a:r>
            <a:r>
              <a:rPr sz="1250" b="0" spc="5" dirty="0">
                <a:latin typeface="Times New Roman"/>
                <a:cs typeface="Times New Roman"/>
              </a:rPr>
              <a:t> </a:t>
            </a:r>
            <a:r>
              <a:rPr sz="1250" b="0" spc="35" dirty="0">
                <a:latin typeface="Verdana"/>
                <a:cs typeface="Verdana"/>
              </a:rPr>
              <a:t>m</a:t>
            </a:r>
            <a:r>
              <a:rPr sz="1250" b="0" spc="15" dirty="0">
                <a:latin typeface="Verdana"/>
                <a:cs typeface="Verdana"/>
              </a:rPr>
              <a:t>eth</a:t>
            </a:r>
            <a:r>
              <a:rPr sz="1250" b="0" spc="5" dirty="0">
                <a:latin typeface="Verdana"/>
                <a:cs typeface="Verdana"/>
              </a:rPr>
              <a:t>o</a:t>
            </a:r>
            <a:r>
              <a:rPr sz="1250" b="0" spc="25" dirty="0">
                <a:latin typeface="Verdana"/>
                <a:cs typeface="Verdana"/>
              </a:rPr>
              <a:t>d</a:t>
            </a:r>
            <a:r>
              <a:rPr sz="1250" b="0" spc="15" dirty="0">
                <a:latin typeface="Verdana"/>
                <a:cs typeface="Verdana"/>
              </a:rPr>
              <a:t>s.</a:t>
            </a:r>
            <a:endParaRPr sz="1250" dirty="0">
              <a:latin typeface="Verdana"/>
              <a:cs typeface="Verdana"/>
            </a:endParaRPr>
          </a:p>
          <a:p>
            <a:pPr marL="4572000">
              <a:lnSpc>
                <a:spcPct val="100000"/>
              </a:lnSpc>
              <a:spcBef>
                <a:spcPts val="35"/>
              </a:spcBef>
            </a:pPr>
            <a:endParaRPr sz="1450" dirty="0">
              <a:latin typeface="Times New Roman"/>
              <a:cs typeface="Times New Roman"/>
            </a:endParaRPr>
          </a:p>
          <a:p>
            <a:pPr marL="5329555">
              <a:lnSpc>
                <a:spcPct val="100000"/>
              </a:lnSpc>
            </a:pPr>
            <a:r>
              <a:rPr spc="-155" dirty="0"/>
              <a:t>N</a:t>
            </a:r>
            <a:r>
              <a:rPr spc="-110" dirty="0"/>
              <a:t>e</a:t>
            </a:r>
            <a:r>
              <a:rPr spc="-114" dirty="0"/>
              <a:t>x</a:t>
            </a:r>
            <a:r>
              <a:rPr spc="-70" dirty="0"/>
              <a:t>t</a:t>
            </a:r>
            <a:r>
              <a:rPr spc="-75" dirty="0">
                <a:latin typeface="Times New Roman"/>
                <a:cs typeface="Times New Roman"/>
              </a:rPr>
              <a:t> </a:t>
            </a:r>
            <a:r>
              <a:rPr spc="-20" dirty="0"/>
              <a:t>St</a:t>
            </a:r>
            <a:r>
              <a:rPr spc="-15" dirty="0"/>
              <a:t>ep</a:t>
            </a:r>
            <a:r>
              <a:rPr dirty="0"/>
              <a:t>s</a:t>
            </a:r>
          </a:p>
          <a:p>
            <a:pPr marL="5329555" marR="847090">
              <a:lnSpc>
                <a:spcPct val="139200"/>
              </a:lnSpc>
              <a:spcBef>
                <a:spcPts val="470"/>
              </a:spcBef>
            </a:pPr>
            <a:r>
              <a:rPr sz="1250" b="0" spc="-15" dirty="0">
                <a:latin typeface="Verdana"/>
                <a:cs typeface="Verdana"/>
              </a:rPr>
              <a:t>Refi</a:t>
            </a:r>
            <a:r>
              <a:rPr sz="1250" b="0" spc="-10" dirty="0">
                <a:latin typeface="Verdana"/>
                <a:cs typeface="Verdana"/>
              </a:rPr>
              <a:t>ne</a:t>
            </a:r>
            <a:r>
              <a:rPr sz="1250" b="0" spc="130" dirty="0">
                <a:latin typeface="Times New Roman"/>
                <a:cs typeface="Times New Roman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UI</a:t>
            </a:r>
            <a:r>
              <a:rPr sz="1250" b="0" spc="130" dirty="0">
                <a:latin typeface="Times New Roman"/>
                <a:cs typeface="Times New Roman"/>
              </a:rPr>
              <a:t> </a:t>
            </a:r>
            <a:r>
              <a:rPr sz="1250" b="0" spc="-5" dirty="0">
                <a:latin typeface="Verdana"/>
                <a:cs typeface="Verdana"/>
              </a:rPr>
              <a:t>a</a:t>
            </a:r>
            <a:r>
              <a:rPr sz="1250" b="0" spc="-10" dirty="0">
                <a:latin typeface="Verdana"/>
                <a:cs typeface="Verdana"/>
              </a:rPr>
              <a:t>nd</a:t>
            </a:r>
            <a:r>
              <a:rPr sz="1250" b="0" spc="130" dirty="0">
                <a:latin typeface="Times New Roman"/>
                <a:cs typeface="Times New Roman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integrate</a:t>
            </a:r>
            <a:r>
              <a:rPr sz="1250" b="0" spc="130" dirty="0">
                <a:latin typeface="Times New Roman"/>
                <a:cs typeface="Times New Roman"/>
              </a:rPr>
              <a:t> </a:t>
            </a:r>
            <a:r>
              <a:rPr sz="1250" b="0" spc="-5" dirty="0">
                <a:latin typeface="Verdana"/>
                <a:cs typeface="Verdana"/>
              </a:rPr>
              <a:t>a</a:t>
            </a:r>
            <a:r>
              <a:rPr sz="1250" b="0" spc="-10" dirty="0">
                <a:latin typeface="Verdana"/>
                <a:cs typeface="Verdana"/>
              </a:rPr>
              <a:t>ddi</a:t>
            </a:r>
            <a:r>
              <a:rPr sz="1250" b="0" spc="-5" dirty="0">
                <a:latin typeface="Verdana"/>
                <a:cs typeface="Verdana"/>
              </a:rPr>
              <a:t>t</a:t>
            </a:r>
            <a:r>
              <a:rPr sz="1250" b="0" spc="-15" dirty="0">
                <a:latin typeface="Verdana"/>
                <a:cs typeface="Verdana"/>
              </a:rPr>
              <a:t>i</a:t>
            </a:r>
            <a:r>
              <a:rPr sz="1250" b="0" spc="-10" dirty="0">
                <a:latin typeface="Verdana"/>
                <a:cs typeface="Verdana"/>
              </a:rPr>
              <a:t>on</a:t>
            </a:r>
            <a:r>
              <a:rPr sz="1250" b="0" spc="-5" dirty="0">
                <a:latin typeface="Verdana"/>
                <a:cs typeface="Verdana"/>
              </a:rPr>
              <a:t>al</a:t>
            </a:r>
            <a:r>
              <a:rPr sz="1250" b="0" spc="120" dirty="0">
                <a:latin typeface="Times New Roman"/>
                <a:cs typeface="Times New Roman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sp</a:t>
            </a:r>
            <a:r>
              <a:rPr sz="1250" b="0" dirty="0">
                <a:latin typeface="Verdana"/>
                <a:cs typeface="Verdana"/>
              </a:rPr>
              <a:t>e</a:t>
            </a:r>
            <a:r>
              <a:rPr sz="1250" b="0" spc="-10" dirty="0">
                <a:latin typeface="Verdana"/>
                <a:cs typeface="Verdana"/>
              </a:rPr>
              <a:t>ech</a:t>
            </a:r>
            <a:r>
              <a:rPr sz="1250" b="0" spc="125" dirty="0">
                <a:latin typeface="Times New Roman"/>
                <a:cs typeface="Times New Roman"/>
              </a:rPr>
              <a:t> </a:t>
            </a:r>
            <a:r>
              <a:rPr sz="1250" b="0" spc="-10" dirty="0">
                <a:latin typeface="Verdana"/>
                <a:cs typeface="Verdana"/>
              </a:rPr>
              <a:t>APIs</a:t>
            </a:r>
            <a:r>
              <a:rPr sz="1250" b="0" spc="125" dirty="0">
                <a:latin typeface="Times New Roman"/>
                <a:cs typeface="Times New Roman"/>
              </a:rPr>
              <a:t> </a:t>
            </a:r>
            <a:r>
              <a:rPr sz="1250" b="0" dirty="0">
                <a:latin typeface="Verdana"/>
                <a:cs typeface="Verdana"/>
              </a:rPr>
              <a:t>f</a:t>
            </a:r>
            <a:r>
              <a:rPr sz="1250" b="0" spc="-10" dirty="0">
                <a:latin typeface="Verdana"/>
                <a:cs typeface="Verdana"/>
              </a:rPr>
              <a:t>or</a:t>
            </a:r>
            <a:r>
              <a:rPr sz="1250" b="0" spc="-5" dirty="0">
                <a:latin typeface="Times New Roman"/>
                <a:cs typeface="Times New Roman"/>
              </a:rPr>
              <a:t> </a:t>
            </a:r>
            <a:r>
              <a:rPr sz="1250" b="0" spc="-30" dirty="0">
                <a:latin typeface="Verdana"/>
                <a:cs typeface="Verdana"/>
              </a:rPr>
              <a:t>r</a:t>
            </a:r>
            <a:r>
              <a:rPr sz="1250" b="0" spc="-25" dirty="0">
                <a:latin typeface="Verdana"/>
                <a:cs typeface="Verdana"/>
              </a:rPr>
              <a:t>o</a:t>
            </a:r>
            <a:r>
              <a:rPr sz="1250" b="0" spc="-20" dirty="0">
                <a:latin typeface="Verdana"/>
                <a:cs typeface="Verdana"/>
              </a:rPr>
              <a:t>b</a:t>
            </a:r>
            <a:r>
              <a:rPr sz="1250" b="0" spc="-10" dirty="0">
                <a:latin typeface="Verdana"/>
                <a:cs typeface="Verdana"/>
              </a:rPr>
              <a:t>u</a:t>
            </a:r>
            <a:r>
              <a:rPr sz="1250" b="0" spc="-25" dirty="0">
                <a:latin typeface="Verdana"/>
                <a:cs typeface="Verdana"/>
              </a:rPr>
              <a:t>st</a:t>
            </a:r>
            <a:r>
              <a:rPr sz="1250" b="0" spc="-20" dirty="0">
                <a:latin typeface="Verdana"/>
                <a:cs typeface="Verdana"/>
              </a:rPr>
              <a:t>n</a:t>
            </a:r>
            <a:r>
              <a:rPr sz="1250" b="0" spc="-10" dirty="0">
                <a:latin typeface="Verdana"/>
                <a:cs typeface="Verdana"/>
              </a:rPr>
              <a:t>e</a:t>
            </a:r>
            <a:r>
              <a:rPr sz="1250" b="0" spc="-25" dirty="0">
                <a:latin typeface="Verdana"/>
                <a:cs typeface="Verdana"/>
              </a:rPr>
              <a:t>ss</a:t>
            </a:r>
            <a:r>
              <a:rPr sz="1250" b="0" spc="-5" dirty="0">
                <a:latin typeface="Verdana"/>
                <a:cs typeface="Verdana"/>
              </a:rPr>
              <a:t>.</a:t>
            </a:r>
            <a:endParaRPr sz="1250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4"/>
            <a:ext cx="4286006" cy="64382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862443" y="2038868"/>
            <a:ext cx="114300" cy="619125"/>
          </a:xfrm>
          <a:custGeom>
            <a:avLst/>
            <a:gdLst/>
            <a:ahLst/>
            <a:cxnLst/>
            <a:rect l="l" t="t" r="r" b="b"/>
            <a:pathLst>
              <a:path w="114300" h="619125">
                <a:moveTo>
                  <a:pt x="64769" y="0"/>
                </a:moveTo>
                <a:lnTo>
                  <a:pt x="49651" y="0"/>
                </a:lnTo>
                <a:lnTo>
                  <a:pt x="42306" y="1523"/>
                </a:lnTo>
                <a:lnTo>
                  <a:pt x="7376" y="28315"/>
                </a:lnTo>
                <a:lnTo>
                  <a:pt x="0" y="49651"/>
                </a:lnTo>
                <a:lnTo>
                  <a:pt x="0" y="569579"/>
                </a:lnTo>
                <a:lnTo>
                  <a:pt x="22097" y="607801"/>
                </a:lnTo>
                <a:lnTo>
                  <a:pt x="49651" y="619109"/>
                </a:lnTo>
                <a:lnTo>
                  <a:pt x="64769" y="619109"/>
                </a:lnTo>
                <a:lnTo>
                  <a:pt x="102991" y="597011"/>
                </a:lnTo>
                <a:lnTo>
                  <a:pt x="114299" y="569579"/>
                </a:lnTo>
                <a:lnTo>
                  <a:pt x="114299" y="49651"/>
                </a:lnTo>
                <a:lnTo>
                  <a:pt x="92201" y="11429"/>
                </a:lnTo>
                <a:lnTo>
                  <a:pt x="64769" y="0"/>
                </a:lnTo>
                <a:close/>
              </a:path>
            </a:pathLst>
          </a:custGeom>
          <a:solidFill>
            <a:srgbClr val="D3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7290" y="2043684"/>
            <a:ext cx="104773" cy="60959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862443" y="2038868"/>
            <a:ext cx="114300" cy="619125"/>
          </a:xfrm>
          <a:custGeom>
            <a:avLst/>
            <a:gdLst/>
            <a:ahLst/>
            <a:cxnLst/>
            <a:rect l="l" t="t" r="r" b="b"/>
            <a:pathLst>
              <a:path w="114300" h="619125">
                <a:moveTo>
                  <a:pt x="0" y="561959"/>
                </a:moveTo>
                <a:lnTo>
                  <a:pt x="0" y="53461"/>
                </a:lnTo>
                <a:lnTo>
                  <a:pt x="396" y="49651"/>
                </a:lnTo>
                <a:lnTo>
                  <a:pt x="1158" y="45963"/>
                </a:lnTo>
                <a:lnTo>
                  <a:pt x="1920" y="42275"/>
                </a:lnTo>
                <a:lnTo>
                  <a:pt x="2926" y="38709"/>
                </a:lnTo>
                <a:lnTo>
                  <a:pt x="4450" y="35295"/>
                </a:lnTo>
                <a:lnTo>
                  <a:pt x="5852" y="31851"/>
                </a:lnTo>
                <a:lnTo>
                  <a:pt x="35326" y="4419"/>
                </a:lnTo>
                <a:lnTo>
                  <a:pt x="38861" y="2895"/>
                </a:lnTo>
                <a:lnTo>
                  <a:pt x="42428" y="1889"/>
                </a:lnTo>
                <a:lnTo>
                  <a:pt x="46116" y="1127"/>
                </a:lnTo>
                <a:lnTo>
                  <a:pt x="49804" y="365"/>
                </a:lnTo>
                <a:lnTo>
                  <a:pt x="53461" y="0"/>
                </a:lnTo>
                <a:lnTo>
                  <a:pt x="57149" y="0"/>
                </a:lnTo>
                <a:lnTo>
                  <a:pt x="60959" y="0"/>
                </a:lnTo>
                <a:lnTo>
                  <a:pt x="79126" y="4419"/>
                </a:lnTo>
                <a:lnTo>
                  <a:pt x="82570" y="5821"/>
                </a:lnTo>
                <a:lnTo>
                  <a:pt x="85862" y="7619"/>
                </a:lnTo>
                <a:lnTo>
                  <a:pt x="88910" y="9631"/>
                </a:lnTo>
                <a:lnTo>
                  <a:pt x="92080" y="11673"/>
                </a:lnTo>
                <a:lnTo>
                  <a:pt x="95006" y="14081"/>
                </a:lnTo>
                <a:lnTo>
                  <a:pt x="97657" y="16763"/>
                </a:lnTo>
                <a:lnTo>
                  <a:pt x="100340" y="19415"/>
                </a:lnTo>
                <a:lnTo>
                  <a:pt x="113294" y="45963"/>
                </a:lnTo>
                <a:lnTo>
                  <a:pt x="114056" y="49651"/>
                </a:lnTo>
                <a:lnTo>
                  <a:pt x="114299" y="53461"/>
                </a:lnTo>
                <a:lnTo>
                  <a:pt x="114299" y="57149"/>
                </a:lnTo>
                <a:lnTo>
                  <a:pt x="114299" y="561959"/>
                </a:lnTo>
                <a:lnTo>
                  <a:pt x="114299" y="565769"/>
                </a:lnTo>
                <a:lnTo>
                  <a:pt x="114056" y="569457"/>
                </a:lnTo>
                <a:lnTo>
                  <a:pt x="113294" y="573145"/>
                </a:lnTo>
                <a:lnTo>
                  <a:pt x="112532" y="576833"/>
                </a:lnTo>
                <a:lnTo>
                  <a:pt x="111373" y="580369"/>
                </a:lnTo>
                <a:lnTo>
                  <a:pt x="110002" y="583813"/>
                </a:lnTo>
                <a:lnTo>
                  <a:pt x="108600" y="587349"/>
                </a:lnTo>
                <a:lnTo>
                  <a:pt x="97657" y="602345"/>
                </a:lnTo>
                <a:lnTo>
                  <a:pt x="95006" y="605027"/>
                </a:lnTo>
                <a:lnTo>
                  <a:pt x="92080" y="607435"/>
                </a:lnTo>
                <a:lnTo>
                  <a:pt x="88910" y="609447"/>
                </a:lnTo>
                <a:lnTo>
                  <a:pt x="85862" y="611611"/>
                </a:lnTo>
                <a:lnTo>
                  <a:pt x="68336" y="618103"/>
                </a:lnTo>
                <a:lnTo>
                  <a:pt x="64648" y="618743"/>
                </a:lnTo>
                <a:lnTo>
                  <a:pt x="60959" y="619109"/>
                </a:lnTo>
                <a:lnTo>
                  <a:pt x="57149" y="619109"/>
                </a:lnTo>
                <a:lnTo>
                  <a:pt x="53461" y="619109"/>
                </a:lnTo>
                <a:lnTo>
                  <a:pt x="16763" y="602345"/>
                </a:lnTo>
                <a:lnTo>
                  <a:pt x="14112" y="599815"/>
                </a:lnTo>
                <a:lnTo>
                  <a:pt x="0" y="565769"/>
                </a:lnTo>
                <a:lnTo>
                  <a:pt x="0" y="561959"/>
                </a:lnTo>
                <a:close/>
              </a:path>
            </a:pathLst>
          </a:custGeom>
          <a:ln w="9524">
            <a:solidFill>
              <a:srgbClr val="B8CF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113112" y="2864011"/>
            <a:ext cx="114300" cy="619125"/>
          </a:xfrm>
          <a:custGeom>
            <a:avLst/>
            <a:gdLst/>
            <a:ahLst/>
            <a:cxnLst/>
            <a:rect l="l" t="t" r="r" b="b"/>
            <a:pathLst>
              <a:path w="114300" h="619125">
                <a:moveTo>
                  <a:pt x="64769" y="0"/>
                </a:moveTo>
                <a:lnTo>
                  <a:pt x="49651" y="0"/>
                </a:lnTo>
                <a:lnTo>
                  <a:pt x="42275" y="1523"/>
                </a:lnTo>
                <a:lnTo>
                  <a:pt x="7345" y="28315"/>
                </a:lnTo>
                <a:lnTo>
                  <a:pt x="0" y="49529"/>
                </a:lnTo>
                <a:lnTo>
                  <a:pt x="0" y="569594"/>
                </a:lnTo>
                <a:lnTo>
                  <a:pt x="22097" y="607826"/>
                </a:lnTo>
                <a:lnTo>
                  <a:pt x="49651" y="619124"/>
                </a:lnTo>
                <a:lnTo>
                  <a:pt x="64769" y="619124"/>
                </a:lnTo>
                <a:lnTo>
                  <a:pt x="102991" y="597026"/>
                </a:lnTo>
                <a:lnTo>
                  <a:pt x="114299" y="569594"/>
                </a:lnTo>
                <a:lnTo>
                  <a:pt x="114299" y="49529"/>
                </a:lnTo>
                <a:lnTo>
                  <a:pt x="92201" y="11429"/>
                </a:lnTo>
                <a:lnTo>
                  <a:pt x="64769" y="0"/>
                </a:lnTo>
                <a:close/>
              </a:path>
            </a:pathLst>
          </a:custGeom>
          <a:solidFill>
            <a:srgbClr val="D3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100584" y="2830068"/>
            <a:ext cx="114300" cy="619125"/>
          </a:xfrm>
          <a:custGeom>
            <a:avLst/>
            <a:gdLst/>
            <a:ahLst/>
            <a:cxnLst/>
            <a:rect l="l" t="t" r="r" b="b"/>
            <a:pathLst>
              <a:path w="114300" h="619125">
                <a:moveTo>
                  <a:pt x="0" y="561959"/>
                </a:moveTo>
                <a:lnTo>
                  <a:pt x="0" y="53461"/>
                </a:lnTo>
                <a:lnTo>
                  <a:pt x="365" y="49651"/>
                </a:lnTo>
                <a:lnTo>
                  <a:pt x="1127" y="45963"/>
                </a:lnTo>
                <a:lnTo>
                  <a:pt x="1889" y="42275"/>
                </a:lnTo>
                <a:lnTo>
                  <a:pt x="2926" y="38740"/>
                </a:lnTo>
                <a:lnTo>
                  <a:pt x="4450" y="35295"/>
                </a:lnTo>
                <a:lnTo>
                  <a:pt x="5821" y="31882"/>
                </a:lnTo>
                <a:lnTo>
                  <a:pt x="53461" y="0"/>
                </a:lnTo>
                <a:lnTo>
                  <a:pt x="57149" y="0"/>
                </a:lnTo>
                <a:lnTo>
                  <a:pt x="60959" y="0"/>
                </a:lnTo>
                <a:lnTo>
                  <a:pt x="88879" y="9662"/>
                </a:lnTo>
                <a:lnTo>
                  <a:pt x="92080" y="11673"/>
                </a:lnTo>
                <a:lnTo>
                  <a:pt x="94975" y="14081"/>
                </a:lnTo>
                <a:lnTo>
                  <a:pt x="97657" y="16763"/>
                </a:lnTo>
                <a:lnTo>
                  <a:pt x="100309" y="19415"/>
                </a:lnTo>
                <a:lnTo>
                  <a:pt x="109971" y="35295"/>
                </a:lnTo>
                <a:lnTo>
                  <a:pt x="111495" y="38740"/>
                </a:lnTo>
                <a:lnTo>
                  <a:pt x="112501" y="42275"/>
                </a:lnTo>
                <a:lnTo>
                  <a:pt x="113263" y="45963"/>
                </a:lnTo>
                <a:lnTo>
                  <a:pt x="114025" y="49651"/>
                </a:lnTo>
                <a:lnTo>
                  <a:pt x="114299" y="53461"/>
                </a:lnTo>
                <a:lnTo>
                  <a:pt x="114299" y="57149"/>
                </a:lnTo>
                <a:lnTo>
                  <a:pt x="114299" y="561959"/>
                </a:lnTo>
                <a:lnTo>
                  <a:pt x="114299" y="565769"/>
                </a:lnTo>
                <a:lnTo>
                  <a:pt x="114025" y="569463"/>
                </a:lnTo>
                <a:lnTo>
                  <a:pt x="113263" y="573155"/>
                </a:lnTo>
                <a:lnTo>
                  <a:pt x="112501" y="576833"/>
                </a:lnTo>
                <a:lnTo>
                  <a:pt x="111495" y="580394"/>
                </a:lnTo>
                <a:lnTo>
                  <a:pt x="109971" y="583823"/>
                </a:lnTo>
                <a:lnTo>
                  <a:pt x="108569" y="587370"/>
                </a:lnTo>
                <a:lnTo>
                  <a:pt x="88879" y="609468"/>
                </a:lnTo>
                <a:lnTo>
                  <a:pt x="85831" y="611636"/>
                </a:lnTo>
                <a:lnTo>
                  <a:pt x="68305" y="617981"/>
                </a:lnTo>
                <a:lnTo>
                  <a:pt x="64648" y="618743"/>
                </a:lnTo>
                <a:lnTo>
                  <a:pt x="60959" y="619124"/>
                </a:lnTo>
                <a:lnTo>
                  <a:pt x="57149" y="619124"/>
                </a:lnTo>
                <a:lnTo>
                  <a:pt x="53461" y="619124"/>
                </a:lnTo>
                <a:lnTo>
                  <a:pt x="49773" y="618743"/>
                </a:lnTo>
                <a:lnTo>
                  <a:pt x="46085" y="617981"/>
                </a:lnTo>
                <a:lnTo>
                  <a:pt x="42397" y="617351"/>
                </a:lnTo>
                <a:lnTo>
                  <a:pt x="25389" y="609468"/>
                </a:lnTo>
                <a:lnTo>
                  <a:pt x="22341" y="607445"/>
                </a:lnTo>
                <a:lnTo>
                  <a:pt x="19415" y="605027"/>
                </a:lnTo>
                <a:lnTo>
                  <a:pt x="16763" y="602360"/>
                </a:lnTo>
                <a:lnTo>
                  <a:pt x="14081" y="599693"/>
                </a:lnTo>
                <a:lnTo>
                  <a:pt x="0" y="565769"/>
                </a:lnTo>
                <a:lnTo>
                  <a:pt x="0" y="561959"/>
                </a:lnTo>
                <a:close/>
              </a:path>
            </a:pathLst>
          </a:custGeom>
          <a:ln w="9524">
            <a:solidFill>
              <a:srgbClr val="B8CF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348234" y="3620643"/>
            <a:ext cx="114300" cy="876300"/>
          </a:xfrm>
          <a:custGeom>
            <a:avLst/>
            <a:gdLst/>
            <a:ahLst/>
            <a:cxnLst/>
            <a:rect l="l" t="t" r="r" b="b"/>
            <a:pathLst>
              <a:path w="114300" h="876300">
                <a:moveTo>
                  <a:pt x="64769" y="0"/>
                </a:moveTo>
                <a:lnTo>
                  <a:pt x="49651" y="0"/>
                </a:lnTo>
                <a:lnTo>
                  <a:pt x="42275" y="1392"/>
                </a:lnTo>
                <a:lnTo>
                  <a:pt x="7345" y="28325"/>
                </a:lnTo>
                <a:lnTo>
                  <a:pt x="0" y="49529"/>
                </a:lnTo>
                <a:lnTo>
                  <a:pt x="0" y="826769"/>
                </a:lnTo>
                <a:lnTo>
                  <a:pt x="22097" y="864869"/>
                </a:lnTo>
                <a:lnTo>
                  <a:pt x="49651" y="876299"/>
                </a:lnTo>
                <a:lnTo>
                  <a:pt x="64769" y="876299"/>
                </a:lnTo>
                <a:lnTo>
                  <a:pt x="102991" y="854201"/>
                </a:lnTo>
                <a:lnTo>
                  <a:pt x="114299" y="826769"/>
                </a:lnTo>
                <a:lnTo>
                  <a:pt x="114299" y="49529"/>
                </a:lnTo>
                <a:lnTo>
                  <a:pt x="92201" y="11429"/>
                </a:lnTo>
                <a:lnTo>
                  <a:pt x="64769" y="0"/>
                </a:lnTo>
                <a:close/>
              </a:path>
            </a:pathLst>
          </a:custGeom>
          <a:solidFill>
            <a:srgbClr val="D3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53050" y="3625468"/>
            <a:ext cx="104773" cy="86677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595884" y="4667119"/>
            <a:ext cx="114300" cy="876300"/>
          </a:xfrm>
          <a:custGeom>
            <a:avLst/>
            <a:gdLst/>
            <a:ahLst/>
            <a:cxnLst/>
            <a:rect l="l" t="t" r="r" b="b"/>
            <a:pathLst>
              <a:path w="114300" h="876300">
                <a:moveTo>
                  <a:pt x="64769" y="0"/>
                </a:moveTo>
                <a:lnTo>
                  <a:pt x="49651" y="0"/>
                </a:lnTo>
                <a:lnTo>
                  <a:pt x="42275" y="1405"/>
                </a:lnTo>
                <a:lnTo>
                  <a:pt x="7345" y="28325"/>
                </a:lnTo>
                <a:lnTo>
                  <a:pt x="0" y="49529"/>
                </a:lnTo>
                <a:lnTo>
                  <a:pt x="0" y="826733"/>
                </a:lnTo>
                <a:lnTo>
                  <a:pt x="22097" y="864940"/>
                </a:lnTo>
                <a:lnTo>
                  <a:pt x="49651" y="876312"/>
                </a:lnTo>
                <a:lnTo>
                  <a:pt x="64769" y="876312"/>
                </a:lnTo>
                <a:lnTo>
                  <a:pt x="102991" y="854214"/>
                </a:lnTo>
                <a:lnTo>
                  <a:pt x="114299" y="826733"/>
                </a:lnTo>
                <a:lnTo>
                  <a:pt x="114299" y="49529"/>
                </a:lnTo>
                <a:lnTo>
                  <a:pt x="92201" y="11429"/>
                </a:lnTo>
                <a:lnTo>
                  <a:pt x="64769" y="0"/>
                </a:lnTo>
                <a:close/>
              </a:path>
            </a:pathLst>
          </a:custGeom>
          <a:solidFill>
            <a:srgbClr val="D3E9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595884" y="4667119"/>
            <a:ext cx="114300" cy="876300"/>
          </a:xfrm>
          <a:custGeom>
            <a:avLst/>
            <a:gdLst/>
            <a:ahLst/>
            <a:cxnLst/>
            <a:rect l="l" t="t" r="r" b="b"/>
            <a:pathLst>
              <a:path w="114300" h="876300">
                <a:moveTo>
                  <a:pt x="0" y="819162"/>
                </a:moveTo>
                <a:lnTo>
                  <a:pt x="0" y="53339"/>
                </a:lnTo>
                <a:lnTo>
                  <a:pt x="365" y="49661"/>
                </a:lnTo>
                <a:lnTo>
                  <a:pt x="1127" y="45982"/>
                </a:lnTo>
                <a:lnTo>
                  <a:pt x="1889" y="42290"/>
                </a:lnTo>
                <a:lnTo>
                  <a:pt x="2926" y="38743"/>
                </a:lnTo>
                <a:lnTo>
                  <a:pt x="4450" y="35314"/>
                </a:lnTo>
                <a:lnTo>
                  <a:pt x="5821" y="31885"/>
                </a:lnTo>
                <a:lnTo>
                  <a:pt x="16763" y="16763"/>
                </a:lnTo>
                <a:lnTo>
                  <a:pt x="19415" y="14096"/>
                </a:lnTo>
                <a:lnTo>
                  <a:pt x="22341" y="11692"/>
                </a:lnTo>
                <a:lnTo>
                  <a:pt x="25389" y="9656"/>
                </a:lnTo>
                <a:lnTo>
                  <a:pt x="28559" y="7501"/>
                </a:lnTo>
                <a:lnTo>
                  <a:pt x="46085" y="1142"/>
                </a:lnTo>
                <a:lnTo>
                  <a:pt x="49773" y="380"/>
                </a:lnTo>
                <a:lnTo>
                  <a:pt x="53461" y="0"/>
                </a:lnTo>
                <a:lnTo>
                  <a:pt x="57149" y="0"/>
                </a:lnTo>
                <a:lnTo>
                  <a:pt x="60959" y="0"/>
                </a:lnTo>
                <a:lnTo>
                  <a:pt x="79126" y="4322"/>
                </a:lnTo>
                <a:lnTo>
                  <a:pt x="82539" y="5846"/>
                </a:lnTo>
                <a:lnTo>
                  <a:pt x="85831" y="7501"/>
                </a:lnTo>
                <a:lnTo>
                  <a:pt x="88879" y="9656"/>
                </a:lnTo>
                <a:lnTo>
                  <a:pt x="92080" y="11692"/>
                </a:lnTo>
                <a:lnTo>
                  <a:pt x="109971" y="35314"/>
                </a:lnTo>
                <a:lnTo>
                  <a:pt x="111373" y="38743"/>
                </a:lnTo>
                <a:lnTo>
                  <a:pt x="112501" y="42290"/>
                </a:lnTo>
                <a:lnTo>
                  <a:pt x="113263" y="45982"/>
                </a:lnTo>
                <a:lnTo>
                  <a:pt x="114025" y="49661"/>
                </a:lnTo>
                <a:lnTo>
                  <a:pt x="114299" y="53339"/>
                </a:lnTo>
                <a:lnTo>
                  <a:pt x="114299" y="57149"/>
                </a:lnTo>
                <a:lnTo>
                  <a:pt x="114299" y="819162"/>
                </a:lnTo>
                <a:lnTo>
                  <a:pt x="114299" y="822911"/>
                </a:lnTo>
                <a:lnTo>
                  <a:pt x="114025" y="826638"/>
                </a:lnTo>
                <a:lnTo>
                  <a:pt x="113263" y="830317"/>
                </a:lnTo>
                <a:lnTo>
                  <a:pt x="112501" y="833996"/>
                </a:lnTo>
                <a:lnTo>
                  <a:pt x="79126" y="871965"/>
                </a:lnTo>
                <a:lnTo>
                  <a:pt x="68305" y="875217"/>
                </a:lnTo>
                <a:lnTo>
                  <a:pt x="64648" y="875943"/>
                </a:lnTo>
                <a:lnTo>
                  <a:pt x="60959" y="876312"/>
                </a:lnTo>
                <a:lnTo>
                  <a:pt x="57149" y="876312"/>
                </a:lnTo>
                <a:lnTo>
                  <a:pt x="53461" y="876312"/>
                </a:lnTo>
                <a:lnTo>
                  <a:pt x="16763" y="859584"/>
                </a:lnTo>
                <a:lnTo>
                  <a:pt x="1127" y="830317"/>
                </a:lnTo>
                <a:lnTo>
                  <a:pt x="365" y="826638"/>
                </a:lnTo>
                <a:lnTo>
                  <a:pt x="0" y="822911"/>
                </a:lnTo>
                <a:lnTo>
                  <a:pt x="0" y="819162"/>
                </a:lnTo>
                <a:close/>
              </a:path>
            </a:pathLst>
          </a:custGeom>
          <a:ln w="9524">
            <a:solidFill>
              <a:srgbClr val="B8CFD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209</Words>
  <Application>Microsoft Office PowerPoint</Application>
  <PresentationFormat>Custom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Calibri</vt:lpstr>
      <vt:lpstr>Tahoma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Speech-to-Text Module Insights &amp; Future Directions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muhammad mujtaba</cp:lastModifiedBy>
  <cp:revision>2</cp:revision>
  <dcterms:created xsi:type="dcterms:W3CDTF">2025-05-08T13:31:50Z</dcterms:created>
  <dcterms:modified xsi:type="dcterms:W3CDTF">2025-05-09T01:55:38Z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2025-05-08T00:00:00Z</vt:filetime>
  </property>
  <property fmtid="{D5CDD505-2E9C-101B-9397-08002B2CF9AE}" pid="3" name="LastSaved">
    <vt:filetime>2025-05-08T00:00:00Z</vt:filetime>
  </property>
</Properties>
</file>