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Raza Khan" userId="671c15c5d35c1076" providerId="LiveId" clId="{C67C39ED-D86A-4DEA-99B8-8ECA55F46C83}"/>
    <pc:docChg chg="undo redo custSel addSld delSld modSld sldOrd">
      <pc:chgData name="Hasan Raza Khan" userId="671c15c5d35c1076" providerId="LiveId" clId="{C67C39ED-D86A-4DEA-99B8-8ECA55F46C83}" dt="2023-12-06T07:16:43.992" v="5820" actId="1076"/>
      <pc:docMkLst>
        <pc:docMk/>
      </pc:docMkLst>
      <pc:sldChg chg="addSp delSp modSp mod">
        <pc:chgData name="Hasan Raza Khan" userId="671c15c5d35c1076" providerId="LiveId" clId="{C67C39ED-D86A-4DEA-99B8-8ECA55F46C83}" dt="2023-12-05T06:09:51.701" v="352" actId="20577"/>
        <pc:sldMkLst>
          <pc:docMk/>
          <pc:sldMk cId="3403276336" sldId="257"/>
        </pc:sldMkLst>
        <pc:spChg chg="mod">
          <ac:chgData name="Hasan Raza Khan" userId="671c15c5d35c1076" providerId="LiveId" clId="{C67C39ED-D86A-4DEA-99B8-8ECA55F46C83}" dt="2023-12-05T05:56:28.389" v="170" actId="1076"/>
          <ac:spMkLst>
            <pc:docMk/>
            <pc:sldMk cId="3403276336" sldId="257"/>
            <ac:spMk id="2" creationId="{780CEF59-BF8A-DA81-B2DF-FB5B5BF33ACE}"/>
          </ac:spMkLst>
        </pc:spChg>
        <pc:spChg chg="mod">
          <ac:chgData name="Hasan Raza Khan" userId="671c15c5d35c1076" providerId="LiveId" clId="{C67C39ED-D86A-4DEA-99B8-8ECA55F46C83}" dt="2023-12-05T05:43:01.419" v="78" actId="1037"/>
          <ac:spMkLst>
            <pc:docMk/>
            <pc:sldMk cId="3403276336" sldId="257"/>
            <ac:spMk id="3" creationId="{23B075D4-B92F-D9B3-63D8-FA780440CB73}"/>
          </ac:spMkLst>
        </pc:spChg>
        <pc:spChg chg="add del mod">
          <ac:chgData name="Hasan Raza Khan" userId="671c15c5d35c1076" providerId="LiveId" clId="{C67C39ED-D86A-4DEA-99B8-8ECA55F46C83}" dt="2023-12-05T05:44:03.669" v="84"/>
          <ac:spMkLst>
            <pc:docMk/>
            <pc:sldMk cId="3403276336" sldId="257"/>
            <ac:spMk id="4" creationId="{D8263DFC-BC39-AC27-D23D-CB4F6F6DAAE5}"/>
          </ac:spMkLst>
        </pc:spChg>
        <pc:spChg chg="add mod">
          <ac:chgData name="Hasan Raza Khan" userId="671c15c5d35c1076" providerId="LiveId" clId="{C67C39ED-D86A-4DEA-99B8-8ECA55F46C83}" dt="2023-12-05T06:09:51.701" v="352" actId="20577"/>
          <ac:spMkLst>
            <pc:docMk/>
            <pc:sldMk cId="3403276336" sldId="257"/>
            <ac:spMk id="5" creationId="{F8DACC62-CE34-6DDB-0C68-257C72610250}"/>
          </ac:spMkLst>
        </pc:spChg>
      </pc:sldChg>
      <pc:sldChg chg="modSp mod">
        <pc:chgData name="Hasan Raza Khan" userId="671c15c5d35c1076" providerId="LiveId" clId="{C67C39ED-D86A-4DEA-99B8-8ECA55F46C83}" dt="2023-12-05T19:25:26.961" v="5350" actId="2711"/>
        <pc:sldMkLst>
          <pc:docMk/>
          <pc:sldMk cId="2178488686" sldId="258"/>
        </pc:sldMkLst>
        <pc:spChg chg="mod">
          <ac:chgData name="Hasan Raza Khan" userId="671c15c5d35c1076" providerId="LiveId" clId="{C67C39ED-D86A-4DEA-99B8-8ECA55F46C83}" dt="2023-12-05T06:19:21.246" v="487" actId="1038"/>
          <ac:spMkLst>
            <pc:docMk/>
            <pc:sldMk cId="2178488686" sldId="258"/>
            <ac:spMk id="2" creationId="{687A38CA-8A78-B0A9-2ADF-D759AC0175D9}"/>
          </ac:spMkLst>
        </pc:spChg>
        <pc:spChg chg="mod">
          <ac:chgData name="Hasan Raza Khan" userId="671c15c5d35c1076" providerId="LiveId" clId="{C67C39ED-D86A-4DEA-99B8-8ECA55F46C83}" dt="2023-12-05T19:25:26.961" v="5350" actId="2711"/>
          <ac:spMkLst>
            <pc:docMk/>
            <pc:sldMk cId="2178488686" sldId="258"/>
            <ac:spMk id="3" creationId="{8AD33D31-1984-B8F7-2113-A71A88DB5E9E}"/>
          </ac:spMkLst>
        </pc:spChg>
      </pc:sldChg>
      <pc:sldChg chg="addSp delSp modSp mod">
        <pc:chgData name="Hasan Raza Khan" userId="671c15c5d35c1076" providerId="LiveId" clId="{C67C39ED-D86A-4DEA-99B8-8ECA55F46C83}" dt="2023-12-06T06:20:52.014" v="5606" actId="14100"/>
        <pc:sldMkLst>
          <pc:docMk/>
          <pc:sldMk cId="3637842545" sldId="259"/>
        </pc:sldMkLst>
        <pc:spChg chg="mod">
          <ac:chgData name="Hasan Raza Khan" userId="671c15c5d35c1076" providerId="LiveId" clId="{C67C39ED-D86A-4DEA-99B8-8ECA55F46C83}" dt="2023-12-05T06:30:47.731" v="547" actId="1036"/>
          <ac:spMkLst>
            <pc:docMk/>
            <pc:sldMk cId="3637842545" sldId="259"/>
            <ac:spMk id="2" creationId="{54CD8C5A-2F38-B074-2A7A-49BE25D920DA}"/>
          </ac:spMkLst>
        </pc:spChg>
        <pc:graphicFrameChg chg="mod">
          <ac:chgData name="Hasan Raza Khan" userId="671c15c5d35c1076" providerId="LiveId" clId="{C67C39ED-D86A-4DEA-99B8-8ECA55F46C83}" dt="2023-12-05T07:02:20.007" v="1279" actId="20577"/>
          <ac:graphicFrameMkLst>
            <pc:docMk/>
            <pc:sldMk cId="3637842545" sldId="259"/>
            <ac:graphicFrameMk id="26" creationId="{A52C9173-2EEF-7AF0-816F-E5743C86A71A}"/>
          </ac:graphicFrameMkLst>
        </pc:graphicFrameChg>
        <pc:picChg chg="add del mod">
          <ac:chgData name="Hasan Raza Khan" userId="671c15c5d35c1076" providerId="LiveId" clId="{C67C39ED-D86A-4DEA-99B8-8ECA55F46C83}" dt="2023-12-05T06:49:29.920" v="567" actId="478"/>
          <ac:picMkLst>
            <pc:docMk/>
            <pc:sldMk cId="3637842545" sldId="259"/>
            <ac:picMk id="3" creationId="{93027530-067C-2878-8D9C-4B26B561D0EB}"/>
          </ac:picMkLst>
        </pc:picChg>
        <pc:picChg chg="add mod">
          <ac:chgData name="Hasan Raza Khan" userId="671c15c5d35c1076" providerId="LiveId" clId="{C67C39ED-D86A-4DEA-99B8-8ECA55F46C83}" dt="2023-12-06T06:20:52.014" v="5606" actId="14100"/>
          <ac:picMkLst>
            <pc:docMk/>
            <pc:sldMk cId="3637842545" sldId="259"/>
            <ac:picMk id="4" creationId="{5986CAD0-F257-D43A-69F7-FE9A5E65D6E8}"/>
          </ac:picMkLst>
        </pc:picChg>
        <pc:picChg chg="add mod">
          <ac:chgData name="Hasan Raza Khan" userId="671c15c5d35c1076" providerId="LiveId" clId="{C67C39ED-D86A-4DEA-99B8-8ECA55F46C83}" dt="2023-12-05T07:37:31.132" v="1890" actId="14861"/>
          <ac:picMkLst>
            <pc:docMk/>
            <pc:sldMk cId="3637842545" sldId="259"/>
            <ac:picMk id="5" creationId="{1B379475-6C62-F631-26C6-52F64547BD68}"/>
          </ac:picMkLst>
        </pc:picChg>
        <pc:picChg chg="add mod">
          <ac:chgData name="Hasan Raza Khan" userId="671c15c5d35c1076" providerId="LiveId" clId="{C67C39ED-D86A-4DEA-99B8-8ECA55F46C83}" dt="2023-12-05T07:37:33.663" v="1892" actId="14861"/>
          <ac:picMkLst>
            <pc:docMk/>
            <pc:sldMk cId="3637842545" sldId="259"/>
            <ac:picMk id="6" creationId="{9C3F4F93-5613-5FBB-B969-16DB97869D21}"/>
          </ac:picMkLst>
        </pc:picChg>
      </pc:sldChg>
      <pc:sldChg chg="addSp delSp modSp mod">
        <pc:chgData name="Hasan Raza Khan" userId="671c15c5d35c1076" providerId="LiveId" clId="{C67C39ED-D86A-4DEA-99B8-8ECA55F46C83}" dt="2023-12-05T07:37:14.964" v="1886" actId="14861"/>
        <pc:sldMkLst>
          <pc:docMk/>
          <pc:sldMk cId="874574672" sldId="260"/>
        </pc:sldMkLst>
        <pc:spChg chg="mod">
          <ac:chgData name="Hasan Raza Khan" userId="671c15c5d35c1076" providerId="LiveId" clId="{C67C39ED-D86A-4DEA-99B8-8ECA55F46C83}" dt="2023-12-05T07:36:20.717" v="1878" actId="14861"/>
          <ac:spMkLst>
            <pc:docMk/>
            <pc:sldMk cId="874574672" sldId="260"/>
            <ac:spMk id="2" creationId="{981C7E6A-99CD-DCB0-CFE6-9FC123617871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7" creationId="{81C0A45A-A23F-D695-54F2-30BA4BBF3F75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8" creationId="{1E160737-FB61-33DF-2C8E-C4156BA416AC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9" creationId="{01573792-A7A6-2427-3917-7172DAEC025C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10" creationId="{D61DEDEC-87AF-5B54-0642-9465886200A4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11" creationId="{457697B6-49F4-DBAD-972B-CD319D975456}"/>
          </ac:spMkLst>
        </pc:spChg>
        <pc:spChg chg="mod topLvl">
          <ac:chgData name="Hasan Raza Khan" userId="671c15c5d35c1076" providerId="LiveId" clId="{C67C39ED-D86A-4DEA-99B8-8ECA55F46C83}" dt="2023-12-05T07:31:13.964" v="1816" actId="164"/>
          <ac:spMkLst>
            <pc:docMk/>
            <pc:sldMk cId="874574672" sldId="260"/>
            <ac:spMk id="12" creationId="{136ADC8D-E7FC-3FCC-B305-3B3A43284823}"/>
          </ac:spMkLst>
        </pc:spChg>
        <pc:grpChg chg="del mod">
          <ac:chgData name="Hasan Raza Khan" userId="671c15c5d35c1076" providerId="LiveId" clId="{C67C39ED-D86A-4DEA-99B8-8ECA55F46C83}" dt="2023-12-05T07:17:30.020" v="1560" actId="165"/>
          <ac:grpSpMkLst>
            <pc:docMk/>
            <pc:sldMk cId="874574672" sldId="260"/>
            <ac:grpSpMk id="6" creationId="{F3013188-29CD-26FF-46EC-6797B59AC4CC}"/>
          </ac:grpSpMkLst>
        </pc:grpChg>
        <pc:grpChg chg="add mod">
          <ac:chgData name="Hasan Raza Khan" userId="671c15c5d35c1076" providerId="LiveId" clId="{C67C39ED-D86A-4DEA-99B8-8ECA55F46C83}" dt="2023-12-05T07:32:11.451" v="1860" actId="1076"/>
          <ac:grpSpMkLst>
            <pc:docMk/>
            <pc:sldMk cId="874574672" sldId="260"/>
            <ac:grpSpMk id="13" creationId="{194FE092-7016-E799-516E-19DD81ACFA4D}"/>
          </ac:grpSpMkLst>
        </pc:grpChg>
        <pc:graphicFrameChg chg="del mod">
          <ac:chgData name="Hasan Raza Khan" userId="671c15c5d35c1076" providerId="LiveId" clId="{C67C39ED-D86A-4DEA-99B8-8ECA55F46C83}" dt="2023-12-05T07:17:25.646" v="1559" actId="18245"/>
          <ac:graphicFrameMkLst>
            <pc:docMk/>
            <pc:sldMk cId="874574672" sldId="260"/>
            <ac:graphicFrameMk id="5" creationId="{166B55D1-A4ED-89CC-D12E-866AD1C08153}"/>
          </ac:graphicFrameMkLst>
        </pc:graphicFrameChg>
        <pc:picChg chg="add mod ord">
          <ac:chgData name="Hasan Raza Khan" userId="671c15c5d35c1076" providerId="LiveId" clId="{C67C39ED-D86A-4DEA-99B8-8ECA55F46C83}" dt="2023-12-05T07:37:10.720" v="1885" actId="14861"/>
          <ac:picMkLst>
            <pc:docMk/>
            <pc:sldMk cId="874574672" sldId="260"/>
            <ac:picMk id="3" creationId="{055A73DB-11E6-511F-4443-D546F3A66CA4}"/>
          </ac:picMkLst>
        </pc:picChg>
        <pc:picChg chg="add mod">
          <ac:chgData name="Hasan Raza Khan" userId="671c15c5d35c1076" providerId="LiveId" clId="{C67C39ED-D86A-4DEA-99B8-8ECA55F46C83}" dt="2023-12-05T07:37:14.964" v="1886" actId="14861"/>
          <ac:picMkLst>
            <pc:docMk/>
            <pc:sldMk cId="874574672" sldId="260"/>
            <ac:picMk id="4" creationId="{EC30549D-EFFE-9487-2546-1D3A7FF656E5}"/>
          </ac:picMkLst>
        </pc:picChg>
      </pc:sldChg>
      <pc:sldChg chg="addSp delSp modSp mod">
        <pc:chgData name="Hasan Raza Khan" userId="671c15c5d35c1076" providerId="LiveId" clId="{C67C39ED-D86A-4DEA-99B8-8ECA55F46C83}" dt="2023-12-05T10:12:56.082" v="2419" actId="1035"/>
        <pc:sldMkLst>
          <pc:docMk/>
          <pc:sldMk cId="3539364274" sldId="261"/>
        </pc:sldMkLst>
        <pc:spChg chg="mod">
          <ac:chgData name="Hasan Raza Khan" userId="671c15c5d35c1076" providerId="LiveId" clId="{C67C39ED-D86A-4DEA-99B8-8ECA55F46C83}" dt="2023-12-05T07:43:20.477" v="1908" actId="1076"/>
          <ac:spMkLst>
            <pc:docMk/>
            <pc:sldMk cId="3539364274" sldId="261"/>
            <ac:spMk id="2" creationId="{D5C6B2FD-E48B-8682-36A3-71F17D03C19F}"/>
          </ac:spMkLst>
        </pc:spChg>
        <pc:spChg chg="add mod">
          <ac:chgData name="Hasan Raza Khan" userId="671c15c5d35c1076" providerId="LiveId" clId="{C67C39ED-D86A-4DEA-99B8-8ECA55F46C83}" dt="2023-12-05T08:26:13.576" v="2285" actId="20577"/>
          <ac:spMkLst>
            <pc:docMk/>
            <pc:sldMk cId="3539364274" sldId="261"/>
            <ac:spMk id="3" creationId="{4033FF28-D667-02D2-5BD0-17CC5CA6002D}"/>
          </ac:spMkLst>
        </pc:spChg>
        <pc:spChg chg="add del mod">
          <ac:chgData name="Hasan Raza Khan" userId="671c15c5d35c1076" providerId="LiveId" clId="{C67C39ED-D86A-4DEA-99B8-8ECA55F46C83}" dt="2023-12-05T09:59:39.117" v="2329"/>
          <ac:spMkLst>
            <pc:docMk/>
            <pc:sldMk cId="3539364274" sldId="261"/>
            <ac:spMk id="11" creationId="{8B9FF885-D70D-3EB9-7C07-8E114AF68B48}"/>
          </ac:spMkLst>
        </pc:spChg>
        <pc:spChg chg="add del mod">
          <ac:chgData name="Hasan Raza Khan" userId="671c15c5d35c1076" providerId="LiveId" clId="{C67C39ED-D86A-4DEA-99B8-8ECA55F46C83}" dt="2023-12-05T10:03:36.772" v="2354"/>
          <ac:spMkLst>
            <pc:docMk/>
            <pc:sldMk cId="3539364274" sldId="261"/>
            <ac:spMk id="23" creationId="{53DA67F1-2AD9-78DD-5A7A-826C03E6F6C1}"/>
          </ac:spMkLst>
        </pc:spChg>
        <pc:spChg chg="add del mod">
          <ac:chgData name="Hasan Raza Khan" userId="671c15c5d35c1076" providerId="LiveId" clId="{C67C39ED-D86A-4DEA-99B8-8ECA55F46C83}" dt="2023-12-05T10:08:44.396" v="2387" actId="11529"/>
          <ac:spMkLst>
            <pc:docMk/>
            <pc:sldMk cId="3539364274" sldId="261"/>
            <ac:spMk id="32" creationId="{51AEF2BD-AF33-80A2-EA50-DDDD794B0E10}"/>
          </ac:spMkLst>
        </pc:spChg>
        <pc:spChg chg="add del">
          <ac:chgData name="Hasan Raza Khan" userId="671c15c5d35c1076" providerId="LiveId" clId="{C67C39ED-D86A-4DEA-99B8-8ECA55F46C83}" dt="2023-12-05T10:08:49.844" v="2389" actId="11529"/>
          <ac:spMkLst>
            <pc:docMk/>
            <pc:sldMk cId="3539364274" sldId="261"/>
            <ac:spMk id="33" creationId="{3DCBB4F7-3BD3-97DF-33A1-51A57DECB204}"/>
          </ac:spMkLst>
        </pc:spChg>
        <pc:spChg chg="add mod ord modVis">
          <ac:chgData name="Hasan Raza Khan" userId="671c15c5d35c1076" providerId="LiveId" clId="{C67C39ED-D86A-4DEA-99B8-8ECA55F46C83}" dt="2023-12-05T10:12:56.082" v="2419" actId="1035"/>
          <ac:spMkLst>
            <pc:docMk/>
            <pc:sldMk cId="3539364274" sldId="261"/>
            <ac:spMk id="34" creationId="{472EC414-E814-9DD7-6FA1-3978627305DD}"/>
          </ac:spMkLst>
        </pc:spChg>
        <pc:spChg chg="mod">
          <ac:chgData name="Hasan Raza Khan" userId="671c15c5d35c1076" providerId="LiveId" clId="{C67C39ED-D86A-4DEA-99B8-8ECA55F46C83}" dt="2023-12-05T08:22:59.023" v="2196" actId="20577"/>
          <ac:spMkLst>
            <pc:docMk/>
            <pc:sldMk cId="3539364274" sldId="261"/>
            <ac:spMk id="39" creationId="{A39EB626-5C48-5EC5-FCBA-18ACEF7D8243}"/>
          </ac:spMkLst>
        </pc:spChg>
        <pc:graphicFrameChg chg="add del mod">
          <ac:chgData name="Hasan Raza Khan" userId="671c15c5d35c1076" providerId="LiveId" clId="{C67C39ED-D86A-4DEA-99B8-8ECA55F46C83}" dt="2023-12-05T09:53:29.815" v="2302" actId="478"/>
          <ac:graphicFrameMkLst>
            <pc:docMk/>
            <pc:sldMk cId="3539364274" sldId="261"/>
            <ac:graphicFrameMk id="5" creationId="{8758B461-C66E-5C6D-BEDA-D3DC6BC191DF}"/>
          </ac:graphicFrameMkLst>
        </pc:graphicFrameChg>
        <pc:picChg chg="add del mod">
          <ac:chgData name="Hasan Raza Khan" userId="671c15c5d35c1076" providerId="LiveId" clId="{C67C39ED-D86A-4DEA-99B8-8ECA55F46C83}" dt="2023-12-05T09:52:52.334" v="2301" actId="478"/>
          <ac:picMkLst>
            <pc:docMk/>
            <pc:sldMk cId="3539364274" sldId="261"/>
            <ac:picMk id="4" creationId="{396E1C33-DA71-BD0F-E779-B6ABAD1D28BF}"/>
          </ac:picMkLst>
        </pc:picChg>
        <pc:picChg chg="add del mod">
          <ac:chgData name="Hasan Raza Khan" userId="671c15c5d35c1076" providerId="LiveId" clId="{C67C39ED-D86A-4DEA-99B8-8ECA55F46C83}" dt="2023-12-05T08:02:02.538" v="1981" actId="478"/>
          <ac:picMkLst>
            <pc:docMk/>
            <pc:sldMk cId="3539364274" sldId="261"/>
            <ac:picMk id="4" creationId="{4D45C4FD-9AE9-B9C0-916E-D267A689C533}"/>
          </ac:picMkLst>
        </pc:picChg>
        <pc:picChg chg="add del mod">
          <ac:chgData name="Hasan Raza Khan" userId="671c15c5d35c1076" providerId="LiveId" clId="{C67C39ED-D86A-4DEA-99B8-8ECA55F46C83}" dt="2023-12-05T08:18:46.058" v="2116" actId="478"/>
          <ac:picMkLst>
            <pc:docMk/>
            <pc:sldMk cId="3539364274" sldId="261"/>
            <ac:picMk id="6" creationId="{9547DAFF-D6C7-625A-B0BE-985DD20BE232}"/>
          </ac:picMkLst>
        </pc:picChg>
        <pc:picChg chg="add mod ord modVis">
          <ac:chgData name="Hasan Raza Khan" userId="671c15c5d35c1076" providerId="LiveId" clId="{C67C39ED-D86A-4DEA-99B8-8ECA55F46C83}" dt="2023-12-05T10:12:08.891" v="2411" actId="1076"/>
          <ac:picMkLst>
            <pc:docMk/>
            <pc:sldMk cId="3539364274" sldId="261"/>
            <ac:picMk id="6" creationId="{CC53DC1C-97CB-05D0-A108-1754B3420E19}"/>
          </ac:picMkLst>
        </pc:picChg>
        <pc:picChg chg="add del mod">
          <ac:chgData name="Hasan Raza Khan" userId="671c15c5d35c1076" providerId="LiveId" clId="{C67C39ED-D86A-4DEA-99B8-8ECA55F46C83}" dt="2023-12-05T08:20:25.603" v="2127" actId="478"/>
          <ac:picMkLst>
            <pc:docMk/>
            <pc:sldMk cId="3539364274" sldId="261"/>
            <ac:picMk id="7" creationId="{E5F5E8E0-E0AB-0C73-256D-DA66A301BE55}"/>
          </ac:picMkLst>
        </pc:picChg>
        <pc:picChg chg="add mod">
          <ac:chgData name="Hasan Raza Khan" userId="671c15c5d35c1076" providerId="LiveId" clId="{C67C39ED-D86A-4DEA-99B8-8ECA55F46C83}" dt="2023-12-05T09:58:08.498" v="2314" actId="14861"/>
          <ac:picMkLst>
            <pc:docMk/>
            <pc:sldMk cId="3539364274" sldId="261"/>
            <ac:picMk id="8" creationId="{358A3B53-1B3F-9309-0670-42E4AAEA3EBA}"/>
          </ac:picMkLst>
        </pc:picChg>
        <pc:inkChg chg="add del">
          <ac:chgData name="Hasan Raza Khan" userId="671c15c5d35c1076" providerId="LiveId" clId="{C67C39ED-D86A-4DEA-99B8-8ECA55F46C83}" dt="2023-12-05T09:59:17.639" v="2324" actId="9405"/>
          <ac:inkMkLst>
            <pc:docMk/>
            <pc:sldMk cId="3539364274" sldId="261"/>
            <ac:inkMk id="7" creationId="{B7BB4CC1-C1B5-9CC5-7629-FEA2C7CB002D}"/>
          </ac:inkMkLst>
        </pc:inkChg>
        <pc:inkChg chg="add del">
          <ac:chgData name="Hasan Raza Khan" userId="671c15c5d35c1076" providerId="LiveId" clId="{C67C39ED-D86A-4DEA-99B8-8ECA55F46C83}" dt="2023-12-05T09:59:30.628" v="2326" actId="9405"/>
          <ac:inkMkLst>
            <pc:docMk/>
            <pc:sldMk cId="3539364274" sldId="261"/>
            <ac:inkMk id="9" creationId="{3E1BAECC-8174-97B0-744C-D43EAE466D60}"/>
          </ac:inkMkLst>
        </pc:inkChg>
        <pc:inkChg chg="add del">
          <ac:chgData name="Hasan Raza Khan" userId="671c15c5d35c1076" providerId="LiveId" clId="{C67C39ED-D86A-4DEA-99B8-8ECA55F46C83}" dt="2023-12-05T09:59:40.587" v="2330" actId="9405"/>
          <ac:inkMkLst>
            <pc:docMk/>
            <pc:sldMk cId="3539364274" sldId="261"/>
            <ac:inkMk id="10" creationId="{35D96F59-522F-DA50-1635-28159AC174EF}"/>
          </ac:inkMkLst>
        </pc:inkChg>
        <pc:inkChg chg="add del">
          <ac:chgData name="Hasan Raza Khan" userId="671c15c5d35c1076" providerId="LiveId" clId="{C67C39ED-D86A-4DEA-99B8-8ECA55F46C83}" dt="2023-12-05T09:59:48.811" v="2332" actId="9405"/>
          <ac:inkMkLst>
            <pc:docMk/>
            <pc:sldMk cId="3539364274" sldId="261"/>
            <ac:inkMk id="12" creationId="{F02E6E81-F6C1-772F-BFAD-FBD4046842B2}"/>
          </ac:inkMkLst>
        </pc:inkChg>
        <pc:inkChg chg="add del">
          <ac:chgData name="Hasan Raza Khan" userId="671c15c5d35c1076" providerId="LiveId" clId="{C67C39ED-D86A-4DEA-99B8-8ECA55F46C83}" dt="2023-12-05T09:59:58.011" v="2334" actId="9405"/>
          <ac:inkMkLst>
            <pc:docMk/>
            <pc:sldMk cId="3539364274" sldId="261"/>
            <ac:inkMk id="13" creationId="{4370C51D-B2BF-7307-7187-24571A9FAC6B}"/>
          </ac:inkMkLst>
        </pc:inkChg>
        <pc:inkChg chg="add del">
          <ac:chgData name="Hasan Raza Khan" userId="671c15c5d35c1076" providerId="LiveId" clId="{C67C39ED-D86A-4DEA-99B8-8ECA55F46C83}" dt="2023-12-05T10:00:04.427" v="2336" actId="9405"/>
          <ac:inkMkLst>
            <pc:docMk/>
            <pc:sldMk cId="3539364274" sldId="261"/>
            <ac:inkMk id="14" creationId="{2D7AB5A6-BC93-F42F-40D8-4171EBE6D2FF}"/>
          </ac:inkMkLst>
        </pc:inkChg>
        <pc:inkChg chg="add del">
          <ac:chgData name="Hasan Raza Khan" userId="671c15c5d35c1076" providerId="LiveId" clId="{C67C39ED-D86A-4DEA-99B8-8ECA55F46C83}" dt="2023-12-05T10:00:11.939" v="2338" actId="9405"/>
          <ac:inkMkLst>
            <pc:docMk/>
            <pc:sldMk cId="3539364274" sldId="261"/>
            <ac:inkMk id="15" creationId="{C8BE04FD-CAA0-CBB0-CCA2-24F486B09D4C}"/>
          </ac:inkMkLst>
        </pc:inkChg>
        <pc:inkChg chg="add del">
          <ac:chgData name="Hasan Raza Khan" userId="671c15c5d35c1076" providerId="LiveId" clId="{C67C39ED-D86A-4DEA-99B8-8ECA55F46C83}" dt="2023-12-05T10:00:15.611" v="2340" actId="9405"/>
          <ac:inkMkLst>
            <pc:docMk/>
            <pc:sldMk cId="3539364274" sldId="261"/>
            <ac:inkMk id="16" creationId="{67477ACB-1EE2-F55C-F6BD-42CDD2266970}"/>
          </ac:inkMkLst>
        </pc:inkChg>
        <pc:inkChg chg="add del">
          <ac:chgData name="Hasan Raza Khan" userId="671c15c5d35c1076" providerId="LiveId" clId="{C67C39ED-D86A-4DEA-99B8-8ECA55F46C83}" dt="2023-12-05T10:00:27.884" v="2342" actId="9405"/>
          <ac:inkMkLst>
            <pc:docMk/>
            <pc:sldMk cId="3539364274" sldId="261"/>
            <ac:inkMk id="17" creationId="{BD81DE7C-757A-385C-62FD-79884D70F12C}"/>
          </ac:inkMkLst>
        </pc:inkChg>
        <pc:inkChg chg="add del">
          <ac:chgData name="Hasan Raza Khan" userId="671c15c5d35c1076" providerId="LiveId" clId="{C67C39ED-D86A-4DEA-99B8-8ECA55F46C83}" dt="2023-12-05T10:00:57.684" v="2344" actId="9405"/>
          <ac:inkMkLst>
            <pc:docMk/>
            <pc:sldMk cId="3539364274" sldId="261"/>
            <ac:inkMk id="18" creationId="{98D90352-D7E6-82B5-2976-6C83CFA8AEEC}"/>
          </ac:inkMkLst>
        </pc:inkChg>
        <pc:inkChg chg="add del">
          <ac:chgData name="Hasan Raza Khan" userId="671c15c5d35c1076" providerId="LiveId" clId="{C67C39ED-D86A-4DEA-99B8-8ECA55F46C83}" dt="2023-12-05T10:01:21.779" v="2346" actId="9405"/>
          <ac:inkMkLst>
            <pc:docMk/>
            <pc:sldMk cId="3539364274" sldId="261"/>
            <ac:inkMk id="19" creationId="{610D8F13-E600-D07B-B80C-A821663B0037}"/>
          </ac:inkMkLst>
        </pc:inkChg>
        <pc:inkChg chg="add del">
          <ac:chgData name="Hasan Raza Khan" userId="671c15c5d35c1076" providerId="LiveId" clId="{C67C39ED-D86A-4DEA-99B8-8ECA55F46C83}" dt="2023-12-05T10:01:29.219" v="2348" actId="9405"/>
          <ac:inkMkLst>
            <pc:docMk/>
            <pc:sldMk cId="3539364274" sldId="261"/>
            <ac:inkMk id="20" creationId="{365B580F-CE27-F7A2-00DD-25CD64C6D81E}"/>
          </ac:inkMkLst>
        </pc:inkChg>
        <pc:inkChg chg="add del">
          <ac:chgData name="Hasan Raza Khan" userId="671c15c5d35c1076" providerId="LiveId" clId="{C67C39ED-D86A-4DEA-99B8-8ECA55F46C83}" dt="2023-12-05T10:02:27.419" v="2350" actId="9405"/>
          <ac:inkMkLst>
            <pc:docMk/>
            <pc:sldMk cId="3539364274" sldId="261"/>
            <ac:inkMk id="21" creationId="{56F73310-73E0-E5D4-CEDD-BFD72F72352A}"/>
          </ac:inkMkLst>
        </pc:inkChg>
        <pc:inkChg chg="add del">
          <ac:chgData name="Hasan Raza Khan" userId="671c15c5d35c1076" providerId="LiveId" clId="{C67C39ED-D86A-4DEA-99B8-8ECA55F46C83}" dt="2023-12-05T10:03:38.571" v="2355" actId="9405"/>
          <ac:inkMkLst>
            <pc:docMk/>
            <pc:sldMk cId="3539364274" sldId="261"/>
            <ac:inkMk id="22" creationId="{3E209FC8-7837-0326-6EE4-83DD6FF8C197}"/>
          </ac:inkMkLst>
        </pc:inkChg>
        <pc:inkChg chg="add del">
          <ac:chgData name="Hasan Raza Khan" userId="671c15c5d35c1076" providerId="LiveId" clId="{C67C39ED-D86A-4DEA-99B8-8ECA55F46C83}" dt="2023-12-05T10:08:19.939" v="2382" actId="9405"/>
          <ac:inkMkLst>
            <pc:docMk/>
            <pc:sldMk cId="3539364274" sldId="261"/>
            <ac:inkMk id="24" creationId="{D2C13903-9A85-14D4-167F-1C23FBE28FA2}"/>
          </ac:inkMkLst>
        </pc:inkChg>
        <pc:inkChg chg="add del">
          <ac:chgData name="Hasan Raza Khan" userId="671c15c5d35c1076" providerId="LiveId" clId="{C67C39ED-D86A-4DEA-99B8-8ECA55F46C83}" dt="2023-12-05T10:08:19.779" v="2381" actId="9405"/>
          <ac:inkMkLst>
            <pc:docMk/>
            <pc:sldMk cId="3539364274" sldId="261"/>
            <ac:inkMk id="25" creationId="{2D1F29DB-07FA-2260-4E3D-42797DAAFF0D}"/>
          </ac:inkMkLst>
        </pc:inkChg>
        <pc:inkChg chg="add del">
          <ac:chgData name="Hasan Raza Khan" userId="671c15c5d35c1076" providerId="LiveId" clId="{C67C39ED-D86A-4DEA-99B8-8ECA55F46C83}" dt="2023-12-05T10:08:19.635" v="2380" actId="9405"/>
          <ac:inkMkLst>
            <pc:docMk/>
            <pc:sldMk cId="3539364274" sldId="261"/>
            <ac:inkMk id="26" creationId="{A9E9B0B3-F2AB-B7F9-53F0-A23937591ECD}"/>
          </ac:inkMkLst>
        </pc:inkChg>
        <pc:inkChg chg="add del">
          <ac:chgData name="Hasan Raza Khan" userId="671c15c5d35c1076" providerId="LiveId" clId="{C67C39ED-D86A-4DEA-99B8-8ECA55F46C83}" dt="2023-12-05T10:08:19.467" v="2379" actId="9405"/>
          <ac:inkMkLst>
            <pc:docMk/>
            <pc:sldMk cId="3539364274" sldId="261"/>
            <ac:inkMk id="27" creationId="{8CA4B5A5-18D4-AAA0-32DF-B3A3AFC76935}"/>
          </ac:inkMkLst>
        </pc:inkChg>
        <pc:inkChg chg="add del">
          <ac:chgData name="Hasan Raza Khan" userId="671c15c5d35c1076" providerId="LiveId" clId="{C67C39ED-D86A-4DEA-99B8-8ECA55F46C83}" dt="2023-12-05T10:06:33.300" v="2365" actId="9405"/>
          <ac:inkMkLst>
            <pc:docMk/>
            <pc:sldMk cId="3539364274" sldId="261"/>
            <ac:inkMk id="28" creationId="{34D72DCF-3371-7BC4-D575-491E8869F95C}"/>
          </ac:inkMkLst>
        </pc:inkChg>
        <pc:inkChg chg="add del">
          <ac:chgData name="Hasan Raza Khan" userId="671c15c5d35c1076" providerId="LiveId" clId="{C67C39ED-D86A-4DEA-99B8-8ECA55F46C83}" dt="2023-12-05T10:06:32.291" v="2364" actId="9405"/>
          <ac:inkMkLst>
            <pc:docMk/>
            <pc:sldMk cId="3539364274" sldId="261"/>
            <ac:inkMk id="29" creationId="{3E74BC94-1A7A-75DE-2BC4-415BACF59665}"/>
          </ac:inkMkLst>
        </pc:inkChg>
        <pc:inkChg chg="add del">
          <ac:chgData name="Hasan Raza Khan" userId="671c15c5d35c1076" providerId="LiveId" clId="{C67C39ED-D86A-4DEA-99B8-8ECA55F46C83}" dt="2023-12-05T10:06:31.115" v="2363" actId="9405"/>
          <ac:inkMkLst>
            <pc:docMk/>
            <pc:sldMk cId="3539364274" sldId="261"/>
            <ac:inkMk id="30" creationId="{A9434569-34F2-EDBA-634D-5F5B8F91F5D9}"/>
          </ac:inkMkLst>
        </pc:inkChg>
        <pc:inkChg chg="add del">
          <ac:chgData name="Hasan Raza Khan" userId="671c15c5d35c1076" providerId="LiveId" clId="{C67C39ED-D86A-4DEA-99B8-8ECA55F46C83}" dt="2023-12-05T10:08:19.154" v="2377" actId="9405"/>
          <ac:inkMkLst>
            <pc:docMk/>
            <pc:sldMk cId="3539364274" sldId="261"/>
            <ac:inkMk id="31" creationId="{31D91C24-8206-1698-6745-3B2ACA629EED}"/>
          </ac:inkMkLst>
        </pc:inkChg>
      </pc:sldChg>
      <pc:sldChg chg="addSp delSp modSp mod">
        <pc:chgData name="Hasan Raza Khan" userId="671c15c5d35c1076" providerId="LiveId" clId="{C67C39ED-D86A-4DEA-99B8-8ECA55F46C83}" dt="2023-12-05T11:33:32.470" v="2950" actId="2711"/>
        <pc:sldMkLst>
          <pc:docMk/>
          <pc:sldMk cId="1933372691" sldId="262"/>
        </pc:sldMkLst>
        <pc:spChg chg="mod">
          <ac:chgData name="Hasan Raza Khan" userId="671c15c5d35c1076" providerId="LiveId" clId="{C67C39ED-D86A-4DEA-99B8-8ECA55F46C83}" dt="2023-12-05T10:16:39.895" v="2482" actId="14100"/>
          <ac:spMkLst>
            <pc:docMk/>
            <pc:sldMk cId="1933372691" sldId="262"/>
            <ac:spMk id="2" creationId="{7A8BEEAA-CAB9-2518-72B3-F8C303AFA6D1}"/>
          </ac:spMkLst>
        </pc:spChg>
        <pc:spChg chg="del mod">
          <ac:chgData name="Hasan Raza Khan" userId="671c15c5d35c1076" providerId="LiveId" clId="{C67C39ED-D86A-4DEA-99B8-8ECA55F46C83}" dt="2023-12-05T10:22:39.209" v="2507" actId="478"/>
          <ac:spMkLst>
            <pc:docMk/>
            <pc:sldMk cId="1933372691" sldId="262"/>
            <ac:spMk id="4" creationId="{604ECE39-C542-2136-7EAE-0CAF16BF19A5}"/>
          </ac:spMkLst>
        </pc:spChg>
        <pc:spChg chg="mod">
          <ac:chgData name="Hasan Raza Khan" userId="671c15c5d35c1076" providerId="LiveId" clId="{C67C39ED-D86A-4DEA-99B8-8ECA55F46C83}" dt="2023-12-05T11:33:25.685" v="2949" actId="2711"/>
          <ac:spMkLst>
            <pc:docMk/>
            <pc:sldMk cId="1933372691" sldId="262"/>
            <ac:spMk id="6" creationId="{6C669773-0383-231D-3185-50E2C733750F}"/>
          </ac:spMkLst>
        </pc:spChg>
        <pc:spChg chg="mod">
          <ac:chgData name="Hasan Raza Khan" userId="671c15c5d35c1076" providerId="LiveId" clId="{C67C39ED-D86A-4DEA-99B8-8ECA55F46C83}" dt="2023-12-05T11:17:57.626" v="2747" actId="20577"/>
          <ac:spMkLst>
            <pc:docMk/>
            <pc:sldMk cId="1933372691" sldId="262"/>
            <ac:spMk id="7" creationId="{31F07EF7-FF0C-A290-086E-64F7F3FBDF26}"/>
          </ac:spMkLst>
        </pc:spChg>
        <pc:spChg chg="del mod modVis">
          <ac:chgData name="Hasan Raza Khan" userId="671c15c5d35c1076" providerId="LiveId" clId="{C67C39ED-D86A-4DEA-99B8-8ECA55F46C83}" dt="2023-12-05T10:22:48.307" v="2509" actId="478"/>
          <ac:spMkLst>
            <pc:docMk/>
            <pc:sldMk cId="1933372691" sldId="262"/>
            <ac:spMk id="8" creationId="{056EEE29-CC8A-72F5-1372-02AF4F44EF82}"/>
          </ac:spMkLst>
        </pc:spChg>
        <pc:spChg chg="mod">
          <ac:chgData name="Hasan Raza Khan" userId="671c15c5d35c1076" providerId="LiveId" clId="{C67C39ED-D86A-4DEA-99B8-8ECA55F46C83}" dt="2023-12-05T11:33:32.470" v="2950" actId="2711"/>
          <ac:spMkLst>
            <pc:docMk/>
            <pc:sldMk cId="1933372691" sldId="262"/>
            <ac:spMk id="9" creationId="{988C4C98-1CE9-EBD3-EA1F-B53A2510F48D}"/>
          </ac:spMkLst>
        </pc:spChg>
        <pc:spChg chg="mod">
          <ac:chgData name="Hasan Raza Khan" userId="671c15c5d35c1076" providerId="LiveId" clId="{C67C39ED-D86A-4DEA-99B8-8ECA55F46C83}" dt="2023-12-05T11:26:19.131" v="2906" actId="20577"/>
          <ac:spMkLst>
            <pc:docMk/>
            <pc:sldMk cId="1933372691" sldId="262"/>
            <ac:spMk id="10" creationId="{91E98AD8-F51F-95E8-3B59-C192764233EC}"/>
          </ac:spMkLst>
        </pc:spChg>
        <pc:grpChg chg="add mod topLvl">
          <ac:chgData name="Hasan Raza Khan" userId="671c15c5d35c1076" providerId="LiveId" clId="{C67C39ED-D86A-4DEA-99B8-8ECA55F46C83}" dt="2023-12-05T11:03:13.575" v="2613" actId="164"/>
          <ac:grpSpMkLst>
            <pc:docMk/>
            <pc:sldMk cId="1933372691" sldId="262"/>
            <ac:grpSpMk id="3" creationId="{F853716C-229C-23CD-09A5-62C8D47514C8}"/>
          </ac:grpSpMkLst>
        </pc:grpChg>
        <pc:grpChg chg="add mod">
          <ac:chgData name="Hasan Raza Khan" userId="671c15c5d35c1076" providerId="LiveId" clId="{C67C39ED-D86A-4DEA-99B8-8ECA55F46C83}" dt="2023-12-05T11:03:13.575" v="2613" actId="164"/>
          <ac:grpSpMkLst>
            <pc:docMk/>
            <pc:sldMk cId="1933372691" sldId="262"/>
            <ac:grpSpMk id="13" creationId="{4B7CE419-4C44-C1A1-723B-633E18646F04}"/>
          </ac:grpSpMkLst>
        </pc:grpChg>
        <pc:grpChg chg="add del mod">
          <ac:chgData name="Hasan Raza Khan" userId="671c15c5d35c1076" providerId="LiveId" clId="{C67C39ED-D86A-4DEA-99B8-8ECA55F46C83}" dt="2023-12-05T11:00:23.015" v="2563" actId="478"/>
          <ac:grpSpMkLst>
            <pc:docMk/>
            <pc:sldMk cId="1933372691" sldId="262"/>
            <ac:grpSpMk id="15" creationId="{7417818C-9A10-CE32-8D94-EB9D22CC84F1}"/>
          </ac:grpSpMkLst>
        </pc:grpChg>
        <pc:graphicFrameChg chg="del">
          <ac:chgData name="Hasan Raza Khan" userId="671c15c5d35c1076" providerId="LiveId" clId="{C67C39ED-D86A-4DEA-99B8-8ECA55F46C83}" dt="2023-12-05T10:15:01.898" v="2437" actId="478"/>
          <ac:graphicFrameMkLst>
            <pc:docMk/>
            <pc:sldMk cId="1933372691" sldId="262"/>
            <ac:graphicFrameMk id="5" creationId="{97AB08AD-4F21-6477-E30A-0ABC3177883A}"/>
          </ac:graphicFrameMkLst>
        </pc:graphicFrameChg>
        <pc:picChg chg="add mod">
          <ac:chgData name="Hasan Raza Khan" userId="671c15c5d35c1076" providerId="LiveId" clId="{C67C39ED-D86A-4DEA-99B8-8ECA55F46C83}" dt="2023-12-05T11:10:25.574" v="2625" actId="208"/>
          <ac:picMkLst>
            <pc:docMk/>
            <pc:sldMk cId="1933372691" sldId="262"/>
            <ac:picMk id="5" creationId="{87085867-EBD7-D18A-0933-3D7DB3852C5C}"/>
          </ac:picMkLst>
        </pc:picChg>
        <pc:picChg chg="add mod">
          <ac:chgData name="Hasan Raza Khan" userId="671c15c5d35c1076" providerId="LiveId" clId="{C67C39ED-D86A-4DEA-99B8-8ECA55F46C83}" dt="2023-12-05T11:10:47.179" v="2627" actId="208"/>
          <ac:picMkLst>
            <pc:docMk/>
            <pc:sldMk cId="1933372691" sldId="262"/>
            <ac:picMk id="11" creationId="{125139FC-C578-C0F0-0C61-A3AA906F5392}"/>
          </ac:picMkLst>
        </pc:picChg>
        <pc:picChg chg="add del mod">
          <ac:chgData name="Hasan Raza Khan" userId="671c15c5d35c1076" providerId="LiveId" clId="{C67C39ED-D86A-4DEA-99B8-8ECA55F46C83}" dt="2023-12-05T10:59:29.425" v="2556" actId="478"/>
          <ac:picMkLst>
            <pc:docMk/>
            <pc:sldMk cId="1933372691" sldId="262"/>
            <ac:picMk id="12" creationId="{E7EFEA05-0027-DDE9-FF31-E6FAB9B634D7}"/>
          </ac:picMkLst>
        </pc:picChg>
        <pc:picChg chg="add del mod topLvl">
          <ac:chgData name="Hasan Raza Khan" userId="671c15c5d35c1076" providerId="LiveId" clId="{C67C39ED-D86A-4DEA-99B8-8ECA55F46C83}" dt="2023-12-05T11:00:23.015" v="2563" actId="478"/>
          <ac:picMkLst>
            <pc:docMk/>
            <pc:sldMk cId="1933372691" sldId="262"/>
            <ac:picMk id="14" creationId="{CF073685-7BE1-3BE1-DE3E-8BE0AF7A1DD7}"/>
          </ac:picMkLst>
        </pc:picChg>
        <pc:picChg chg="add mod">
          <ac:chgData name="Hasan Raza Khan" userId="671c15c5d35c1076" providerId="LiveId" clId="{C67C39ED-D86A-4DEA-99B8-8ECA55F46C83}" dt="2023-12-05T11:26:37.348" v="2912" actId="14100"/>
          <ac:picMkLst>
            <pc:docMk/>
            <pc:sldMk cId="1933372691" sldId="262"/>
            <ac:picMk id="16" creationId="{CD79DA9B-DD5E-2AD1-F5C6-5DBA8218E18A}"/>
          </ac:picMkLst>
        </pc:picChg>
      </pc:sldChg>
      <pc:sldChg chg="addSp delSp modSp mod">
        <pc:chgData name="Hasan Raza Khan" userId="671c15c5d35c1076" providerId="LiveId" clId="{C67C39ED-D86A-4DEA-99B8-8ECA55F46C83}" dt="2023-12-05T15:40:08.302" v="3408" actId="1038"/>
        <pc:sldMkLst>
          <pc:docMk/>
          <pc:sldMk cId="2908039516" sldId="263"/>
        </pc:sldMkLst>
        <pc:spChg chg="mod">
          <ac:chgData name="Hasan Raza Khan" userId="671c15c5d35c1076" providerId="LiveId" clId="{C67C39ED-D86A-4DEA-99B8-8ECA55F46C83}" dt="2023-12-05T15:40:08.302" v="3408" actId="1038"/>
          <ac:spMkLst>
            <pc:docMk/>
            <pc:sldMk cId="2908039516" sldId="263"/>
            <ac:spMk id="2" creationId="{03A49FDC-801F-15E5-3A6D-F0FC8417BDCF}"/>
          </ac:spMkLst>
        </pc:spChg>
        <pc:spChg chg="add mod">
          <ac:chgData name="Hasan Raza Khan" userId="671c15c5d35c1076" providerId="LiveId" clId="{C67C39ED-D86A-4DEA-99B8-8ECA55F46C83}" dt="2023-12-05T15:34:54.953" v="3357" actId="113"/>
          <ac:spMkLst>
            <pc:docMk/>
            <pc:sldMk cId="2908039516" sldId="263"/>
            <ac:spMk id="8" creationId="{8D9D4413-DD69-242B-74A3-019C791DB335}"/>
          </ac:spMkLst>
        </pc:spChg>
        <pc:spChg chg="mod">
          <ac:chgData name="Hasan Raza Khan" userId="671c15c5d35c1076" providerId="LiveId" clId="{C67C39ED-D86A-4DEA-99B8-8ECA55F46C83}" dt="2023-12-05T15:35:10.914" v="3360" actId="1076"/>
          <ac:spMkLst>
            <pc:docMk/>
            <pc:sldMk cId="2908039516" sldId="263"/>
            <ac:spMk id="22" creationId="{623FAE3A-5BBD-944E-EE71-F66D14EC0DF2}"/>
          </ac:spMkLst>
        </pc:spChg>
        <pc:picChg chg="add mod">
          <ac:chgData name="Hasan Raza Khan" userId="671c15c5d35c1076" providerId="LiveId" clId="{C67C39ED-D86A-4DEA-99B8-8ECA55F46C83}" dt="2023-12-05T15:36:13.072" v="3365" actId="14861"/>
          <ac:picMkLst>
            <pc:docMk/>
            <pc:sldMk cId="2908039516" sldId="263"/>
            <ac:picMk id="3" creationId="{FF49F4FA-AE8A-AECF-DB44-29A0FC14039A}"/>
          </ac:picMkLst>
        </pc:picChg>
        <pc:picChg chg="add mod">
          <ac:chgData name="Hasan Raza Khan" userId="671c15c5d35c1076" providerId="LiveId" clId="{C67C39ED-D86A-4DEA-99B8-8ECA55F46C83}" dt="2023-12-05T15:39:23.054" v="3397" actId="14861"/>
          <ac:picMkLst>
            <pc:docMk/>
            <pc:sldMk cId="2908039516" sldId="263"/>
            <ac:picMk id="4" creationId="{C0703469-AD67-639B-947E-859D4B0C17A9}"/>
          </ac:picMkLst>
        </pc:picChg>
        <pc:picChg chg="add del mod">
          <ac:chgData name="Hasan Raza Khan" userId="671c15c5d35c1076" providerId="LiveId" clId="{C67C39ED-D86A-4DEA-99B8-8ECA55F46C83}" dt="2023-12-05T15:16:03.823" v="3047"/>
          <ac:picMkLst>
            <pc:docMk/>
            <pc:sldMk cId="2908039516" sldId="263"/>
            <ac:picMk id="5" creationId="{F8004A47-6759-81D1-BB45-CDE68ECC1F97}"/>
          </ac:picMkLst>
        </pc:picChg>
        <pc:picChg chg="add del">
          <ac:chgData name="Hasan Raza Khan" userId="671c15c5d35c1076" providerId="LiveId" clId="{C67C39ED-D86A-4DEA-99B8-8ECA55F46C83}" dt="2023-12-05T15:21:37.447" v="3056"/>
          <ac:picMkLst>
            <pc:docMk/>
            <pc:sldMk cId="2908039516" sldId="263"/>
            <ac:picMk id="6" creationId="{F7E12063-FA93-F347-019E-E370371AB216}"/>
          </ac:picMkLst>
        </pc:picChg>
        <pc:picChg chg="add mod">
          <ac:chgData name="Hasan Raza Khan" userId="671c15c5d35c1076" providerId="LiveId" clId="{C67C39ED-D86A-4DEA-99B8-8ECA55F46C83}" dt="2023-12-05T15:38:55.804" v="3395" actId="14861"/>
          <ac:picMkLst>
            <pc:docMk/>
            <pc:sldMk cId="2908039516" sldId="263"/>
            <ac:picMk id="7" creationId="{2D48AE46-F620-3B1F-0219-B669FB1CB212}"/>
          </ac:picMkLst>
        </pc:picChg>
      </pc:sldChg>
      <pc:sldChg chg="addSp delSp modSp mod">
        <pc:chgData name="Hasan Raza Khan" userId="671c15c5d35c1076" providerId="LiveId" clId="{C67C39ED-D86A-4DEA-99B8-8ECA55F46C83}" dt="2023-12-05T18:05:40.808" v="5042" actId="1036"/>
        <pc:sldMkLst>
          <pc:docMk/>
          <pc:sldMk cId="1912358300" sldId="264"/>
        </pc:sldMkLst>
        <pc:spChg chg="mod">
          <ac:chgData name="Hasan Raza Khan" userId="671c15c5d35c1076" providerId="LiveId" clId="{C67C39ED-D86A-4DEA-99B8-8ECA55F46C83}" dt="2023-12-05T18:05:40.808" v="5042" actId="1036"/>
          <ac:spMkLst>
            <pc:docMk/>
            <pc:sldMk cId="1912358300" sldId="264"/>
            <ac:spMk id="2" creationId="{5660614F-6407-79CF-B1BE-3A15E664E90C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0" creationId="{E6F48A1C-BF20-249B-633E-23A6868D9103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1" creationId="{C11778D3-5E56-CD94-E412-6E3E6313A857}"/>
          </ac:spMkLst>
        </pc:spChg>
        <pc:spChg chg="mod topLvl">
          <ac:chgData name="Hasan Raza Khan" userId="671c15c5d35c1076" providerId="LiveId" clId="{C67C39ED-D86A-4DEA-99B8-8ECA55F46C83}" dt="2023-12-05T17:52:51.468" v="4697" actId="14100"/>
          <ac:spMkLst>
            <pc:docMk/>
            <pc:sldMk cId="1912358300" sldId="264"/>
            <ac:spMk id="12" creationId="{875C853C-6801-C4A7-554E-A7444A2B7007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3" creationId="{F31C641B-1101-ECFF-B7BA-F2545C555EFE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4" creationId="{DE1B05AE-53D5-34E4-59E6-1D5EBAF9B80A}"/>
          </ac:spMkLst>
        </pc:spChg>
        <pc:spChg chg="mod topLvl">
          <ac:chgData name="Hasan Raza Khan" userId="671c15c5d35c1076" providerId="LiveId" clId="{C67C39ED-D86A-4DEA-99B8-8ECA55F46C83}" dt="2023-12-05T18:02:01.490" v="4965" actId="20577"/>
          <ac:spMkLst>
            <pc:docMk/>
            <pc:sldMk cId="1912358300" sldId="264"/>
            <ac:spMk id="15" creationId="{63D0D729-B0B4-61A4-BB21-01E65E2C1624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6" creationId="{D9A3962E-B22F-B487-E6B8-E7030E4C02DD}"/>
          </ac:spMkLst>
        </pc:spChg>
        <pc:spChg chg="mod topLvl">
          <ac:chgData name="Hasan Raza Khan" userId="671c15c5d35c1076" providerId="LiveId" clId="{C67C39ED-D86A-4DEA-99B8-8ECA55F46C83}" dt="2023-12-05T16:29:35.788" v="4311" actId="164"/>
          <ac:spMkLst>
            <pc:docMk/>
            <pc:sldMk cId="1912358300" sldId="264"/>
            <ac:spMk id="17" creationId="{E2ACEB57-BF57-8E2E-D138-BBB7F3F5FF84}"/>
          </ac:spMkLst>
        </pc:spChg>
        <pc:spChg chg="mod topLvl">
          <ac:chgData name="Hasan Raza Khan" userId="671c15c5d35c1076" providerId="LiveId" clId="{C67C39ED-D86A-4DEA-99B8-8ECA55F46C83}" dt="2023-12-05T18:03:24.152" v="4980" actId="20577"/>
          <ac:spMkLst>
            <pc:docMk/>
            <pc:sldMk cId="1912358300" sldId="264"/>
            <ac:spMk id="18" creationId="{C519E2A8-F9F0-07A3-E947-7CCA593BEA12}"/>
          </ac:spMkLst>
        </pc:spChg>
        <pc:grpChg chg="del mod">
          <ac:chgData name="Hasan Raza Khan" userId="671c15c5d35c1076" providerId="LiveId" clId="{C67C39ED-D86A-4DEA-99B8-8ECA55F46C83}" dt="2023-12-05T16:15:18.645" v="4121" actId="165"/>
          <ac:grpSpMkLst>
            <pc:docMk/>
            <pc:sldMk cId="1912358300" sldId="264"/>
            <ac:grpSpMk id="9" creationId="{1776E313-E3B8-D75E-143F-4937A28E6E12}"/>
          </ac:grpSpMkLst>
        </pc:grpChg>
        <pc:grpChg chg="add mod">
          <ac:chgData name="Hasan Raza Khan" userId="671c15c5d35c1076" providerId="LiveId" clId="{C67C39ED-D86A-4DEA-99B8-8ECA55F46C83}" dt="2023-12-05T18:05:37.596" v="5040" actId="1036"/>
          <ac:grpSpMkLst>
            <pc:docMk/>
            <pc:sldMk cId="1912358300" sldId="264"/>
            <ac:grpSpMk id="19" creationId="{B3489E6D-C9E3-FA03-5EB1-99BD11830B04}"/>
          </ac:grpSpMkLst>
        </pc:grpChg>
        <pc:graphicFrameChg chg="del mod">
          <ac:chgData name="Hasan Raza Khan" userId="671c15c5d35c1076" providerId="LiveId" clId="{C67C39ED-D86A-4DEA-99B8-8ECA55F46C83}" dt="2023-12-05T16:14:47.416" v="4116" actId="18245"/>
          <ac:graphicFrameMkLst>
            <pc:docMk/>
            <pc:sldMk cId="1912358300" sldId="264"/>
            <ac:graphicFrameMk id="5" creationId="{753801C4-6F9F-9300-36E8-D9B9E398A920}"/>
          </ac:graphicFrameMkLst>
        </pc:graphicFrameChg>
        <pc:picChg chg="add mod">
          <ac:chgData name="Hasan Raza Khan" userId="671c15c5d35c1076" providerId="LiveId" clId="{C67C39ED-D86A-4DEA-99B8-8ECA55F46C83}" dt="2023-12-05T18:05:06.133" v="5032" actId="14861"/>
          <ac:picMkLst>
            <pc:docMk/>
            <pc:sldMk cId="1912358300" sldId="264"/>
            <ac:picMk id="3" creationId="{921F4E45-E0F8-025A-A3D9-114C9E0703BD}"/>
          </ac:picMkLst>
        </pc:picChg>
        <pc:picChg chg="add del mod">
          <ac:chgData name="Hasan Raza Khan" userId="671c15c5d35c1076" providerId="LiveId" clId="{C67C39ED-D86A-4DEA-99B8-8ECA55F46C83}" dt="2023-12-05T16:06:26.303" v="3710" actId="478"/>
          <ac:picMkLst>
            <pc:docMk/>
            <pc:sldMk cId="1912358300" sldId="264"/>
            <ac:picMk id="4" creationId="{659EAFDB-05F9-7005-4127-5FCFC05A4706}"/>
          </ac:picMkLst>
        </pc:picChg>
        <pc:picChg chg="add del mod">
          <ac:chgData name="Hasan Raza Khan" userId="671c15c5d35c1076" providerId="LiveId" clId="{C67C39ED-D86A-4DEA-99B8-8ECA55F46C83}" dt="2023-12-05T15:55:22.547" v="3632" actId="478"/>
          <ac:picMkLst>
            <pc:docMk/>
            <pc:sldMk cId="1912358300" sldId="264"/>
            <ac:picMk id="6" creationId="{98D42F4D-3007-BFC7-A7BA-9871EA8E02D8}"/>
          </ac:picMkLst>
        </pc:picChg>
        <pc:picChg chg="add mod">
          <ac:chgData name="Hasan Raza Khan" userId="671c15c5d35c1076" providerId="LiveId" clId="{C67C39ED-D86A-4DEA-99B8-8ECA55F46C83}" dt="2023-12-05T18:05:11.221" v="5034" actId="14861"/>
          <ac:picMkLst>
            <pc:docMk/>
            <pc:sldMk cId="1912358300" sldId="264"/>
            <ac:picMk id="7" creationId="{1C738805-929F-878D-84C7-02B26BE98563}"/>
          </ac:picMkLst>
        </pc:picChg>
        <pc:picChg chg="add del mod">
          <ac:chgData name="Hasan Raza Khan" userId="671c15c5d35c1076" providerId="LiveId" clId="{C67C39ED-D86A-4DEA-99B8-8ECA55F46C83}" dt="2023-12-05T18:05:08.856" v="5033" actId="14861"/>
          <ac:picMkLst>
            <pc:docMk/>
            <pc:sldMk cId="1912358300" sldId="264"/>
            <ac:picMk id="8" creationId="{5170D9D8-609E-D0E2-8866-0006DE0AA9E5}"/>
          </ac:picMkLst>
        </pc:picChg>
      </pc:sldChg>
      <pc:sldChg chg="addSp delSp modSp mod setBg">
        <pc:chgData name="Hasan Raza Khan" userId="671c15c5d35c1076" providerId="LiveId" clId="{C67C39ED-D86A-4DEA-99B8-8ECA55F46C83}" dt="2023-12-05T18:42:10.428" v="5268" actId="14861"/>
        <pc:sldMkLst>
          <pc:docMk/>
          <pc:sldMk cId="675926947" sldId="265"/>
        </pc:sldMkLst>
        <pc:spChg chg="mod">
          <ac:chgData name="Hasan Raza Khan" userId="671c15c5d35c1076" providerId="LiveId" clId="{C67C39ED-D86A-4DEA-99B8-8ECA55F46C83}" dt="2023-12-05T18:31:50.715" v="5209" actId="120"/>
          <ac:spMkLst>
            <pc:docMk/>
            <pc:sldMk cId="675926947" sldId="265"/>
            <ac:spMk id="2" creationId="{E9279969-B09B-A467-0D53-3F2E1146144E}"/>
          </ac:spMkLst>
        </pc:spChg>
        <pc:spChg chg="mod">
          <ac:chgData name="Hasan Raza Khan" userId="671c15c5d35c1076" providerId="LiveId" clId="{C67C39ED-D86A-4DEA-99B8-8ECA55F46C83}" dt="2023-12-05T18:31:41.849" v="5208" actId="120"/>
          <ac:spMkLst>
            <pc:docMk/>
            <pc:sldMk cId="675926947" sldId="265"/>
            <ac:spMk id="3" creationId="{FE60B0D9-0D0B-F9FF-21EE-E967A25C654A}"/>
          </ac:spMkLst>
        </pc:spChg>
        <pc:picChg chg="add del">
          <ac:chgData name="Hasan Raza Khan" userId="671c15c5d35c1076" providerId="LiveId" clId="{C67C39ED-D86A-4DEA-99B8-8ECA55F46C83}" dt="2023-12-05T18:26:11.081" v="5097" actId="478"/>
          <ac:picMkLst>
            <pc:docMk/>
            <pc:sldMk cId="675926947" sldId="265"/>
            <ac:picMk id="4" creationId="{077E9627-62AC-DA2D-4DEC-A50DAC02A95B}"/>
          </ac:picMkLst>
        </pc:picChg>
        <pc:picChg chg="add del mod">
          <ac:chgData name="Hasan Raza Khan" userId="671c15c5d35c1076" providerId="LiveId" clId="{C67C39ED-D86A-4DEA-99B8-8ECA55F46C83}" dt="2023-12-05T18:36:41.978" v="5214" actId="478"/>
          <ac:picMkLst>
            <pc:docMk/>
            <pc:sldMk cId="675926947" sldId="265"/>
            <ac:picMk id="5" creationId="{2247F2CA-4C7E-A74E-9538-EA141F8E8E10}"/>
          </ac:picMkLst>
        </pc:picChg>
        <pc:picChg chg="add mod">
          <ac:chgData name="Hasan Raza Khan" userId="671c15c5d35c1076" providerId="LiveId" clId="{C67C39ED-D86A-4DEA-99B8-8ECA55F46C83}" dt="2023-12-05T18:42:10.428" v="5268" actId="14861"/>
          <ac:picMkLst>
            <pc:docMk/>
            <pc:sldMk cId="675926947" sldId="265"/>
            <ac:picMk id="6" creationId="{8728A90B-CCB6-5B53-7FF3-D39C4C4371EB}"/>
          </ac:picMkLst>
        </pc:picChg>
      </pc:sldChg>
      <pc:sldChg chg="modSp del mod">
        <pc:chgData name="Hasan Raza Khan" userId="671c15c5d35c1076" providerId="LiveId" clId="{C67C39ED-D86A-4DEA-99B8-8ECA55F46C83}" dt="2023-12-05T19:22:21.134" v="5285" actId="2696"/>
        <pc:sldMkLst>
          <pc:docMk/>
          <pc:sldMk cId="1702233158" sldId="266"/>
        </pc:sldMkLst>
        <pc:spChg chg="mod">
          <ac:chgData name="Hasan Raza Khan" userId="671c15c5d35c1076" providerId="LiveId" clId="{C67C39ED-D86A-4DEA-99B8-8ECA55F46C83}" dt="2023-12-05T19:21:18.283" v="5278" actId="6549"/>
          <ac:spMkLst>
            <pc:docMk/>
            <pc:sldMk cId="1702233158" sldId="266"/>
            <ac:spMk id="2" creationId="{59FF5BC9-4F6C-FB7E-640E-DAB1CF13B9AC}"/>
          </ac:spMkLst>
        </pc:spChg>
        <pc:spChg chg="mod">
          <ac:chgData name="Hasan Raza Khan" userId="671c15c5d35c1076" providerId="LiveId" clId="{C67C39ED-D86A-4DEA-99B8-8ECA55F46C83}" dt="2023-12-05T19:21:57.101" v="5281" actId="1076"/>
          <ac:spMkLst>
            <pc:docMk/>
            <pc:sldMk cId="1702233158" sldId="266"/>
            <ac:spMk id="3" creationId="{FAF89AA5-BCE3-4058-7C1C-ABB697C39FCC}"/>
          </ac:spMkLst>
        </pc:spChg>
      </pc:sldChg>
      <pc:sldChg chg="addSp modSp mod ord">
        <pc:chgData name="Hasan Raza Khan" userId="671c15c5d35c1076" providerId="LiveId" clId="{C67C39ED-D86A-4DEA-99B8-8ECA55F46C83}" dt="2023-12-06T07:16:43.992" v="5820" actId="1076"/>
        <pc:sldMkLst>
          <pc:docMk/>
          <pc:sldMk cId="554765925" sldId="267"/>
        </pc:sldMkLst>
        <pc:spChg chg="mod">
          <ac:chgData name="Hasan Raza Khan" userId="671c15c5d35c1076" providerId="LiveId" clId="{C67C39ED-D86A-4DEA-99B8-8ECA55F46C83}" dt="2023-12-06T07:16:43.992" v="5820" actId="1076"/>
          <ac:spMkLst>
            <pc:docMk/>
            <pc:sldMk cId="554765925" sldId="267"/>
            <ac:spMk id="2" creationId="{EABF5C37-BBD9-B494-066E-779DD92CADBB}"/>
          </ac:spMkLst>
        </pc:spChg>
        <pc:spChg chg="mod">
          <ac:chgData name="Hasan Raza Khan" userId="671c15c5d35c1076" providerId="LiveId" clId="{C67C39ED-D86A-4DEA-99B8-8ECA55F46C83}" dt="2023-12-06T06:31:33.493" v="5707" actId="1076"/>
          <ac:spMkLst>
            <pc:docMk/>
            <pc:sldMk cId="554765925" sldId="267"/>
            <ac:spMk id="3" creationId="{F2F92C7A-F806-3843-CB0F-27D5BA75E18B}"/>
          </ac:spMkLst>
        </pc:spChg>
        <pc:spChg chg="add mod">
          <ac:chgData name="Hasan Raza Khan" userId="671c15c5d35c1076" providerId="LiveId" clId="{C67C39ED-D86A-4DEA-99B8-8ECA55F46C83}" dt="2023-12-06T07:16:24.016" v="5816" actId="1076"/>
          <ac:spMkLst>
            <pc:docMk/>
            <pc:sldMk cId="554765925" sldId="267"/>
            <ac:spMk id="4" creationId="{F2D4361A-B434-263F-7C9F-74A065B9C283}"/>
          </ac:spMkLst>
        </pc:spChg>
        <pc:spChg chg="add mod">
          <ac:chgData name="Hasan Raza Khan" userId="671c15c5d35c1076" providerId="LiveId" clId="{C67C39ED-D86A-4DEA-99B8-8ECA55F46C83}" dt="2023-12-06T07:08:29.595" v="5815" actId="571"/>
          <ac:spMkLst>
            <pc:docMk/>
            <pc:sldMk cId="554765925" sldId="267"/>
            <ac:spMk id="5" creationId="{F4052BE1-1808-031C-64EF-432994911CB1}"/>
          </ac:spMkLst>
        </pc:spChg>
      </pc:sldChg>
      <pc:sldChg chg="addSp delSp modSp mod">
        <pc:chgData name="Hasan Raza Khan" userId="671c15c5d35c1076" providerId="LiveId" clId="{C67C39ED-D86A-4DEA-99B8-8ECA55F46C83}" dt="2023-12-06T06:27:21.158" v="5642" actId="14100"/>
        <pc:sldMkLst>
          <pc:docMk/>
          <pc:sldMk cId="3779353681" sldId="268"/>
        </pc:sldMkLst>
        <pc:spChg chg="mod">
          <ac:chgData name="Hasan Raza Khan" userId="671c15c5d35c1076" providerId="LiveId" clId="{C67C39ED-D86A-4DEA-99B8-8ECA55F46C83}" dt="2023-12-06T05:49:51.987" v="5393" actId="1038"/>
          <ac:spMkLst>
            <pc:docMk/>
            <pc:sldMk cId="3779353681" sldId="268"/>
            <ac:spMk id="2" creationId="{B9A15672-E27F-262D-8BC2-187CA4D32DEC}"/>
          </ac:spMkLst>
        </pc:spChg>
        <pc:spChg chg="mod">
          <ac:chgData name="Hasan Raza Khan" userId="671c15c5d35c1076" providerId="LiveId" clId="{C67C39ED-D86A-4DEA-99B8-8ECA55F46C83}" dt="2023-12-06T06:15:18.169" v="5595" actId="1037"/>
          <ac:spMkLst>
            <pc:docMk/>
            <pc:sldMk cId="3779353681" sldId="268"/>
            <ac:spMk id="3" creationId="{38F9D79D-A100-C7A1-B2C3-C72434DD2178}"/>
          </ac:spMkLst>
        </pc:spChg>
        <pc:spChg chg="add mod">
          <ac:chgData name="Hasan Raza Khan" userId="671c15c5d35c1076" providerId="LiveId" clId="{C67C39ED-D86A-4DEA-99B8-8ECA55F46C83}" dt="2023-12-06T06:16:49.469" v="5599" actId="1076"/>
          <ac:spMkLst>
            <pc:docMk/>
            <pc:sldMk cId="3779353681" sldId="268"/>
            <ac:spMk id="4" creationId="{89772EC1-823D-8BED-A9C3-6EE28C2D3C52}"/>
          </ac:spMkLst>
        </pc:spChg>
        <pc:spChg chg="add mod">
          <ac:chgData name="Hasan Raza Khan" userId="671c15c5d35c1076" providerId="LiveId" clId="{C67C39ED-D86A-4DEA-99B8-8ECA55F46C83}" dt="2023-12-06T06:16:34.790" v="5598" actId="1076"/>
          <ac:spMkLst>
            <pc:docMk/>
            <pc:sldMk cId="3779353681" sldId="268"/>
            <ac:spMk id="5" creationId="{3238FBDC-E0CC-3AF1-693D-AAEFFDD5D2D2}"/>
          </ac:spMkLst>
        </pc:spChg>
        <pc:spChg chg="add mod">
          <ac:chgData name="Hasan Raza Khan" userId="671c15c5d35c1076" providerId="LiveId" clId="{C67C39ED-D86A-4DEA-99B8-8ECA55F46C83}" dt="2023-12-06T06:17:02.086" v="5600" actId="1076"/>
          <ac:spMkLst>
            <pc:docMk/>
            <pc:sldMk cId="3779353681" sldId="268"/>
            <ac:spMk id="6" creationId="{53E643CB-09D2-CDEC-FB1E-5E3D76AD8947}"/>
          </ac:spMkLst>
        </pc:spChg>
        <pc:spChg chg="add mod">
          <ac:chgData name="Hasan Raza Khan" userId="671c15c5d35c1076" providerId="LiveId" clId="{C67C39ED-D86A-4DEA-99B8-8ECA55F46C83}" dt="2023-12-06T06:27:21.158" v="5642" actId="14100"/>
          <ac:spMkLst>
            <pc:docMk/>
            <pc:sldMk cId="3779353681" sldId="268"/>
            <ac:spMk id="7" creationId="{32FBF21E-49C7-AB73-7559-7BDAA35711D8}"/>
          </ac:spMkLst>
        </pc:spChg>
        <pc:spChg chg="add del mod">
          <ac:chgData name="Hasan Raza Khan" userId="671c15c5d35c1076" providerId="LiveId" clId="{C67C39ED-D86A-4DEA-99B8-8ECA55F46C83}" dt="2023-12-06T06:09:18.438" v="5534"/>
          <ac:spMkLst>
            <pc:docMk/>
            <pc:sldMk cId="3779353681" sldId="268"/>
            <ac:spMk id="9" creationId="{EDFAAC67-7033-B00D-A16E-6691FC1B871F}"/>
          </ac:spMkLst>
        </pc:spChg>
      </pc:sldChg>
      <pc:sldChg chg="new del">
        <pc:chgData name="Hasan Raza Khan" userId="671c15c5d35c1076" providerId="LiveId" clId="{C67C39ED-D86A-4DEA-99B8-8ECA55F46C83}" dt="2023-12-05T05:43:29.510" v="80" actId="2696"/>
        <pc:sldMkLst>
          <pc:docMk/>
          <pc:sldMk cId="2634416786" sldId="269"/>
        </pc:sldMkLst>
      </pc:sldChg>
    </pc:docChg>
  </pc:docChgLst>
  <pc:docChgLst>
    <pc:chgData name="Hasan Raza Khan" userId="671c15c5d35c1076" providerId="Windows Live" clId="Web-{92FF4F50-19AC-4D94-AC5C-38A8B39B5306}"/>
    <pc:docChg chg="modSld">
      <pc:chgData name="Hasan Raza Khan" userId="671c15c5d35c1076" providerId="Windows Live" clId="Web-{92FF4F50-19AC-4D94-AC5C-38A8B39B5306}" dt="2023-12-04T18:50:06.536" v="7"/>
      <pc:docMkLst>
        <pc:docMk/>
      </pc:docMkLst>
      <pc:sldChg chg="addSp modSp mod setBg">
        <pc:chgData name="Hasan Raza Khan" userId="671c15c5d35c1076" providerId="Windows Live" clId="Web-{92FF4F50-19AC-4D94-AC5C-38A8B39B5306}" dt="2023-12-04T18:48:36.361" v="0"/>
        <pc:sldMkLst>
          <pc:docMk/>
          <pc:sldMk cId="3403276336" sldId="257"/>
        </pc:sldMkLst>
        <pc:spChg chg="mod">
          <ac:chgData name="Hasan Raza Khan" userId="671c15c5d35c1076" providerId="Windows Live" clId="Web-{92FF4F50-19AC-4D94-AC5C-38A8B39B5306}" dt="2023-12-04T18:48:36.361" v="0"/>
          <ac:spMkLst>
            <pc:docMk/>
            <pc:sldMk cId="3403276336" sldId="257"/>
            <ac:spMk id="2" creationId="{780CEF59-BF8A-DA81-B2DF-FB5B5BF33ACE}"/>
          </ac:spMkLst>
        </pc:spChg>
        <pc:spChg chg="mod">
          <ac:chgData name="Hasan Raza Khan" userId="671c15c5d35c1076" providerId="Windows Live" clId="Web-{92FF4F50-19AC-4D94-AC5C-38A8B39B5306}" dt="2023-12-04T18:48:36.361" v="0"/>
          <ac:spMkLst>
            <pc:docMk/>
            <pc:sldMk cId="3403276336" sldId="257"/>
            <ac:spMk id="3" creationId="{23B075D4-B92F-D9B3-63D8-FA780440CB73}"/>
          </ac:spMkLst>
        </pc:spChg>
        <pc:spChg chg="add">
          <ac:chgData name="Hasan Raza Khan" userId="671c15c5d35c1076" providerId="Windows Live" clId="Web-{92FF4F50-19AC-4D94-AC5C-38A8B39B5306}" dt="2023-12-04T18:48:36.361" v="0"/>
          <ac:spMkLst>
            <pc:docMk/>
            <pc:sldMk cId="3403276336" sldId="257"/>
            <ac:spMk id="8" creationId="{907EF6B7-1338-4443-8C46-6A318D952DFD}"/>
          </ac:spMkLst>
        </pc:spChg>
        <pc:spChg chg="add">
          <ac:chgData name="Hasan Raza Khan" userId="671c15c5d35c1076" providerId="Windows Live" clId="Web-{92FF4F50-19AC-4D94-AC5C-38A8B39B5306}" dt="2023-12-04T18:48:36.361" v="0"/>
          <ac:spMkLst>
            <pc:docMk/>
            <pc:sldMk cId="3403276336" sldId="257"/>
            <ac:spMk id="10" creationId="{DAAE4CDD-124C-4DCF-9584-B6033B545DD5}"/>
          </ac:spMkLst>
        </pc:spChg>
        <pc:spChg chg="add">
          <ac:chgData name="Hasan Raza Khan" userId="671c15c5d35c1076" providerId="Windows Live" clId="Web-{92FF4F50-19AC-4D94-AC5C-38A8B39B5306}" dt="2023-12-04T18:48:36.361" v="0"/>
          <ac:spMkLst>
            <pc:docMk/>
            <pc:sldMk cId="3403276336" sldId="257"/>
            <ac:spMk id="12" creationId="{081E4A58-353D-44AE-B2FC-2A74E2E400F7}"/>
          </ac:spMkLst>
        </pc:spChg>
      </pc:sldChg>
      <pc:sldChg chg="addSp modSp mod setBg addAnim">
        <pc:chgData name="Hasan Raza Khan" userId="671c15c5d35c1076" providerId="Windows Live" clId="Web-{92FF4F50-19AC-4D94-AC5C-38A8B39B5306}" dt="2023-12-04T18:48:53.690" v="2"/>
        <pc:sldMkLst>
          <pc:docMk/>
          <pc:sldMk cId="2178488686" sldId="258"/>
        </pc:sldMkLst>
        <pc:spChg chg="mo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2" creationId="{687A38CA-8A78-B0A9-2ADF-D759AC0175D9}"/>
          </ac:spMkLst>
        </pc:spChg>
        <pc:spChg chg="mo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3" creationId="{8AD33D31-1984-B8F7-2113-A71A88DB5E9E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8" creationId="{E92FEB64-6EEA-4759-B4A4-BD2C1E660BA8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10" creationId="{B10BB131-AC8E-4A8E-A5D1-36260F720C3B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12" creationId="{14847E93-7DC1-4D4B-8829-B19AA7137C50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14" creationId="{5566D6E1-03A1-4D73-A4E0-35D74D568A04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16" creationId="{9F835A99-04AC-494A-A572-AFE8413CC938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18" creationId="{7B786209-1B0B-4CA9-9BDD-F7327066A84D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20" creationId="{2D2964BB-484D-45AE-AD66-D407D0629652}"/>
          </ac:spMkLst>
        </pc:spChg>
        <pc:spChg chg="add">
          <ac:chgData name="Hasan Raza Khan" userId="671c15c5d35c1076" providerId="Windows Live" clId="Web-{92FF4F50-19AC-4D94-AC5C-38A8B39B5306}" dt="2023-12-04T18:48:53.690" v="1"/>
          <ac:spMkLst>
            <pc:docMk/>
            <pc:sldMk cId="2178488686" sldId="258"/>
            <ac:spMk id="22" creationId="{6691AC69-A76E-4DAB-B565-468B6B87ACF3}"/>
          </ac:spMkLst>
        </pc:spChg>
      </pc:sldChg>
      <pc:sldChg chg="addSp modSp mod setBg">
        <pc:chgData name="Hasan Raza Khan" userId="671c15c5d35c1076" providerId="Windows Live" clId="Web-{92FF4F50-19AC-4D94-AC5C-38A8B39B5306}" dt="2023-12-04T18:49:09.018" v="3"/>
        <pc:sldMkLst>
          <pc:docMk/>
          <pc:sldMk cId="3637842545" sldId="259"/>
        </pc:sldMkLst>
        <pc:spChg chg="mo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2" creationId="{54CD8C5A-2F38-B074-2A7A-49BE25D920DA}"/>
          </ac:spMkLst>
        </pc:spChg>
        <pc:spChg chg="mo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3" creationId="{52C0D6F8-A33D-1295-02BF-C4F78EC2217A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8" creationId="{F837543A-6020-4505-A233-C9DB4BF74011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10" creationId="{35B16301-FB18-48BA-A6DD-C37CAF6F9A18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12" creationId="{C3C0D90E-074A-4F52-9B11-B52BEF4BCBE5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14" creationId="{CABBD4C1-E6F8-46F6-8152-A8A97490BF4D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16" creationId="{83BA5EF5-1FE9-4BF9-83BB-269BCDDF6156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20" creationId="{88853921-7BC9-4BDE-ACAB-133C683C82D6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22" creationId="{09192968-3AE7-4470-A61C-97294BB92731}"/>
          </ac:spMkLst>
        </pc:spChg>
        <pc:spChg chg="add">
          <ac:chgData name="Hasan Raza Khan" userId="671c15c5d35c1076" providerId="Windows Live" clId="Web-{92FF4F50-19AC-4D94-AC5C-38A8B39B5306}" dt="2023-12-04T18:49:09.018" v="3"/>
          <ac:spMkLst>
            <pc:docMk/>
            <pc:sldMk cId="3637842545" sldId="259"/>
            <ac:spMk id="24" creationId="{3AB72E55-43E4-4356-BFE8-E2102CB0B505}"/>
          </ac:spMkLst>
        </pc:spChg>
        <pc:cxnChg chg="add">
          <ac:chgData name="Hasan Raza Khan" userId="671c15c5d35c1076" providerId="Windows Live" clId="Web-{92FF4F50-19AC-4D94-AC5C-38A8B39B5306}" dt="2023-12-04T18:49:09.018" v="3"/>
          <ac:cxnSpMkLst>
            <pc:docMk/>
            <pc:sldMk cId="3637842545" sldId="259"/>
            <ac:cxnSpMk id="18" creationId="{4B3BCACB-5880-460B-9606-8C433A9AF99D}"/>
          </ac:cxnSpMkLst>
        </pc:cxnChg>
      </pc:sldChg>
      <pc:sldChg chg="addSp delSp modSp mod setBg">
        <pc:chgData name="Hasan Raza Khan" userId="671c15c5d35c1076" providerId="Windows Live" clId="Web-{92FF4F50-19AC-4D94-AC5C-38A8B39B5306}" dt="2023-12-04T18:49:38.832" v="6"/>
        <pc:sldMkLst>
          <pc:docMk/>
          <pc:sldMk cId="874574672" sldId="260"/>
        </pc:sldMkLst>
        <pc:spChg chg="mod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2" creationId="{981C7E6A-99CD-DCB0-CFE6-9FC123617871}"/>
          </ac:spMkLst>
        </pc:spChg>
        <pc:spChg chg="del mod">
          <ac:chgData name="Hasan Raza Khan" userId="671c15c5d35c1076" providerId="Windows Live" clId="Web-{92FF4F50-19AC-4D94-AC5C-38A8B39B5306}" dt="2023-12-04T18:49:38.832" v="6"/>
          <ac:spMkLst>
            <pc:docMk/>
            <pc:sldMk cId="874574672" sldId="260"/>
            <ac:spMk id="3" creationId="{E3455FC7-C5F0-BBC4-11A8-0F5E55670CF8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8" creationId="{12B5DE39-BA09-7B42-4003-4F8550E98CDD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14" creationId="{81559590-A825-F332-36C6-EF5DE8B1573F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16" creationId="{93CC0718-47AC-74FB-B46C-05A00B222CD4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18" creationId="{84F457BF-A226-2572-F20A-07DDBEFFE1C3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20" creationId="{C9EDAD6E-3513-14C8-536A-BF91B1E3423F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30" creationId="{5D6199EE-1384-133B-5837-667F784AC7D4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32" creationId="{2D81E1C3-5651-BE91-B266-92A08D0DD10D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34" creationId="{5B16611A-C556-98DA-A508-8099091C9EC8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36" creationId="{92C60A4A-4BA5-C5DC-180A-27A207A83A95}"/>
          </ac:spMkLst>
        </pc:spChg>
        <pc:spChg chg="add del">
          <ac:chgData name="Hasan Raza Khan" userId="671c15c5d35c1076" providerId="Windows Live" clId="Web-{92FF4F50-19AC-4D94-AC5C-38A8B39B5306}" dt="2023-12-04T18:49:38.801" v="5"/>
          <ac:spMkLst>
            <pc:docMk/>
            <pc:sldMk cId="874574672" sldId="260"/>
            <ac:spMk id="38" creationId="{43C7C659-6ED9-0E7B-FD54-A10AAA369972}"/>
          </ac:spMkLst>
        </pc:spChg>
        <pc:grpChg chg="add del">
          <ac:chgData name="Hasan Raza Khan" userId="671c15c5d35c1076" providerId="Windows Live" clId="Web-{92FF4F50-19AC-4D94-AC5C-38A8B39B5306}" dt="2023-12-04T18:49:38.801" v="5"/>
          <ac:grpSpMkLst>
            <pc:docMk/>
            <pc:sldMk cId="874574672" sldId="260"/>
            <ac:grpSpMk id="10" creationId="{943FC24A-9617-F1D0-8D4E-27F879E59512}"/>
          </ac:grpSpMkLst>
        </pc:grpChg>
        <pc:grpChg chg="add del">
          <ac:chgData name="Hasan Raza Khan" userId="671c15c5d35c1076" providerId="Windows Live" clId="Web-{92FF4F50-19AC-4D94-AC5C-38A8B39B5306}" dt="2023-12-04T18:49:38.801" v="5"/>
          <ac:grpSpMkLst>
            <pc:docMk/>
            <pc:sldMk cId="874574672" sldId="260"/>
            <ac:grpSpMk id="22" creationId="{683B7A7F-047E-CE1B-F285-C1E2827A9D45}"/>
          </ac:grpSpMkLst>
        </pc:grpChg>
        <pc:grpChg chg="add del">
          <ac:chgData name="Hasan Raza Khan" userId="671c15c5d35c1076" providerId="Windows Live" clId="Web-{92FF4F50-19AC-4D94-AC5C-38A8B39B5306}" dt="2023-12-04T18:49:38.801" v="5"/>
          <ac:grpSpMkLst>
            <pc:docMk/>
            <pc:sldMk cId="874574672" sldId="260"/>
            <ac:grpSpMk id="26" creationId="{2E0CB3A3-E163-801B-144D-764BCB28310A}"/>
          </ac:grpSpMkLst>
        </pc:grpChg>
        <pc:graphicFrameChg chg="add">
          <ac:chgData name="Hasan Raza Khan" userId="671c15c5d35c1076" providerId="Windows Live" clId="Web-{92FF4F50-19AC-4D94-AC5C-38A8B39B5306}" dt="2023-12-04T18:49:38.832" v="6"/>
          <ac:graphicFrameMkLst>
            <pc:docMk/>
            <pc:sldMk cId="874574672" sldId="260"/>
            <ac:graphicFrameMk id="5" creationId="{166B55D1-A4ED-89CC-D12E-866AD1C08153}"/>
          </ac:graphicFrameMkLst>
        </pc:graphicFrameChg>
      </pc:sldChg>
      <pc:sldChg chg="addSp modSp mod setBg">
        <pc:chgData name="Hasan Raza Khan" userId="671c15c5d35c1076" providerId="Windows Live" clId="Web-{92FF4F50-19AC-4D94-AC5C-38A8B39B5306}" dt="2023-12-04T18:50:06.536" v="7"/>
        <pc:sldMkLst>
          <pc:docMk/>
          <pc:sldMk cId="3539364274" sldId="261"/>
        </pc:sldMkLst>
        <pc:spChg chg="mod">
          <ac:chgData name="Hasan Raza Khan" userId="671c15c5d35c1076" providerId="Windows Live" clId="Web-{92FF4F50-19AC-4D94-AC5C-38A8B39B5306}" dt="2023-12-04T18:50:06.536" v="7"/>
          <ac:spMkLst>
            <pc:docMk/>
            <pc:sldMk cId="3539364274" sldId="261"/>
            <ac:spMk id="2" creationId="{D5C6B2FD-E48B-8682-36A3-71F17D03C19F}"/>
          </ac:spMkLst>
        </pc:spChg>
        <pc:spChg chg="mod">
          <ac:chgData name="Hasan Raza Khan" userId="671c15c5d35c1076" providerId="Windows Live" clId="Web-{92FF4F50-19AC-4D94-AC5C-38A8B39B5306}" dt="2023-12-04T18:50:06.536" v="7"/>
          <ac:spMkLst>
            <pc:docMk/>
            <pc:sldMk cId="3539364274" sldId="261"/>
            <ac:spMk id="3" creationId="{A39EB626-5C48-5EC5-FCBA-18ACEF7D8243}"/>
          </ac:spMkLst>
        </pc:spChg>
        <pc:spChg chg="add">
          <ac:chgData name="Hasan Raza Khan" userId="671c15c5d35c1076" providerId="Windows Live" clId="Web-{92FF4F50-19AC-4D94-AC5C-38A8B39B5306}" dt="2023-12-04T18:50:06.536" v="7"/>
          <ac:spMkLst>
            <pc:docMk/>
            <pc:sldMk cId="3539364274" sldId="261"/>
            <ac:spMk id="8" creationId="{6A8AAC95-3719-4BCD-B710-4160043D9237}"/>
          </ac:spMkLst>
        </pc:spChg>
        <pc:spChg chg="add">
          <ac:chgData name="Hasan Raza Khan" userId="671c15c5d35c1076" providerId="Windows Live" clId="Web-{92FF4F50-19AC-4D94-AC5C-38A8B39B5306}" dt="2023-12-04T18:50:06.536" v="7"/>
          <ac:spMkLst>
            <pc:docMk/>
            <pc:sldMk cId="3539364274" sldId="261"/>
            <ac:spMk id="10" creationId="{73A6D7BA-50E4-42FE-A0E3-FC42B7EC4372}"/>
          </ac:spMkLst>
        </pc:spChg>
      </pc:sldChg>
    </pc:docChg>
  </pc:docChgLst>
  <pc:docChgLst>
    <pc:chgData name="Md mujtaba Siddiqui" userId="c0450acc-fcca-4166-bf06-591bd939d1ad" providerId="ADAL" clId="{3DCCE95D-0841-440F-B4C5-4A7AA4EA4D6F}"/>
    <pc:docChg chg="undo custSel modSld">
      <pc:chgData name="Md mujtaba Siddiqui" userId="c0450acc-fcca-4166-bf06-591bd939d1ad" providerId="ADAL" clId="{3DCCE95D-0841-440F-B4C5-4A7AA4EA4D6F}" dt="2023-12-08T17:09:36.232" v="74" actId="20577"/>
      <pc:docMkLst>
        <pc:docMk/>
      </pc:docMkLst>
      <pc:sldChg chg="modSp mod">
        <pc:chgData name="Md mujtaba Siddiqui" userId="c0450acc-fcca-4166-bf06-591bd939d1ad" providerId="ADAL" clId="{3DCCE95D-0841-440F-B4C5-4A7AA4EA4D6F}" dt="2023-12-08T17:00:02.159" v="26" actId="14100"/>
        <pc:sldMkLst>
          <pc:docMk/>
          <pc:sldMk cId="3403276336" sldId="257"/>
        </pc:sldMkLst>
        <pc:spChg chg="mod">
          <ac:chgData name="Md mujtaba Siddiqui" userId="c0450acc-fcca-4166-bf06-591bd939d1ad" providerId="ADAL" clId="{3DCCE95D-0841-440F-B4C5-4A7AA4EA4D6F}" dt="2023-12-08T17:00:02.159" v="26" actId="14100"/>
          <ac:spMkLst>
            <pc:docMk/>
            <pc:sldMk cId="3403276336" sldId="257"/>
            <ac:spMk id="5" creationId="{F8DACC62-CE34-6DDB-0C68-257C72610250}"/>
          </ac:spMkLst>
        </pc:spChg>
      </pc:sldChg>
      <pc:sldChg chg="modSp mod">
        <pc:chgData name="Md mujtaba Siddiqui" userId="c0450acc-fcca-4166-bf06-591bd939d1ad" providerId="ADAL" clId="{3DCCE95D-0841-440F-B4C5-4A7AA4EA4D6F}" dt="2023-12-08T17:09:36.232" v="74" actId="20577"/>
        <pc:sldMkLst>
          <pc:docMk/>
          <pc:sldMk cId="554765925" sldId="267"/>
        </pc:sldMkLst>
        <pc:spChg chg="mod">
          <ac:chgData name="Md mujtaba Siddiqui" userId="c0450acc-fcca-4166-bf06-591bd939d1ad" providerId="ADAL" clId="{3DCCE95D-0841-440F-B4C5-4A7AA4EA4D6F}" dt="2023-12-08T17:09:36.232" v="74" actId="20577"/>
          <ac:spMkLst>
            <pc:docMk/>
            <pc:sldMk cId="554765925" sldId="267"/>
            <ac:spMk id="4" creationId="{F2D4361A-B434-263F-7C9F-74A065B9C283}"/>
          </ac:spMkLst>
        </pc:spChg>
      </pc:sldChg>
    </pc:docChg>
  </pc:docChgLst>
  <pc:docChgLst>
    <pc:chgData name="Hasan Raza Khan" userId="671c15c5d35c1076" providerId="Windows Live" clId="Web-{6B1DBC2E-91D6-48FB-971C-55FF7BBF793C}"/>
    <pc:docChg chg="modSld">
      <pc:chgData name="Hasan Raza Khan" userId="671c15c5d35c1076" providerId="Windows Live" clId="Web-{6B1DBC2E-91D6-48FB-971C-55FF7BBF793C}" dt="2023-12-04T19:28:24.127" v="45"/>
      <pc:docMkLst>
        <pc:docMk/>
      </pc:docMkLst>
      <pc:sldChg chg="addSp delSp">
        <pc:chgData name="Hasan Raza Khan" userId="671c15c5d35c1076" providerId="Windows Live" clId="Web-{6B1DBC2E-91D6-48FB-971C-55FF7BBF793C}" dt="2023-12-04T19:15:09.057" v="5"/>
        <pc:sldMkLst>
          <pc:docMk/>
          <pc:sldMk cId="3637842545" sldId="259"/>
        </pc:sldMkLst>
        <pc:spChg chg="del">
          <ac:chgData name="Hasan Raza Khan" userId="671c15c5d35c1076" providerId="Windows Live" clId="Web-{6B1DBC2E-91D6-48FB-971C-55FF7BBF793C}" dt="2023-12-04T19:15:09.057" v="5"/>
          <ac:spMkLst>
            <pc:docMk/>
            <pc:sldMk cId="3637842545" sldId="259"/>
            <ac:spMk id="3" creationId="{52C0D6F8-A33D-1295-02BF-C4F78EC2217A}"/>
          </ac:spMkLst>
        </pc:spChg>
        <pc:graphicFrameChg chg="add">
          <ac:chgData name="Hasan Raza Khan" userId="671c15c5d35c1076" providerId="Windows Live" clId="Web-{6B1DBC2E-91D6-48FB-971C-55FF7BBF793C}" dt="2023-12-04T19:15:09.057" v="5"/>
          <ac:graphicFrameMkLst>
            <pc:docMk/>
            <pc:sldMk cId="3637842545" sldId="259"/>
            <ac:graphicFrameMk id="26" creationId="{A52C9173-2EEF-7AF0-816F-E5743C86A71A}"/>
          </ac:graphicFrameMkLst>
        </pc:graphicFrameChg>
      </pc:sldChg>
      <pc:sldChg chg="addSp delSp modSp">
        <pc:chgData name="Hasan Raza Khan" userId="671c15c5d35c1076" providerId="Windows Live" clId="Web-{6B1DBC2E-91D6-48FB-971C-55FF7BBF793C}" dt="2023-12-04T19:16:44.185" v="10"/>
        <pc:sldMkLst>
          <pc:docMk/>
          <pc:sldMk cId="3539364274" sldId="261"/>
        </pc:sldMkLst>
        <pc:spChg chg="mo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2" creationId="{D5C6B2FD-E48B-8682-36A3-71F17D03C19F}"/>
          </ac:spMkLst>
        </pc:spChg>
        <pc:spChg chg="add del mo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" creationId="{A39EB626-5C48-5EC5-FCBA-18ACEF7D8243}"/>
          </ac:spMkLst>
        </pc:spChg>
        <pc:spChg chg="add del">
          <ac:chgData name="Hasan Raza Khan" userId="671c15c5d35c1076" providerId="Windows Live" clId="Web-{6B1DBC2E-91D6-48FB-971C-55FF7BBF793C}" dt="2023-12-04T19:13:25.445" v="4"/>
          <ac:spMkLst>
            <pc:docMk/>
            <pc:sldMk cId="3539364274" sldId="261"/>
            <ac:spMk id="8" creationId="{6A8AAC95-3719-4BCD-B710-4160043D9237}"/>
          </ac:spMkLst>
        </pc:spChg>
        <pc:spChg chg="add del">
          <ac:chgData name="Hasan Raza Khan" userId="671c15c5d35c1076" providerId="Windows Live" clId="Web-{6B1DBC2E-91D6-48FB-971C-55FF7BBF793C}" dt="2023-12-04T19:13:25.445" v="4"/>
          <ac:spMkLst>
            <pc:docMk/>
            <pc:sldMk cId="3539364274" sldId="261"/>
            <ac:spMk id="10" creationId="{73A6D7BA-50E4-42FE-A0E3-FC42B7EC4372}"/>
          </ac:spMkLst>
        </pc:spChg>
        <pc:spChg chg="add del">
          <ac:chgData name="Hasan Raza Khan" userId="671c15c5d35c1076" providerId="Windows Live" clId="Web-{6B1DBC2E-91D6-48FB-971C-55FF7BBF793C}" dt="2023-12-04T19:13:18.491" v="1"/>
          <ac:spMkLst>
            <pc:docMk/>
            <pc:sldMk cId="3539364274" sldId="261"/>
            <ac:spMk id="15" creationId="{081EA652-8C6A-4E69-BEB9-170809474553}"/>
          </ac:spMkLst>
        </pc:spChg>
        <pc:spChg chg="add del">
          <ac:chgData name="Hasan Raza Khan" userId="671c15c5d35c1076" providerId="Windows Live" clId="Web-{6B1DBC2E-91D6-48FB-971C-55FF7BBF793C}" dt="2023-12-04T19:13:18.491" v="1"/>
          <ac:spMkLst>
            <pc:docMk/>
            <pc:sldMk cId="3539364274" sldId="261"/>
            <ac:spMk id="17" creationId="{5298780A-33B9-4EA2-8F67-DE68AD62841B}"/>
          </ac:spMkLst>
        </pc:spChg>
        <pc:spChg chg="add del">
          <ac:chgData name="Hasan Raza Khan" userId="671c15c5d35c1076" providerId="Windows Live" clId="Web-{6B1DBC2E-91D6-48FB-971C-55FF7BBF793C}" dt="2023-12-04T19:13:18.491" v="1"/>
          <ac:spMkLst>
            <pc:docMk/>
            <pc:sldMk cId="3539364274" sldId="261"/>
            <ac:spMk id="19" creationId="{7F488E8B-4E1E-4402-8935-D4E6C02615C7}"/>
          </ac:spMkLst>
        </pc:spChg>
        <pc:spChg chg="add del">
          <ac:chgData name="Hasan Raza Khan" userId="671c15c5d35c1076" providerId="Windows Live" clId="Web-{6B1DBC2E-91D6-48FB-971C-55FF7BBF793C}" dt="2023-12-04T19:13:25.445" v="3"/>
          <ac:spMkLst>
            <pc:docMk/>
            <pc:sldMk cId="3539364274" sldId="261"/>
            <ac:spMk id="23" creationId="{E3020543-B24B-4EC4-8FFC-8DD88EEA91A8}"/>
          </ac:spMkLst>
        </pc:spChg>
        <pc:spChg chg="add del">
          <ac:chgData name="Hasan Raza Khan" userId="671c15c5d35c1076" providerId="Windows Live" clId="Web-{6B1DBC2E-91D6-48FB-971C-55FF7BBF793C}" dt="2023-12-04T19:13:25.445" v="3"/>
          <ac:spMkLst>
            <pc:docMk/>
            <pc:sldMk cId="3539364274" sldId="261"/>
            <ac:spMk id="24" creationId="{327D73B4-9F5C-4A64-A179-51B9500CB8B5}"/>
          </ac:spMkLst>
        </pc:spChg>
        <pc:spChg chg="add del">
          <ac:chgData name="Hasan Raza Khan" userId="671c15c5d35c1076" providerId="Windows Live" clId="Web-{6B1DBC2E-91D6-48FB-971C-55FF7BBF793C}" dt="2023-12-04T19:13:25.445" v="3"/>
          <ac:spMkLst>
            <pc:docMk/>
            <pc:sldMk cId="3539364274" sldId="261"/>
            <ac:spMk id="26" creationId="{C1F06963-6374-4B48-844F-071A9BAAAE02}"/>
          </ac:spMkLst>
        </pc:spChg>
        <pc:spChg chg="add del">
          <ac:chgData name="Hasan Raza Khan" userId="671c15c5d35c1076" providerId="Windows Live" clId="Web-{6B1DBC2E-91D6-48FB-971C-55FF7BBF793C}" dt="2023-12-04T19:13:25.445" v="3"/>
          <ac:spMkLst>
            <pc:docMk/>
            <pc:sldMk cId="3539364274" sldId="261"/>
            <ac:spMk id="27" creationId="{6CB927A4-E432-4310-9CD5-E89FF5063179}"/>
          </ac:spMkLst>
        </pc:spChg>
        <pc:spChg chg="add del">
          <ac:chgData name="Hasan Raza Khan" userId="671c15c5d35c1076" providerId="Windows Live" clId="Web-{6B1DBC2E-91D6-48FB-971C-55FF7BBF793C}" dt="2023-12-04T19:13:25.445" v="3"/>
          <ac:spMkLst>
            <pc:docMk/>
            <pc:sldMk cId="3539364274" sldId="261"/>
            <ac:spMk id="28" creationId="{1453BF6C-B012-48B7-B4E8-6D7AC7C27D02}"/>
          </ac:spMkLst>
        </pc:spChg>
        <pc:spChg chg="add del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0" creationId="{081EA652-8C6A-4E69-BEB9-170809474553}"/>
          </ac:spMkLst>
        </pc:spChg>
        <pc:spChg chg="add del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1" creationId="{5298780A-33B9-4EA2-8F67-DE68AD62841B}"/>
          </ac:spMkLst>
        </pc:spChg>
        <pc:spChg chg="add del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2" creationId="{7F488E8B-4E1E-4402-8935-D4E6C02615C7}"/>
          </ac:spMkLst>
        </pc:spChg>
        <pc:spChg chg="ad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8" creationId="{0D7B6173-1D58-48E2-83CF-37350F315F75}"/>
          </ac:spMkLst>
        </pc:spChg>
        <pc:spChg chg="ad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39" creationId="{A39EB626-5C48-5EC5-FCBA-18ACEF7D8243}"/>
          </ac:spMkLst>
        </pc:spChg>
        <pc:spChg chg="ad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40" creationId="{BD21050B-D85A-4CC6-94EC-450D24F19661}"/>
          </ac:spMkLst>
        </pc:spChg>
        <pc:spChg chg="ad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44" creationId="{D87C4F29-0DC4-4901-A2FD-7C88889E6035}"/>
          </ac:spMkLst>
        </pc:spChg>
        <pc:spChg chg="add">
          <ac:chgData name="Hasan Raza Khan" userId="671c15c5d35c1076" providerId="Windows Live" clId="Web-{6B1DBC2E-91D6-48FB-971C-55FF7BBF793C}" dt="2023-12-04T19:16:44.185" v="10"/>
          <ac:spMkLst>
            <pc:docMk/>
            <pc:sldMk cId="3539364274" sldId="261"/>
            <ac:spMk id="46" creationId="{C5F81162-7738-4BC8-BA5D-ADEFD7F2D166}"/>
          </ac:spMkLst>
        </pc:spChg>
        <pc:graphicFrameChg chg="add del">
          <ac:chgData name="Hasan Raza Khan" userId="671c15c5d35c1076" providerId="Windows Live" clId="Web-{6B1DBC2E-91D6-48FB-971C-55FF7BBF793C}" dt="2023-12-04T19:15:40.214" v="7"/>
          <ac:graphicFrameMkLst>
            <pc:docMk/>
            <pc:sldMk cId="3539364274" sldId="261"/>
            <ac:graphicFrameMk id="35" creationId="{5E8ECB0C-F886-5638-47CB-2E34730985C4}"/>
          </ac:graphicFrameMkLst>
        </pc:graphicFrameChg>
        <pc:graphicFrameChg chg="add del">
          <ac:chgData name="Hasan Raza Khan" userId="671c15c5d35c1076" providerId="Windows Live" clId="Web-{6B1DBC2E-91D6-48FB-971C-55FF7BBF793C}" dt="2023-12-04T19:16:44.154" v="9"/>
          <ac:graphicFrameMkLst>
            <pc:docMk/>
            <pc:sldMk cId="3539364274" sldId="261"/>
            <ac:graphicFrameMk id="37" creationId="{4E28D9C1-B95B-1621-7D91-E0DAFA8D5CD8}"/>
          </ac:graphicFrameMkLst>
        </pc:graphicFrameChg>
        <pc:picChg chg="add">
          <ac:chgData name="Hasan Raza Khan" userId="671c15c5d35c1076" providerId="Windows Live" clId="Web-{6B1DBC2E-91D6-48FB-971C-55FF7BBF793C}" dt="2023-12-04T19:16:44.185" v="10"/>
          <ac:picMkLst>
            <pc:docMk/>
            <pc:sldMk cId="3539364274" sldId="261"/>
            <ac:picMk id="42" creationId="{C4720EDA-E218-43A9-8817-08F09F4DB6CA}"/>
          </ac:picMkLst>
        </pc:picChg>
        <pc:cxnChg chg="add del">
          <ac:chgData name="Hasan Raza Khan" userId="671c15c5d35c1076" providerId="Windows Live" clId="Web-{6B1DBC2E-91D6-48FB-971C-55FF7BBF793C}" dt="2023-12-04T19:13:18.491" v="1"/>
          <ac:cxnSpMkLst>
            <pc:docMk/>
            <pc:sldMk cId="3539364274" sldId="261"/>
            <ac:cxnSpMk id="21" creationId="{23AAC9B5-8015-485C-ACF9-A750390E9A56}"/>
          </ac:cxnSpMkLst>
        </pc:cxnChg>
        <pc:cxnChg chg="add del">
          <ac:chgData name="Hasan Raza Khan" userId="671c15c5d35c1076" providerId="Windows Live" clId="Web-{6B1DBC2E-91D6-48FB-971C-55FF7BBF793C}" dt="2023-12-04T19:13:25.445" v="3"/>
          <ac:cxnSpMkLst>
            <pc:docMk/>
            <pc:sldMk cId="3539364274" sldId="261"/>
            <ac:cxnSpMk id="25" creationId="{C49DA8F6-BCC1-4447-B54C-57856834B94B}"/>
          </ac:cxnSpMkLst>
        </pc:cxnChg>
        <pc:cxnChg chg="add del">
          <ac:chgData name="Hasan Raza Khan" userId="671c15c5d35c1076" providerId="Windows Live" clId="Web-{6B1DBC2E-91D6-48FB-971C-55FF7BBF793C}" dt="2023-12-04T19:16:44.185" v="10"/>
          <ac:cxnSpMkLst>
            <pc:docMk/>
            <pc:sldMk cId="3539364274" sldId="261"/>
            <ac:cxnSpMk id="33" creationId="{23AAC9B5-8015-485C-ACF9-A750390E9A56}"/>
          </ac:cxnSpMkLst>
        </pc:cxnChg>
      </pc:sldChg>
      <pc:sldChg chg="addSp delSp">
        <pc:chgData name="Hasan Raza Khan" userId="671c15c5d35c1076" providerId="Windows Live" clId="Web-{6B1DBC2E-91D6-48FB-971C-55FF7BBF793C}" dt="2023-12-04T19:17:04.889" v="11"/>
        <pc:sldMkLst>
          <pc:docMk/>
          <pc:sldMk cId="1933372691" sldId="262"/>
        </pc:sldMkLst>
        <pc:spChg chg="del">
          <ac:chgData name="Hasan Raza Khan" userId="671c15c5d35c1076" providerId="Windows Live" clId="Web-{6B1DBC2E-91D6-48FB-971C-55FF7BBF793C}" dt="2023-12-04T19:17:04.889" v="11"/>
          <ac:spMkLst>
            <pc:docMk/>
            <pc:sldMk cId="1933372691" sldId="262"/>
            <ac:spMk id="3" creationId="{80DAE91F-27EF-9424-EB8E-2F9BA66F8979}"/>
          </ac:spMkLst>
        </pc:spChg>
        <pc:graphicFrameChg chg="add">
          <ac:chgData name="Hasan Raza Khan" userId="671c15c5d35c1076" providerId="Windows Live" clId="Web-{6B1DBC2E-91D6-48FB-971C-55FF7BBF793C}" dt="2023-12-04T19:17:04.889" v="11"/>
          <ac:graphicFrameMkLst>
            <pc:docMk/>
            <pc:sldMk cId="1933372691" sldId="262"/>
            <ac:graphicFrameMk id="5" creationId="{97AB08AD-4F21-6477-E30A-0ABC3177883A}"/>
          </ac:graphicFrameMkLst>
        </pc:graphicFrameChg>
      </pc:sldChg>
      <pc:sldChg chg="addSp delSp modSp mod setBg">
        <pc:chgData name="Hasan Raza Khan" userId="671c15c5d35c1076" providerId="Windows Live" clId="Web-{6B1DBC2E-91D6-48FB-971C-55FF7BBF793C}" dt="2023-12-04T19:19:43.862" v="20"/>
        <pc:sldMkLst>
          <pc:docMk/>
          <pc:sldMk cId="2908039516" sldId="263"/>
        </pc:sldMkLst>
        <pc:spChg chg="mo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2" creationId="{03A49FDC-801F-15E5-3A6D-F0FC8417BDCF}"/>
          </ac:spMkLst>
        </pc:spChg>
        <pc:spChg chg="add del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3" creationId="{623FAE3A-5BBD-944E-EE71-F66D14EC0DF2}"/>
          </ac:spMkLst>
        </pc:spChg>
        <pc:spChg chg="add del">
          <ac:chgData name="Hasan Raza Khan" userId="671c15c5d35c1076" providerId="Windows Live" clId="Web-{6B1DBC2E-91D6-48FB-971C-55FF7BBF793C}" dt="2023-12-04T19:19:17.783" v="17"/>
          <ac:spMkLst>
            <pc:docMk/>
            <pc:sldMk cId="2908039516" sldId="263"/>
            <ac:spMk id="8" creationId="{081EA652-8C6A-4E69-BEB9-170809474553}"/>
          </ac:spMkLst>
        </pc:spChg>
        <pc:spChg chg="add del">
          <ac:chgData name="Hasan Raza Khan" userId="671c15c5d35c1076" providerId="Windows Live" clId="Web-{6B1DBC2E-91D6-48FB-971C-55FF7BBF793C}" dt="2023-12-04T19:19:17.783" v="17"/>
          <ac:spMkLst>
            <pc:docMk/>
            <pc:sldMk cId="2908039516" sldId="263"/>
            <ac:spMk id="9" creationId="{623FAE3A-5BBD-944E-EE71-F66D14EC0DF2}"/>
          </ac:spMkLst>
        </pc:spChg>
        <pc:spChg chg="add del">
          <ac:chgData name="Hasan Raza Khan" userId="671c15c5d35c1076" providerId="Windows Live" clId="Web-{6B1DBC2E-91D6-48FB-971C-55FF7BBF793C}" dt="2023-12-04T19:19:17.783" v="17"/>
          <ac:spMkLst>
            <pc:docMk/>
            <pc:sldMk cId="2908039516" sldId="263"/>
            <ac:spMk id="10" creationId="{5298780A-33B9-4EA2-8F67-DE68AD62841B}"/>
          </ac:spMkLst>
        </pc:spChg>
        <pc:spChg chg="add del">
          <ac:chgData name="Hasan Raza Khan" userId="671c15c5d35c1076" providerId="Windows Live" clId="Web-{6B1DBC2E-91D6-48FB-971C-55FF7BBF793C}" dt="2023-12-04T19:19:17.783" v="17"/>
          <ac:spMkLst>
            <pc:docMk/>
            <pc:sldMk cId="2908039516" sldId="263"/>
            <ac:spMk id="12" creationId="{7F488E8B-4E1E-4402-8935-D4E6C02615C7}"/>
          </ac:spMkLst>
        </pc:spChg>
        <pc:spChg chg="ad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18" creationId="{C2554CA6-288E-4202-BC52-2E5A8F0C0AED}"/>
          </ac:spMkLst>
        </pc:spChg>
        <pc:spChg chg="ad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19" creationId="{B10BB131-AC8E-4A8E-A5D1-36260F720C3B}"/>
          </ac:spMkLst>
        </pc:spChg>
        <pc:spChg chg="ad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20" creationId="{5B7778FC-632E-4DCA-A7CB-0D7731CCF970}"/>
          </ac:spMkLst>
        </pc:spChg>
        <pc:spChg chg="ad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21" creationId="{FA23A907-97FB-4A8F-880A-DD77401C4296}"/>
          </ac:spMkLst>
        </pc:spChg>
        <pc:spChg chg="add">
          <ac:chgData name="Hasan Raza Khan" userId="671c15c5d35c1076" providerId="Windows Live" clId="Web-{6B1DBC2E-91D6-48FB-971C-55FF7BBF793C}" dt="2023-12-04T19:19:43.862" v="20"/>
          <ac:spMkLst>
            <pc:docMk/>
            <pc:sldMk cId="2908039516" sldId="263"/>
            <ac:spMk id="22" creationId="{623FAE3A-5BBD-944E-EE71-F66D14EC0DF2}"/>
          </ac:spMkLst>
        </pc:spChg>
        <pc:graphicFrameChg chg="add del">
          <ac:chgData name="Hasan Raza Khan" userId="671c15c5d35c1076" providerId="Windows Live" clId="Web-{6B1DBC2E-91D6-48FB-971C-55FF7BBF793C}" dt="2023-12-04T19:17:50.843" v="13"/>
          <ac:graphicFrameMkLst>
            <pc:docMk/>
            <pc:sldMk cId="2908039516" sldId="263"/>
            <ac:graphicFrameMk id="5" creationId="{F2BE90EA-327C-B820-B80A-F5D9A9188688}"/>
          </ac:graphicFrameMkLst>
        </pc:graphicFrameChg>
        <pc:graphicFrameChg chg="add del">
          <ac:chgData name="Hasan Raza Khan" userId="671c15c5d35c1076" providerId="Windows Live" clId="Web-{6B1DBC2E-91D6-48FB-971C-55FF7BBF793C}" dt="2023-12-04T19:19:04.861" v="15"/>
          <ac:graphicFrameMkLst>
            <pc:docMk/>
            <pc:sldMk cId="2908039516" sldId="263"/>
            <ac:graphicFrameMk id="7" creationId="{FBFFBE00-FE85-3320-EE71-5B31F492BE50}"/>
          </ac:graphicFrameMkLst>
        </pc:graphicFrameChg>
        <pc:graphicFrameChg chg="add del">
          <ac:chgData name="Hasan Raza Khan" userId="671c15c5d35c1076" providerId="Windows Live" clId="Web-{6B1DBC2E-91D6-48FB-971C-55FF7BBF793C}" dt="2023-12-04T19:19:43.846" v="19"/>
          <ac:graphicFrameMkLst>
            <pc:docMk/>
            <pc:sldMk cId="2908039516" sldId="263"/>
            <ac:graphicFrameMk id="16" creationId="{03635922-A726-A935-CE83-AD340663A83D}"/>
          </ac:graphicFrameMkLst>
        </pc:graphicFrameChg>
        <pc:cxnChg chg="add del">
          <ac:chgData name="Hasan Raza Khan" userId="671c15c5d35c1076" providerId="Windows Live" clId="Web-{6B1DBC2E-91D6-48FB-971C-55FF7BBF793C}" dt="2023-12-04T19:19:17.783" v="17"/>
          <ac:cxnSpMkLst>
            <pc:docMk/>
            <pc:sldMk cId="2908039516" sldId="263"/>
            <ac:cxnSpMk id="14" creationId="{23AAC9B5-8015-485C-ACF9-A750390E9A56}"/>
          </ac:cxnSpMkLst>
        </pc:cxnChg>
      </pc:sldChg>
      <pc:sldChg chg="addSp delSp">
        <pc:chgData name="Hasan Raza Khan" userId="671c15c5d35c1076" providerId="Windows Live" clId="Web-{6B1DBC2E-91D6-48FB-971C-55FF7BBF793C}" dt="2023-12-04T19:20:04.706" v="21"/>
        <pc:sldMkLst>
          <pc:docMk/>
          <pc:sldMk cId="1912358300" sldId="264"/>
        </pc:sldMkLst>
        <pc:spChg chg="del">
          <ac:chgData name="Hasan Raza Khan" userId="671c15c5d35c1076" providerId="Windows Live" clId="Web-{6B1DBC2E-91D6-48FB-971C-55FF7BBF793C}" dt="2023-12-04T19:20:04.706" v="21"/>
          <ac:spMkLst>
            <pc:docMk/>
            <pc:sldMk cId="1912358300" sldId="264"/>
            <ac:spMk id="3" creationId="{5F685AC5-7254-8A77-41FC-FB4D7D2FA6ED}"/>
          </ac:spMkLst>
        </pc:spChg>
        <pc:graphicFrameChg chg="add">
          <ac:chgData name="Hasan Raza Khan" userId="671c15c5d35c1076" providerId="Windows Live" clId="Web-{6B1DBC2E-91D6-48FB-971C-55FF7BBF793C}" dt="2023-12-04T19:20:04.706" v="21"/>
          <ac:graphicFrameMkLst>
            <pc:docMk/>
            <pc:sldMk cId="1912358300" sldId="264"/>
            <ac:graphicFrameMk id="5" creationId="{753801C4-6F9F-9300-36E8-D9B9E398A920}"/>
          </ac:graphicFrameMkLst>
        </pc:graphicFrameChg>
      </pc:sldChg>
      <pc:sldChg chg="addSp delSp modSp mod setBg">
        <pc:chgData name="Hasan Raza Khan" userId="671c15c5d35c1076" providerId="Windows Live" clId="Web-{6B1DBC2E-91D6-48FB-971C-55FF7BBF793C}" dt="2023-12-04T19:21:32.818" v="24"/>
        <pc:sldMkLst>
          <pc:docMk/>
          <pc:sldMk cId="675926947" sldId="265"/>
        </pc:sldMkLst>
        <pc:spChg chg="mo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2" creationId="{E9279969-B09B-A467-0D53-3F2E1146144E}"/>
          </ac:spMkLst>
        </pc:spChg>
        <pc:spChg chg="mo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3" creationId="{FE60B0D9-0D0B-F9FF-21EE-E967A25C654A}"/>
          </ac:spMkLst>
        </pc:spChg>
        <pc:spChg chg="add del">
          <ac:chgData name="Hasan Raza Khan" userId="671c15c5d35c1076" providerId="Windows Live" clId="Web-{6B1DBC2E-91D6-48FB-971C-55FF7BBF793C}" dt="2023-12-04T19:21:32.787" v="23"/>
          <ac:spMkLst>
            <pc:docMk/>
            <pc:sldMk cId="675926947" sldId="265"/>
            <ac:spMk id="8" creationId="{87BF42CA-AD55-48B4-8949-C4DCA60A6AEE}"/>
          </ac:spMkLst>
        </pc:spChg>
        <pc:spChg chg="add del">
          <ac:chgData name="Hasan Raza Khan" userId="671c15c5d35c1076" providerId="Windows Live" clId="Web-{6B1DBC2E-91D6-48FB-971C-55FF7BBF793C}" dt="2023-12-04T19:21:32.787" v="23"/>
          <ac:spMkLst>
            <pc:docMk/>
            <pc:sldMk cId="675926947" sldId="265"/>
            <ac:spMk id="10" creationId="{66AE1D3D-3106-4CB2-AA7C-0C1642AC0F2E}"/>
          </ac:spMkLst>
        </pc:spChg>
        <pc:spChg chg="ad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14" creationId="{72C4834C-B602-4125-8264-BD0D55A5885F}"/>
          </ac:spMkLst>
        </pc:spChg>
        <pc:spChg chg="ad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16" creationId="{53172EE5-132F-4DD4-8855-4DBBD9C3465E}"/>
          </ac:spMkLst>
        </pc:spChg>
        <pc:spChg chg="ad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19" creationId="{0D7B6173-1D58-48E2-83CF-37350F315F75}"/>
          </ac:spMkLst>
        </pc:spChg>
        <pc:spChg chg="add">
          <ac:chgData name="Hasan Raza Khan" userId="671c15c5d35c1076" providerId="Windows Live" clId="Web-{6B1DBC2E-91D6-48FB-971C-55FF7BBF793C}" dt="2023-12-04T19:21:32.818" v="24"/>
          <ac:spMkLst>
            <pc:docMk/>
            <pc:sldMk cId="675926947" sldId="265"/>
            <ac:spMk id="20" creationId="{3E4CBDBB-4FBD-4B9E-BD01-054A81D431CC}"/>
          </ac:spMkLst>
        </pc:spChg>
        <pc:grpChg chg="add del">
          <ac:chgData name="Hasan Raza Khan" userId="671c15c5d35c1076" providerId="Windows Live" clId="Web-{6B1DBC2E-91D6-48FB-971C-55FF7BBF793C}" dt="2023-12-04T19:21:32.787" v="23"/>
          <ac:grpSpMkLst>
            <pc:docMk/>
            <pc:sldMk cId="675926947" sldId="265"/>
            <ac:grpSpMk id="12" creationId="{0A31B6AF-B711-4CDB-8C2B-16E963DDC4C5}"/>
          </ac:grpSpMkLst>
        </pc:grpChg>
        <pc:picChg chg="add">
          <ac:chgData name="Hasan Raza Khan" userId="671c15c5d35c1076" providerId="Windows Live" clId="Web-{6B1DBC2E-91D6-48FB-971C-55FF7BBF793C}" dt="2023-12-04T19:21:32.818" v="24"/>
          <ac:picMkLst>
            <pc:docMk/>
            <pc:sldMk cId="675926947" sldId="265"/>
            <ac:picMk id="21" creationId="{B01A6F03-171F-40B2-8B2C-A061B89241F6}"/>
          </ac:picMkLst>
        </pc:picChg>
      </pc:sldChg>
      <pc:sldChg chg="addSp delSp modSp mod setBg">
        <pc:chgData name="Hasan Raza Khan" userId="671c15c5d35c1076" providerId="Windows Live" clId="Web-{6B1DBC2E-91D6-48FB-971C-55FF7BBF793C}" dt="2023-12-04T19:23:28.931" v="31"/>
        <pc:sldMkLst>
          <pc:docMk/>
          <pc:sldMk cId="1702233158" sldId="266"/>
        </pc:sldMkLst>
        <pc:spChg chg="mod">
          <ac:chgData name="Hasan Raza Khan" userId="671c15c5d35c1076" providerId="Windows Live" clId="Web-{6B1DBC2E-91D6-48FB-971C-55FF7BBF793C}" dt="2023-12-04T19:23:28.931" v="31"/>
          <ac:spMkLst>
            <pc:docMk/>
            <pc:sldMk cId="1702233158" sldId="266"/>
            <ac:spMk id="2" creationId="{59FF5BC9-4F6C-FB7E-640E-DAB1CF13B9AC}"/>
          </ac:spMkLst>
        </pc:spChg>
        <pc:spChg chg="mod">
          <ac:chgData name="Hasan Raza Khan" userId="671c15c5d35c1076" providerId="Windows Live" clId="Web-{6B1DBC2E-91D6-48FB-971C-55FF7BBF793C}" dt="2023-12-04T19:23:28.931" v="31"/>
          <ac:spMkLst>
            <pc:docMk/>
            <pc:sldMk cId="1702233158" sldId="266"/>
            <ac:spMk id="3" creationId="{FAF89AA5-BCE3-4058-7C1C-ABB697C39FCC}"/>
          </ac:spMkLst>
        </pc:spChg>
        <pc:spChg chg="add del">
          <ac:chgData name="Hasan Raza Khan" userId="671c15c5d35c1076" providerId="Windows Live" clId="Web-{6B1DBC2E-91D6-48FB-971C-55FF7BBF793C}" dt="2023-12-04T19:22:49.711" v="26"/>
          <ac:spMkLst>
            <pc:docMk/>
            <pc:sldMk cId="1702233158" sldId="266"/>
            <ac:spMk id="8" creationId="{27427488-068E-4B55-AC8D-CD070B8CD46D}"/>
          </ac:spMkLst>
        </pc:spChg>
        <pc:spChg chg="add del">
          <ac:chgData name="Hasan Raza Khan" userId="671c15c5d35c1076" providerId="Windows Live" clId="Web-{6B1DBC2E-91D6-48FB-971C-55FF7BBF793C}" dt="2023-12-04T19:23:20.946" v="28"/>
          <ac:spMkLst>
            <pc:docMk/>
            <pc:sldMk cId="1702233158" sldId="266"/>
            <ac:spMk id="12" creationId="{CBCB02B1-1B82-403C-B7D2-E2CED1882F50}"/>
          </ac:spMkLst>
        </pc:spChg>
        <pc:spChg chg="add del">
          <ac:chgData name="Hasan Raza Khan" userId="671c15c5d35c1076" providerId="Windows Live" clId="Web-{6B1DBC2E-91D6-48FB-971C-55FF7BBF793C}" dt="2023-12-04T19:22:49.711" v="26"/>
          <ac:spMkLst>
            <pc:docMk/>
            <pc:sldMk cId="1702233158" sldId="266"/>
            <ac:spMk id="14" creationId="{6822B5A5-A76C-4DCB-9522-E70E2E230CBE}"/>
          </ac:spMkLst>
        </pc:spChg>
        <pc:spChg chg="add del">
          <ac:chgData name="Hasan Raza Khan" userId="671c15c5d35c1076" providerId="Windows Live" clId="Web-{6B1DBC2E-91D6-48FB-971C-55FF7BBF793C}" dt="2023-12-04T19:22:49.711" v="26"/>
          <ac:spMkLst>
            <pc:docMk/>
            <pc:sldMk cId="1702233158" sldId="266"/>
            <ac:spMk id="16" creationId="{A20AF199-99C2-4569-9CAF-24514AE5E82A}"/>
          </ac:spMkLst>
        </pc:spChg>
        <pc:spChg chg="add del">
          <ac:chgData name="Hasan Raza Khan" userId="671c15c5d35c1076" providerId="Windows Live" clId="Web-{6B1DBC2E-91D6-48FB-971C-55FF7BBF793C}" dt="2023-12-04T19:23:20.946" v="28"/>
          <ac:spMkLst>
            <pc:docMk/>
            <pc:sldMk cId="1702233158" sldId="266"/>
            <ac:spMk id="22" creationId="{73A25D70-4A55-4F72-B9C5-A69CDBF4DB42}"/>
          </ac:spMkLst>
        </pc:spChg>
        <pc:spChg chg="add del">
          <ac:chgData name="Hasan Raza Khan" userId="671c15c5d35c1076" providerId="Windows Live" clId="Web-{6B1DBC2E-91D6-48FB-971C-55FF7BBF793C}" dt="2023-12-04T19:23:20.946" v="28"/>
          <ac:spMkLst>
            <pc:docMk/>
            <pc:sldMk cId="1702233158" sldId="266"/>
            <ac:spMk id="28" creationId="{54957100-6D8B-4161-9F2F-C0A949EC84C4}"/>
          </ac:spMkLst>
        </pc:spChg>
        <pc:spChg chg="add del">
          <ac:chgData name="Hasan Raza Khan" userId="671c15c5d35c1076" providerId="Windows Live" clId="Web-{6B1DBC2E-91D6-48FB-971C-55FF7BBF793C}" dt="2023-12-04T19:23:28.900" v="30"/>
          <ac:spMkLst>
            <pc:docMk/>
            <pc:sldMk cId="1702233158" sldId="266"/>
            <ac:spMk id="37" creationId="{C3896A03-3945-419A-B66B-4EE266EDD152}"/>
          </ac:spMkLst>
        </pc:spChg>
        <pc:spChg chg="add del">
          <ac:chgData name="Hasan Raza Khan" userId="671c15c5d35c1076" providerId="Windows Live" clId="Web-{6B1DBC2E-91D6-48FB-971C-55FF7BBF793C}" dt="2023-12-04T19:23:28.900" v="30"/>
          <ac:spMkLst>
            <pc:docMk/>
            <pc:sldMk cId="1702233158" sldId="266"/>
            <ac:spMk id="38" creationId="{B34F5AD2-EDBD-4BBD-A55C-EAFFD0C7097A}"/>
          </ac:spMkLst>
        </pc:spChg>
        <pc:spChg chg="add">
          <ac:chgData name="Hasan Raza Khan" userId="671c15c5d35c1076" providerId="Windows Live" clId="Web-{6B1DBC2E-91D6-48FB-971C-55FF7BBF793C}" dt="2023-12-04T19:23:28.931" v="31"/>
          <ac:spMkLst>
            <pc:docMk/>
            <pc:sldMk cId="1702233158" sldId="266"/>
            <ac:spMk id="40" creationId="{787F4F1C-8D3D-4EC1-B72D-A0470A5A08B8}"/>
          </ac:spMkLst>
        </pc:spChg>
        <pc:grpChg chg="add del">
          <ac:chgData name="Hasan Raza Khan" userId="671c15c5d35c1076" providerId="Windows Live" clId="Web-{6B1DBC2E-91D6-48FB-971C-55FF7BBF793C}" dt="2023-12-04T19:22:49.711" v="26"/>
          <ac:grpSpMkLst>
            <pc:docMk/>
            <pc:sldMk cId="1702233158" sldId="266"/>
            <ac:grpSpMk id="10" creationId="{709F4FC9-790F-4F97-8EE4-312CE916E8E1}"/>
          </ac:grpSpMkLst>
        </pc:grpChg>
        <pc:grpChg chg="add del">
          <ac:chgData name="Hasan Raza Khan" userId="671c15c5d35c1076" providerId="Windows Live" clId="Web-{6B1DBC2E-91D6-48FB-971C-55FF7BBF793C}" dt="2023-12-04T19:23:20.946" v="28"/>
          <ac:grpSpMkLst>
            <pc:docMk/>
            <pc:sldMk cId="1702233158" sldId="266"/>
            <ac:grpSpMk id="23" creationId="{17147D5D-F01F-4164-BD81-D10DC6F23E41}"/>
          </ac:grpSpMkLst>
        </pc:grpChg>
        <pc:grpChg chg="add del">
          <ac:chgData name="Hasan Raza Khan" userId="671c15c5d35c1076" providerId="Windows Live" clId="Web-{6B1DBC2E-91D6-48FB-971C-55FF7BBF793C}" dt="2023-12-04T19:23:20.946" v="28"/>
          <ac:grpSpMkLst>
            <pc:docMk/>
            <pc:sldMk cId="1702233158" sldId="266"/>
            <ac:grpSpMk id="29" creationId="{6D0E248E-80AB-4B35-BA8D-F940FCB44326}"/>
          </ac:grpSpMkLst>
        </pc:grpChg>
        <pc:grpChg chg="add del">
          <ac:chgData name="Hasan Raza Khan" userId="671c15c5d35c1076" providerId="Windows Live" clId="Web-{6B1DBC2E-91D6-48FB-971C-55FF7BBF793C}" dt="2023-12-04T19:23:20.946" v="28"/>
          <ac:grpSpMkLst>
            <pc:docMk/>
            <pc:sldMk cId="1702233158" sldId="266"/>
            <ac:grpSpMk id="34" creationId="{CCDE13A7-6382-4A67-BEBE-4FF1F37C7F52}"/>
          </ac:grpSpMkLst>
        </pc:grpChg>
        <pc:grpChg chg="add">
          <ac:chgData name="Hasan Raza Khan" userId="671c15c5d35c1076" providerId="Windows Live" clId="Web-{6B1DBC2E-91D6-48FB-971C-55FF7BBF793C}" dt="2023-12-04T19:23:28.931" v="31"/>
          <ac:grpSpMkLst>
            <pc:docMk/>
            <pc:sldMk cId="1702233158" sldId="266"/>
            <ac:grpSpMk id="41" creationId="{D1E3DD61-64DB-46AD-B249-E273CD86B051}"/>
          </ac:grpSpMkLst>
        </pc:grpChg>
      </pc:sldChg>
      <pc:sldChg chg="addSp delSp modSp mod setBg">
        <pc:chgData name="Hasan Raza Khan" userId="671c15c5d35c1076" providerId="Windows Live" clId="Web-{6B1DBC2E-91D6-48FB-971C-55FF7BBF793C}" dt="2023-12-04T19:26:02.139" v="44"/>
        <pc:sldMkLst>
          <pc:docMk/>
          <pc:sldMk cId="554765925" sldId="267"/>
        </pc:sldMkLst>
        <pc:spChg chg="mo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2" creationId="{EABF5C37-BBD9-B494-066E-779DD92CADBB}"/>
          </ac:spMkLst>
        </pc:spChg>
        <pc:spChg chg="mo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3" creationId="{F2F92C7A-F806-3843-CB0F-27D5BA75E18B}"/>
          </ac:spMkLst>
        </pc:spChg>
        <pc:spChg chg="add del">
          <ac:chgData name="Hasan Raza Khan" userId="671c15c5d35c1076" providerId="Windows Live" clId="Web-{6B1DBC2E-91D6-48FB-971C-55FF7BBF793C}" dt="2023-12-04T19:24:58.574" v="33"/>
          <ac:spMkLst>
            <pc:docMk/>
            <pc:sldMk cId="554765925" sldId="267"/>
            <ac:spMk id="8" creationId="{0D7B6173-1D58-48E2-83CF-37350F315F75}"/>
          </ac:spMkLst>
        </pc:spChg>
        <pc:spChg chg="add del">
          <ac:chgData name="Hasan Raza Khan" userId="671c15c5d35c1076" providerId="Windows Live" clId="Web-{6B1DBC2E-91D6-48FB-971C-55FF7BBF793C}" dt="2023-12-04T19:24:58.574" v="33"/>
          <ac:spMkLst>
            <pc:docMk/>
            <pc:sldMk cId="554765925" sldId="267"/>
            <ac:spMk id="10" creationId="{3D4464D8-FD41-4EA2-9094-791BB1112FFA}"/>
          </ac:spMkLst>
        </pc:spChg>
        <pc:spChg chg="add del">
          <ac:chgData name="Hasan Raza Khan" userId="671c15c5d35c1076" providerId="Windows Live" clId="Web-{6B1DBC2E-91D6-48FB-971C-55FF7BBF793C}" dt="2023-12-04T19:24:58.574" v="33"/>
          <ac:spMkLst>
            <pc:docMk/>
            <pc:sldMk cId="554765925" sldId="267"/>
            <ac:spMk id="14" creationId="{21BDEC81-16A7-4451-B893-C15000083B77}"/>
          </ac:spMkLst>
        </pc:spChg>
        <pc:spChg chg="add del">
          <ac:chgData name="Hasan Raza Khan" userId="671c15c5d35c1076" providerId="Windows Live" clId="Web-{6B1DBC2E-91D6-48FB-971C-55FF7BBF793C}" dt="2023-12-04T19:24:58.574" v="33"/>
          <ac:spMkLst>
            <pc:docMk/>
            <pc:sldMk cId="554765925" sldId="267"/>
            <ac:spMk id="16" creationId="{59DF772F-A79B-48F9-8B22-3B11AB306889}"/>
          </ac:spMkLst>
        </pc:spChg>
        <pc:spChg chg="add del">
          <ac:chgData name="Hasan Raza Khan" userId="671c15c5d35c1076" providerId="Windows Live" clId="Web-{6B1DBC2E-91D6-48FB-971C-55FF7BBF793C}" dt="2023-12-04T19:25:39.044" v="35"/>
          <ac:spMkLst>
            <pc:docMk/>
            <pc:sldMk cId="554765925" sldId="267"/>
            <ac:spMk id="23" creationId="{CF75AD06-DFC4-4B3A-8490-330823D081CF}"/>
          </ac:spMkLst>
        </pc:spChg>
        <pc:spChg chg="add del">
          <ac:chgData name="Hasan Raza Khan" userId="671c15c5d35c1076" providerId="Windows Live" clId="Web-{6B1DBC2E-91D6-48FB-971C-55FF7BBF793C}" dt="2023-12-04T19:25:39.044" v="35"/>
          <ac:spMkLst>
            <pc:docMk/>
            <pc:sldMk cId="554765925" sldId="267"/>
            <ac:spMk id="24" creationId="{FC587C93-0840-40DF-96D5-D1F2137E6449}"/>
          </ac:spMkLst>
        </pc:spChg>
        <pc:spChg chg="add del">
          <ac:chgData name="Hasan Raza Khan" userId="671c15c5d35c1076" providerId="Windows Live" clId="Web-{6B1DBC2E-91D6-48FB-971C-55FF7BBF793C}" dt="2023-12-04T19:25:44.654" v="37"/>
          <ac:spMkLst>
            <pc:docMk/>
            <pc:sldMk cId="554765925" sldId="267"/>
            <ac:spMk id="29" creationId="{0D7B6173-1D58-48E2-83CF-37350F315F75}"/>
          </ac:spMkLst>
        </pc:spChg>
        <pc:spChg chg="add del">
          <ac:chgData name="Hasan Raza Khan" userId="671c15c5d35c1076" providerId="Windows Live" clId="Web-{6B1DBC2E-91D6-48FB-971C-55FF7BBF793C}" dt="2023-12-04T19:25:44.654" v="37"/>
          <ac:spMkLst>
            <pc:docMk/>
            <pc:sldMk cId="554765925" sldId="267"/>
            <ac:spMk id="30" creationId="{C7465CB2-E160-4D8E-B8B3-B7AFCAFC5BC1}"/>
          </ac:spMkLst>
        </pc:spChg>
        <pc:spChg chg="add del">
          <ac:chgData name="Hasan Raza Khan" userId="671c15c5d35c1076" providerId="Windows Live" clId="Web-{6B1DBC2E-91D6-48FB-971C-55FF7BBF793C}" dt="2023-12-04T19:25:44.654" v="37"/>
          <ac:spMkLst>
            <pc:docMk/>
            <pc:sldMk cId="554765925" sldId="267"/>
            <ac:spMk id="32" creationId="{1A8FFABF-F1A6-4C80-A0A6-29F3162FEFFE}"/>
          </ac:spMkLst>
        </pc:spChg>
        <pc:spChg chg="add del">
          <ac:chgData name="Hasan Raza Khan" userId="671c15c5d35c1076" providerId="Windows Live" clId="Web-{6B1DBC2E-91D6-48FB-971C-55FF7BBF793C}" dt="2023-12-04T19:25:44.654" v="37"/>
          <ac:spMkLst>
            <pc:docMk/>
            <pc:sldMk cId="554765925" sldId="267"/>
            <ac:spMk id="33" creationId="{ED4C1E4B-EA97-41D4-855C-680107905C03}"/>
          </ac:spMkLst>
        </pc:spChg>
        <pc:spChg chg="add del">
          <ac:chgData name="Hasan Raza Khan" userId="671c15c5d35c1076" providerId="Windows Live" clId="Web-{6B1DBC2E-91D6-48FB-971C-55FF7BBF793C}" dt="2023-12-04T19:25:49.232" v="39"/>
          <ac:spMkLst>
            <pc:docMk/>
            <pc:sldMk cId="554765925" sldId="267"/>
            <ac:spMk id="35" creationId="{081EA652-8C6A-4E69-BEB9-170809474553}"/>
          </ac:spMkLst>
        </pc:spChg>
        <pc:spChg chg="add del">
          <ac:chgData name="Hasan Raza Khan" userId="671c15c5d35c1076" providerId="Windows Live" clId="Web-{6B1DBC2E-91D6-48FB-971C-55FF7BBF793C}" dt="2023-12-04T19:25:49.232" v="39"/>
          <ac:spMkLst>
            <pc:docMk/>
            <pc:sldMk cId="554765925" sldId="267"/>
            <ac:spMk id="36" creationId="{A4026A73-1F7F-49F2-B319-8CA3B3D53269}"/>
          </ac:spMkLst>
        </pc:spChg>
        <pc:spChg chg="add del">
          <ac:chgData name="Hasan Raza Khan" userId="671c15c5d35c1076" providerId="Windows Live" clId="Web-{6B1DBC2E-91D6-48FB-971C-55FF7BBF793C}" dt="2023-12-04T19:25:49.232" v="39"/>
          <ac:spMkLst>
            <pc:docMk/>
            <pc:sldMk cId="554765925" sldId="267"/>
            <ac:spMk id="37" creationId="{5298780A-33B9-4EA2-8F67-DE68AD62841B}"/>
          </ac:spMkLst>
        </pc:spChg>
        <pc:spChg chg="add del">
          <ac:chgData name="Hasan Raza Khan" userId="671c15c5d35c1076" providerId="Windows Live" clId="Web-{6B1DBC2E-91D6-48FB-971C-55FF7BBF793C}" dt="2023-12-04T19:25:49.232" v="39"/>
          <ac:spMkLst>
            <pc:docMk/>
            <pc:sldMk cId="554765925" sldId="267"/>
            <ac:spMk id="38" creationId="{7F488E8B-4E1E-4402-8935-D4E6C02615C7}"/>
          </ac:spMkLst>
        </pc:spChg>
        <pc:spChg chg="add del">
          <ac:chgData name="Hasan Raza Khan" userId="671c15c5d35c1076" providerId="Windows Live" clId="Web-{6B1DBC2E-91D6-48FB-971C-55FF7BBF793C}" dt="2023-12-04T19:25:55.420" v="41"/>
          <ac:spMkLst>
            <pc:docMk/>
            <pc:sldMk cId="554765925" sldId="267"/>
            <ac:spMk id="41" creationId="{0D7B6173-1D58-48E2-83CF-37350F315F75}"/>
          </ac:spMkLst>
        </pc:spChg>
        <pc:spChg chg="add del">
          <ac:chgData name="Hasan Raza Khan" userId="671c15c5d35c1076" providerId="Windows Live" clId="Web-{6B1DBC2E-91D6-48FB-971C-55FF7BBF793C}" dt="2023-12-04T19:25:55.420" v="41"/>
          <ac:spMkLst>
            <pc:docMk/>
            <pc:sldMk cId="554765925" sldId="267"/>
            <ac:spMk id="42" creationId="{3E4CBDBB-4FBD-4B9E-BD01-054A81D431CC}"/>
          </ac:spMkLst>
        </pc:spChg>
        <pc:spChg chg="add del">
          <ac:chgData name="Hasan Raza Khan" userId="671c15c5d35c1076" providerId="Windows Live" clId="Web-{6B1DBC2E-91D6-48FB-971C-55FF7BBF793C}" dt="2023-12-04T19:25:55.420" v="41"/>
          <ac:spMkLst>
            <pc:docMk/>
            <pc:sldMk cId="554765925" sldId="267"/>
            <ac:spMk id="44" creationId="{72C4834C-B602-4125-8264-BD0D55A5885F}"/>
          </ac:spMkLst>
        </pc:spChg>
        <pc:spChg chg="add del">
          <ac:chgData name="Hasan Raza Khan" userId="671c15c5d35c1076" providerId="Windows Live" clId="Web-{6B1DBC2E-91D6-48FB-971C-55FF7BBF793C}" dt="2023-12-04T19:25:55.420" v="41"/>
          <ac:spMkLst>
            <pc:docMk/>
            <pc:sldMk cId="554765925" sldId="267"/>
            <ac:spMk id="45" creationId="{53172EE5-132F-4DD4-8855-4DBBD9C3465E}"/>
          </ac:spMkLst>
        </pc:spChg>
        <pc:spChg chg="add del">
          <ac:chgData name="Hasan Raza Khan" userId="671c15c5d35c1076" providerId="Windows Live" clId="Web-{6B1DBC2E-91D6-48FB-971C-55FF7BBF793C}" dt="2023-12-04T19:26:02.107" v="43"/>
          <ac:spMkLst>
            <pc:docMk/>
            <pc:sldMk cId="554765925" sldId="267"/>
            <ac:spMk id="47" creationId="{081EA652-8C6A-4E69-BEB9-170809474553}"/>
          </ac:spMkLst>
        </pc:spChg>
        <pc:spChg chg="add del">
          <ac:chgData name="Hasan Raza Khan" userId="671c15c5d35c1076" providerId="Windows Live" clId="Web-{6B1DBC2E-91D6-48FB-971C-55FF7BBF793C}" dt="2023-12-04T19:26:02.107" v="43"/>
          <ac:spMkLst>
            <pc:docMk/>
            <pc:sldMk cId="554765925" sldId="267"/>
            <ac:spMk id="48" creationId="{5298780A-33B9-4EA2-8F67-DE68AD62841B}"/>
          </ac:spMkLst>
        </pc:spChg>
        <pc:spChg chg="add del">
          <ac:chgData name="Hasan Raza Khan" userId="671c15c5d35c1076" providerId="Windows Live" clId="Web-{6B1DBC2E-91D6-48FB-971C-55FF7BBF793C}" dt="2023-12-04T19:26:02.107" v="43"/>
          <ac:spMkLst>
            <pc:docMk/>
            <pc:sldMk cId="554765925" sldId="267"/>
            <ac:spMk id="49" creationId="{7F488E8B-4E1E-4402-8935-D4E6C02615C7}"/>
          </ac:spMkLst>
        </pc:spChg>
        <pc:spChg chg="ad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51" creationId="{0D7B6173-1D58-48E2-83CF-37350F315F75}"/>
          </ac:spMkLst>
        </pc:spChg>
        <pc:spChg chg="ad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52" creationId="{3E4CBDBB-4FBD-4B9E-BD01-054A81D431CC}"/>
          </ac:spMkLst>
        </pc:spChg>
        <pc:spChg chg="ad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54" creationId="{72C4834C-B602-4125-8264-BD0D55A5885F}"/>
          </ac:spMkLst>
        </pc:spChg>
        <pc:spChg chg="add">
          <ac:chgData name="Hasan Raza Khan" userId="671c15c5d35c1076" providerId="Windows Live" clId="Web-{6B1DBC2E-91D6-48FB-971C-55FF7BBF793C}" dt="2023-12-04T19:26:02.139" v="44"/>
          <ac:spMkLst>
            <pc:docMk/>
            <pc:sldMk cId="554765925" sldId="267"/>
            <ac:spMk id="55" creationId="{53172EE5-132F-4DD4-8855-4DBBD9C3465E}"/>
          </ac:spMkLst>
        </pc:spChg>
        <pc:grpChg chg="add del">
          <ac:chgData name="Hasan Raza Khan" userId="671c15c5d35c1076" providerId="Windows Live" clId="Web-{6B1DBC2E-91D6-48FB-971C-55FF7BBF793C}" dt="2023-12-04T19:25:39.044" v="35"/>
          <ac:grpSpMkLst>
            <pc:docMk/>
            <pc:sldMk cId="554765925" sldId="267"/>
            <ac:grpSpMk id="18" creationId="{47A3A52F-BCB3-444D-9372-EE018B135C49}"/>
          </ac:grpSpMkLst>
        </pc:grpChg>
        <pc:grpChg chg="add del">
          <ac:chgData name="Hasan Raza Khan" userId="671c15c5d35c1076" providerId="Windows Live" clId="Web-{6B1DBC2E-91D6-48FB-971C-55FF7BBF793C}" dt="2023-12-04T19:25:39.044" v="35"/>
          <ac:grpSpMkLst>
            <pc:docMk/>
            <pc:sldMk cId="554765925" sldId="267"/>
            <ac:grpSpMk id="25" creationId="{5E02D55A-F529-4B19-BAF9-F63240A7B490}"/>
          </ac:grpSpMkLst>
        </pc:grpChg>
        <pc:picChg chg="add del">
          <ac:chgData name="Hasan Raza Khan" userId="671c15c5d35c1076" providerId="Windows Live" clId="Web-{6B1DBC2E-91D6-48FB-971C-55FF7BBF793C}" dt="2023-12-04T19:24:58.574" v="33"/>
          <ac:picMkLst>
            <pc:docMk/>
            <pc:sldMk cId="554765925" sldId="267"/>
            <ac:picMk id="12" creationId="{B0DAC8FB-A162-44E3-A606-C855A03A5B09}"/>
          </ac:picMkLst>
        </pc:picChg>
        <pc:picChg chg="add del">
          <ac:chgData name="Hasan Raza Khan" userId="671c15c5d35c1076" providerId="Windows Live" clId="Web-{6B1DBC2E-91D6-48FB-971C-55FF7BBF793C}" dt="2023-12-04T19:25:44.654" v="37"/>
          <ac:picMkLst>
            <pc:docMk/>
            <pc:sldMk cId="554765925" sldId="267"/>
            <ac:picMk id="31" creationId="{BF79C704-FD27-4BBA-A751-4A80EDB173B8}"/>
          </ac:picMkLst>
        </pc:picChg>
        <pc:picChg chg="add del">
          <ac:chgData name="Hasan Raza Khan" userId="671c15c5d35c1076" providerId="Windows Live" clId="Web-{6B1DBC2E-91D6-48FB-971C-55FF7BBF793C}" dt="2023-12-04T19:25:55.420" v="41"/>
          <ac:picMkLst>
            <pc:docMk/>
            <pc:sldMk cId="554765925" sldId="267"/>
            <ac:picMk id="43" creationId="{B01A6F03-171F-40B2-8B2C-A061B89241F6}"/>
          </ac:picMkLst>
        </pc:picChg>
        <pc:picChg chg="add">
          <ac:chgData name="Hasan Raza Khan" userId="671c15c5d35c1076" providerId="Windows Live" clId="Web-{6B1DBC2E-91D6-48FB-971C-55FF7BBF793C}" dt="2023-12-04T19:26:02.139" v="44"/>
          <ac:picMkLst>
            <pc:docMk/>
            <pc:sldMk cId="554765925" sldId="267"/>
            <ac:picMk id="53" creationId="{B01A6F03-171F-40B2-8B2C-A061B89241F6}"/>
          </ac:picMkLst>
        </pc:picChg>
        <pc:cxnChg chg="add del">
          <ac:chgData name="Hasan Raza Khan" userId="671c15c5d35c1076" providerId="Windows Live" clId="Web-{6B1DBC2E-91D6-48FB-971C-55FF7BBF793C}" dt="2023-12-04T19:25:49.232" v="39"/>
          <ac:cxnSpMkLst>
            <pc:docMk/>
            <pc:sldMk cId="554765925" sldId="267"/>
            <ac:cxnSpMk id="39" creationId="{23AAC9B5-8015-485C-ACF9-A750390E9A56}"/>
          </ac:cxnSpMkLst>
        </pc:cxnChg>
      </pc:sldChg>
      <pc:sldChg chg="addSp modSp mod setBg">
        <pc:chgData name="Hasan Raza Khan" userId="671c15c5d35c1076" providerId="Windows Live" clId="Web-{6B1DBC2E-91D6-48FB-971C-55FF7BBF793C}" dt="2023-12-04T19:28:24.127" v="45"/>
        <pc:sldMkLst>
          <pc:docMk/>
          <pc:sldMk cId="3779353681" sldId="268"/>
        </pc:sldMkLst>
        <pc:spChg chg="mod">
          <ac:chgData name="Hasan Raza Khan" userId="671c15c5d35c1076" providerId="Windows Live" clId="Web-{6B1DBC2E-91D6-48FB-971C-55FF7BBF793C}" dt="2023-12-04T19:28:24.127" v="45"/>
          <ac:spMkLst>
            <pc:docMk/>
            <pc:sldMk cId="3779353681" sldId="268"/>
            <ac:spMk id="2" creationId="{B9A15672-E27F-262D-8BC2-187CA4D32DEC}"/>
          </ac:spMkLst>
        </pc:spChg>
        <pc:spChg chg="mod">
          <ac:chgData name="Hasan Raza Khan" userId="671c15c5d35c1076" providerId="Windows Live" clId="Web-{6B1DBC2E-91D6-48FB-971C-55FF7BBF793C}" dt="2023-12-04T19:28:24.127" v="45"/>
          <ac:spMkLst>
            <pc:docMk/>
            <pc:sldMk cId="3779353681" sldId="268"/>
            <ac:spMk id="3" creationId="{38F9D79D-A100-C7A1-B2C3-C72434DD2178}"/>
          </ac:spMkLst>
        </pc:spChg>
        <pc:spChg chg="add">
          <ac:chgData name="Hasan Raza Khan" userId="671c15c5d35c1076" providerId="Windows Live" clId="Web-{6B1DBC2E-91D6-48FB-971C-55FF7BBF793C}" dt="2023-12-04T19:28:24.127" v="45"/>
          <ac:spMkLst>
            <pc:docMk/>
            <pc:sldMk cId="3779353681" sldId="268"/>
            <ac:spMk id="8" creationId="{081EA652-8C6A-4E69-BEB9-170809474553}"/>
          </ac:spMkLst>
        </pc:spChg>
        <pc:spChg chg="add">
          <ac:chgData name="Hasan Raza Khan" userId="671c15c5d35c1076" providerId="Windows Live" clId="Web-{6B1DBC2E-91D6-48FB-971C-55FF7BBF793C}" dt="2023-12-04T19:28:24.127" v="45"/>
          <ac:spMkLst>
            <pc:docMk/>
            <pc:sldMk cId="3779353681" sldId="268"/>
            <ac:spMk id="10" creationId="{5298780A-33B9-4EA2-8F67-DE68AD62841B}"/>
          </ac:spMkLst>
        </pc:spChg>
        <pc:spChg chg="add">
          <ac:chgData name="Hasan Raza Khan" userId="671c15c5d35c1076" providerId="Windows Live" clId="Web-{6B1DBC2E-91D6-48FB-971C-55FF7BBF793C}" dt="2023-12-04T19:28:24.127" v="45"/>
          <ac:spMkLst>
            <pc:docMk/>
            <pc:sldMk cId="3779353681" sldId="268"/>
            <ac:spMk id="12" creationId="{7F488E8B-4E1E-4402-8935-D4E6C02615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CAA0D-6606-464B-93C1-91D18D8350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77F09-3527-4A1E-BD7E-058E87C6912C}">
      <dgm:prSet/>
      <dgm:spPr/>
      <dgm:t>
        <a:bodyPr/>
        <a:lstStyle/>
        <a:p>
          <a:r>
            <a:rPr lang="en-US" b="0" i="0" baseline="0" dirty="0"/>
            <a:t>a. Who prefers energy drink more? </a:t>
          </a:r>
          <a:endParaRPr lang="en-US" dirty="0"/>
        </a:p>
      </dgm:t>
    </dgm:pt>
    <dgm:pt modelId="{937DA7A1-4441-4F37-BC45-356AC1F938DB}" type="parTrans" cxnId="{1DADF512-18F4-40A4-BB6E-7107707A311F}">
      <dgm:prSet/>
      <dgm:spPr/>
      <dgm:t>
        <a:bodyPr/>
        <a:lstStyle/>
        <a:p>
          <a:endParaRPr lang="en-US"/>
        </a:p>
      </dgm:t>
    </dgm:pt>
    <dgm:pt modelId="{86C420C2-305B-4971-8BFE-A38EC428E75A}" type="sibTrans" cxnId="{1DADF512-18F4-40A4-BB6E-7107707A311F}">
      <dgm:prSet/>
      <dgm:spPr/>
      <dgm:t>
        <a:bodyPr/>
        <a:lstStyle/>
        <a:p>
          <a:endParaRPr lang="en-US"/>
        </a:p>
      </dgm:t>
    </dgm:pt>
    <dgm:pt modelId="{F546B2DE-8A00-4388-9A5C-32E22E6FBB7A}">
      <dgm:prSet/>
      <dgm:spPr/>
      <dgm:t>
        <a:bodyPr/>
        <a:lstStyle/>
        <a:p>
          <a:r>
            <a:rPr lang="en-US" b="0" i="0" baseline="0"/>
            <a:t>b. Which age group prefers energy drinks more?</a:t>
          </a:r>
          <a:endParaRPr lang="en-US"/>
        </a:p>
      </dgm:t>
    </dgm:pt>
    <dgm:pt modelId="{2010A304-24EF-4A26-AB94-B4E1E29227DD}" type="parTrans" cxnId="{D7C825F0-11CB-410E-9140-6C84DA6BFFD4}">
      <dgm:prSet/>
      <dgm:spPr/>
      <dgm:t>
        <a:bodyPr/>
        <a:lstStyle/>
        <a:p>
          <a:endParaRPr lang="en-US"/>
        </a:p>
      </dgm:t>
    </dgm:pt>
    <dgm:pt modelId="{A998D45F-C7F3-4A26-95B4-0B51C9759E67}" type="sibTrans" cxnId="{D7C825F0-11CB-410E-9140-6C84DA6BFFD4}">
      <dgm:prSet/>
      <dgm:spPr/>
      <dgm:t>
        <a:bodyPr/>
        <a:lstStyle/>
        <a:p>
          <a:endParaRPr lang="en-US"/>
        </a:p>
      </dgm:t>
    </dgm:pt>
    <dgm:pt modelId="{285BABC9-D623-49B7-A133-D1D825AE93BC}">
      <dgm:prSet/>
      <dgm:spPr/>
      <dgm:t>
        <a:bodyPr/>
        <a:lstStyle/>
        <a:p>
          <a:r>
            <a:rPr lang="en-US" b="1" i="0" baseline="0" dirty="0"/>
            <a:t>Age group of [19-30] prefers energy drink more (55.2%)</a:t>
          </a:r>
          <a:endParaRPr lang="en-US" dirty="0"/>
        </a:p>
      </dgm:t>
    </dgm:pt>
    <dgm:pt modelId="{E344E6A4-4C61-4AE9-BD83-EA602E08C483}" type="parTrans" cxnId="{3E751378-2920-4DD9-9C59-13DFE2F8AC1C}">
      <dgm:prSet/>
      <dgm:spPr/>
      <dgm:t>
        <a:bodyPr/>
        <a:lstStyle/>
        <a:p>
          <a:endParaRPr lang="en-US"/>
        </a:p>
      </dgm:t>
    </dgm:pt>
    <dgm:pt modelId="{A2542CB9-AD86-489B-9B56-48FB21A65C7C}" type="sibTrans" cxnId="{3E751378-2920-4DD9-9C59-13DFE2F8AC1C}">
      <dgm:prSet/>
      <dgm:spPr/>
      <dgm:t>
        <a:bodyPr/>
        <a:lstStyle/>
        <a:p>
          <a:endParaRPr lang="en-US"/>
        </a:p>
      </dgm:t>
    </dgm:pt>
    <dgm:pt modelId="{6DA856C8-1D0A-4D98-B7C6-85A0AC548A5B}">
      <dgm:prSet/>
      <dgm:spPr/>
      <dgm:t>
        <a:bodyPr/>
        <a:lstStyle/>
        <a:p>
          <a:r>
            <a:rPr lang="en-US" b="0" i="0" baseline="0" dirty="0"/>
            <a:t>c. Which type of marketing reaches the most Youth</a:t>
          </a:r>
          <a:endParaRPr lang="en-US" dirty="0"/>
        </a:p>
      </dgm:t>
    </dgm:pt>
    <dgm:pt modelId="{368F6C3B-E3C1-49E9-8689-53DD5284350B}" type="parTrans" cxnId="{912ED599-2FF3-4A8C-B481-BCB9DD7D3F2F}">
      <dgm:prSet/>
      <dgm:spPr/>
      <dgm:t>
        <a:bodyPr/>
        <a:lstStyle/>
        <a:p>
          <a:endParaRPr lang="en-US"/>
        </a:p>
      </dgm:t>
    </dgm:pt>
    <dgm:pt modelId="{EDC34603-9F07-4850-BC17-AA834B56809A}" type="sibTrans" cxnId="{912ED599-2FF3-4A8C-B481-BCB9DD7D3F2F}">
      <dgm:prSet/>
      <dgm:spPr/>
      <dgm:t>
        <a:bodyPr/>
        <a:lstStyle/>
        <a:p>
          <a:endParaRPr lang="en-US"/>
        </a:p>
      </dgm:t>
    </dgm:pt>
    <dgm:pt modelId="{D4689FFE-1790-4176-9D98-A5D071310FCC}">
      <dgm:prSet/>
      <dgm:spPr/>
      <dgm:t>
        <a:bodyPr/>
        <a:lstStyle/>
        <a:p>
          <a:r>
            <a:rPr lang="en-US" b="1" i="0" baseline="0" dirty="0"/>
            <a:t>Online ads, TV commercials marketing reaches most youth</a:t>
          </a:r>
          <a:endParaRPr lang="en-US" dirty="0"/>
        </a:p>
      </dgm:t>
    </dgm:pt>
    <dgm:pt modelId="{D77FCDE8-2B08-491B-A6B2-B1F18845BDCC}" type="parTrans" cxnId="{9D7AF945-59CA-4E1C-9305-67B2456AFABC}">
      <dgm:prSet/>
      <dgm:spPr/>
      <dgm:t>
        <a:bodyPr/>
        <a:lstStyle/>
        <a:p>
          <a:endParaRPr lang="en-US"/>
        </a:p>
      </dgm:t>
    </dgm:pt>
    <dgm:pt modelId="{E59D0A04-6146-43C0-AAF9-4797861A740F}" type="sibTrans" cxnId="{9D7AF945-59CA-4E1C-9305-67B2456AFABC}">
      <dgm:prSet/>
      <dgm:spPr/>
      <dgm:t>
        <a:bodyPr/>
        <a:lstStyle/>
        <a:p>
          <a:endParaRPr lang="en-US"/>
        </a:p>
      </dgm:t>
    </dgm:pt>
    <dgm:pt modelId="{D50C5FA0-C202-4E70-9438-CADD4BD6DC4B}">
      <dgm:prSet/>
      <dgm:spPr/>
      <dgm:t>
        <a:bodyPr/>
        <a:lstStyle/>
        <a:p>
          <a:r>
            <a:rPr lang="en-US" b="1" i="0" baseline="0" dirty="0"/>
            <a:t>Male prefers energy drink more (60.38%)</a:t>
          </a:r>
          <a:endParaRPr lang="en-US" dirty="0"/>
        </a:p>
      </dgm:t>
    </dgm:pt>
    <dgm:pt modelId="{98CA0B5A-A49E-4557-98A6-0DCFAE7E6551}" type="sibTrans" cxnId="{FC367231-E0A1-4EAB-B2CA-18E84D522421}">
      <dgm:prSet/>
      <dgm:spPr/>
      <dgm:t>
        <a:bodyPr/>
        <a:lstStyle/>
        <a:p>
          <a:endParaRPr lang="en-US"/>
        </a:p>
      </dgm:t>
    </dgm:pt>
    <dgm:pt modelId="{ECF6593F-7877-4BF9-B535-FC2EDE463D41}" type="parTrans" cxnId="{FC367231-E0A1-4EAB-B2CA-18E84D522421}">
      <dgm:prSet/>
      <dgm:spPr/>
      <dgm:t>
        <a:bodyPr/>
        <a:lstStyle/>
        <a:p>
          <a:endParaRPr lang="en-US"/>
        </a:p>
      </dgm:t>
    </dgm:pt>
    <dgm:pt modelId="{A16FCE1C-1F56-485D-B248-2E3737E93652}" type="pres">
      <dgm:prSet presAssocID="{7AECAA0D-6606-464B-93C1-91D18D8350DE}" presName="Name0" presStyleCnt="0">
        <dgm:presLayoutVars>
          <dgm:dir/>
          <dgm:animLvl val="lvl"/>
          <dgm:resizeHandles val="exact"/>
        </dgm:presLayoutVars>
      </dgm:prSet>
      <dgm:spPr/>
    </dgm:pt>
    <dgm:pt modelId="{3E80E7E4-2FEA-4089-A1E1-9BAE88CE8B7F}" type="pres">
      <dgm:prSet presAssocID="{99C77F09-3527-4A1E-BD7E-058E87C6912C}" presName="linNode" presStyleCnt="0"/>
      <dgm:spPr/>
    </dgm:pt>
    <dgm:pt modelId="{A175F42D-4C36-4371-964A-07C1B73AAC15}" type="pres">
      <dgm:prSet presAssocID="{99C77F09-3527-4A1E-BD7E-058E87C6912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68F24B-7A76-4DFA-AB14-F9324549658F}" type="pres">
      <dgm:prSet presAssocID="{99C77F09-3527-4A1E-BD7E-058E87C6912C}" presName="descendantText" presStyleLbl="alignAccFollowNode1" presStyleIdx="0" presStyleCnt="3">
        <dgm:presLayoutVars>
          <dgm:bulletEnabled val="1"/>
        </dgm:presLayoutVars>
      </dgm:prSet>
      <dgm:spPr/>
    </dgm:pt>
    <dgm:pt modelId="{70AEDBF4-B9CD-4C4F-831A-73517330207A}" type="pres">
      <dgm:prSet presAssocID="{86C420C2-305B-4971-8BFE-A38EC428E75A}" presName="sp" presStyleCnt="0"/>
      <dgm:spPr/>
    </dgm:pt>
    <dgm:pt modelId="{4D24ADE9-BF15-4AC7-9B40-10E19F912B62}" type="pres">
      <dgm:prSet presAssocID="{F546B2DE-8A00-4388-9A5C-32E22E6FBB7A}" presName="linNode" presStyleCnt="0"/>
      <dgm:spPr/>
    </dgm:pt>
    <dgm:pt modelId="{DAB9B526-C868-461E-A697-937D3E66D2F5}" type="pres">
      <dgm:prSet presAssocID="{F546B2DE-8A00-4388-9A5C-32E22E6FBB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9414057-0FA9-4107-B48A-6E957D173FF9}" type="pres">
      <dgm:prSet presAssocID="{F546B2DE-8A00-4388-9A5C-32E22E6FBB7A}" presName="descendantText" presStyleLbl="alignAccFollowNode1" presStyleIdx="1" presStyleCnt="3">
        <dgm:presLayoutVars>
          <dgm:bulletEnabled val="1"/>
        </dgm:presLayoutVars>
      </dgm:prSet>
      <dgm:spPr/>
    </dgm:pt>
    <dgm:pt modelId="{11114C54-2D6F-4C73-A285-EDE15B55C7E0}" type="pres">
      <dgm:prSet presAssocID="{A998D45F-C7F3-4A26-95B4-0B51C9759E67}" presName="sp" presStyleCnt="0"/>
      <dgm:spPr/>
    </dgm:pt>
    <dgm:pt modelId="{2D5A7798-487C-4B63-A205-0836DBC67EA5}" type="pres">
      <dgm:prSet presAssocID="{6DA856C8-1D0A-4D98-B7C6-85A0AC548A5B}" presName="linNode" presStyleCnt="0"/>
      <dgm:spPr/>
    </dgm:pt>
    <dgm:pt modelId="{224794D6-8C25-48C2-A2F9-8C15FA1C9A5E}" type="pres">
      <dgm:prSet presAssocID="{6DA856C8-1D0A-4D98-B7C6-85A0AC548A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F0A99E5-5E8C-41A5-A781-BABF174760CE}" type="pres">
      <dgm:prSet presAssocID="{6DA856C8-1D0A-4D98-B7C6-85A0AC548A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5A5308-9A83-49E9-8A12-BAE9B9512ACA}" type="presOf" srcId="{6DA856C8-1D0A-4D98-B7C6-85A0AC548A5B}" destId="{224794D6-8C25-48C2-A2F9-8C15FA1C9A5E}" srcOrd="0" destOrd="0" presId="urn:microsoft.com/office/officeart/2005/8/layout/vList5"/>
    <dgm:cxn modelId="{1DADF512-18F4-40A4-BB6E-7107707A311F}" srcId="{7AECAA0D-6606-464B-93C1-91D18D8350DE}" destId="{99C77F09-3527-4A1E-BD7E-058E87C6912C}" srcOrd="0" destOrd="0" parTransId="{937DA7A1-4441-4F37-BC45-356AC1F938DB}" sibTransId="{86C420C2-305B-4971-8BFE-A38EC428E75A}"/>
    <dgm:cxn modelId="{1886FA18-66E4-4AF0-B637-D60C78A75909}" type="presOf" srcId="{285BABC9-D623-49B7-A133-D1D825AE93BC}" destId="{A9414057-0FA9-4107-B48A-6E957D173FF9}" srcOrd="0" destOrd="0" presId="urn:microsoft.com/office/officeart/2005/8/layout/vList5"/>
    <dgm:cxn modelId="{FC367231-E0A1-4EAB-B2CA-18E84D522421}" srcId="{99C77F09-3527-4A1E-BD7E-058E87C6912C}" destId="{D50C5FA0-C202-4E70-9438-CADD4BD6DC4B}" srcOrd="0" destOrd="0" parTransId="{ECF6593F-7877-4BF9-B535-FC2EDE463D41}" sibTransId="{98CA0B5A-A49E-4557-98A6-0DCFAE7E6551}"/>
    <dgm:cxn modelId="{7094133F-620A-4137-9D72-3AD71ED3FFD6}" type="presOf" srcId="{F546B2DE-8A00-4388-9A5C-32E22E6FBB7A}" destId="{DAB9B526-C868-461E-A697-937D3E66D2F5}" srcOrd="0" destOrd="0" presId="urn:microsoft.com/office/officeart/2005/8/layout/vList5"/>
    <dgm:cxn modelId="{FAD1CE5E-63D8-45EC-8712-EF589E8FF15E}" type="presOf" srcId="{7AECAA0D-6606-464B-93C1-91D18D8350DE}" destId="{A16FCE1C-1F56-485D-B248-2E3737E93652}" srcOrd="0" destOrd="0" presId="urn:microsoft.com/office/officeart/2005/8/layout/vList5"/>
    <dgm:cxn modelId="{9D7AF945-59CA-4E1C-9305-67B2456AFABC}" srcId="{6DA856C8-1D0A-4D98-B7C6-85A0AC548A5B}" destId="{D4689FFE-1790-4176-9D98-A5D071310FCC}" srcOrd="0" destOrd="0" parTransId="{D77FCDE8-2B08-491B-A6B2-B1F18845BDCC}" sibTransId="{E59D0A04-6146-43C0-AAF9-4797861A740F}"/>
    <dgm:cxn modelId="{66DA7357-C325-44C5-A544-40E8619E6E3B}" type="presOf" srcId="{D50C5FA0-C202-4E70-9438-CADD4BD6DC4B}" destId="{AC68F24B-7A76-4DFA-AB14-F9324549658F}" srcOrd="0" destOrd="0" presId="urn:microsoft.com/office/officeart/2005/8/layout/vList5"/>
    <dgm:cxn modelId="{3E751378-2920-4DD9-9C59-13DFE2F8AC1C}" srcId="{F546B2DE-8A00-4388-9A5C-32E22E6FBB7A}" destId="{285BABC9-D623-49B7-A133-D1D825AE93BC}" srcOrd="0" destOrd="0" parTransId="{E344E6A4-4C61-4AE9-BD83-EA602E08C483}" sibTransId="{A2542CB9-AD86-489B-9B56-48FB21A65C7C}"/>
    <dgm:cxn modelId="{912ED599-2FF3-4A8C-B481-BCB9DD7D3F2F}" srcId="{7AECAA0D-6606-464B-93C1-91D18D8350DE}" destId="{6DA856C8-1D0A-4D98-B7C6-85A0AC548A5B}" srcOrd="2" destOrd="0" parTransId="{368F6C3B-E3C1-49E9-8689-53DD5284350B}" sibTransId="{EDC34603-9F07-4850-BC17-AA834B56809A}"/>
    <dgm:cxn modelId="{D79BF5CF-3BDC-445B-A968-2D21E25D1E7D}" type="presOf" srcId="{99C77F09-3527-4A1E-BD7E-058E87C6912C}" destId="{A175F42D-4C36-4371-964A-07C1B73AAC15}" srcOrd="0" destOrd="0" presId="urn:microsoft.com/office/officeart/2005/8/layout/vList5"/>
    <dgm:cxn modelId="{754222E1-0E7E-458D-8D9D-B6A71C067C21}" type="presOf" srcId="{D4689FFE-1790-4176-9D98-A5D071310FCC}" destId="{4F0A99E5-5E8C-41A5-A781-BABF174760CE}" srcOrd="0" destOrd="0" presId="urn:microsoft.com/office/officeart/2005/8/layout/vList5"/>
    <dgm:cxn modelId="{D7C825F0-11CB-410E-9140-6C84DA6BFFD4}" srcId="{7AECAA0D-6606-464B-93C1-91D18D8350DE}" destId="{F546B2DE-8A00-4388-9A5C-32E22E6FBB7A}" srcOrd="1" destOrd="0" parTransId="{2010A304-24EF-4A26-AB94-B4E1E29227DD}" sibTransId="{A998D45F-C7F3-4A26-95B4-0B51C9759E67}"/>
    <dgm:cxn modelId="{3DED1504-C950-4A1E-ADF5-C63FC5B1318F}" type="presParOf" srcId="{A16FCE1C-1F56-485D-B248-2E3737E93652}" destId="{3E80E7E4-2FEA-4089-A1E1-9BAE88CE8B7F}" srcOrd="0" destOrd="0" presId="urn:microsoft.com/office/officeart/2005/8/layout/vList5"/>
    <dgm:cxn modelId="{7BC5F83A-571A-49C7-8B61-BD3CED76AC18}" type="presParOf" srcId="{3E80E7E4-2FEA-4089-A1E1-9BAE88CE8B7F}" destId="{A175F42D-4C36-4371-964A-07C1B73AAC15}" srcOrd="0" destOrd="0" presId="urn:microsoft.com/office/officeart/2005/8/layout/vList5"/>
    <dgm:cxn modelId="{D494CCFC-6964-4890-B9A6-4DA939F27D9F}" type="presParOf" srcId="{3E80E7E4-2FEA-4089-A1E1-9BAE88CE8B7F}" destId="{AC68F24B-7A76-4DFA-AB14-F9324549658F}" srcOrd="1" destOrd="0" presId="urn:microsoft.com/office/officeart/2005/8/layout/vList5"/>
    <dgm:cxn modelId="{87A96784-C8C6-4680-98BC-DEA88877CD4B}" type="presParOf" srcId="{A16FCE1C-1F56-485D-B248-2E3737E93652}" destId="{70AEDBF4-B9CD-4C4F-831A-73517330207A}" srcOrd="1" destOrd="0" presId="urn:microsoft.com/office/officeart/2005/8/layout/vList5"/>
    <dgm:cxn modelId="{0CBDCB3E-0EE5-4975-8AA4-8D9B86570392}" type="presParOf" srcId="{A16FCE1C-1F56-485D-B248-2E3737E93652}" destId="{4D24ADE9-BF15-4AC7-9B40-10E19F912B62}" srcOrd="2" destOrd="0" presId="urn:microsoft.com/office/officeart/2005/8/layout/vList5"/>
    <dgm:cxn modelId="{E3C98011-1AE7-4982-A8FC-8BDD6B94EBF1}" type="presParOf" srcId="{4D24ADE9-BF15-4AC7-9B40-10E19F912B62}" destId="{DAB9B526-C868-461E-A697-937D3E66D2F5}" srcOrd="0" destOrd="0" presId="urn:microsoft.com/office/officeart/2005/8/layout/vList5"/>
    <dgm:cxn modelId="{A228048E-0566-45AB-8620-6572DC9B67BA}" type="presParOf" srcId="{4D24ADE9-BF15-4AC7-9B40-10E19F912B62}" destId="{A9414057-0FA9-4107-B48A-6E957D173FF9}" srcOrd="1" destOrd="0" presId="urn:microsoft.com/office/officeart/2005/8/layout/vList5"/>
    <dgm:cxn modelId="{990A1F92-BBA4-435F-9717-CA75EBFAA19F}" type="presParOf" srcId="{A16FCE1C-1F56-485D-B248-2E3737E93652}" destId="{11114C54-2D6F-4C73-A285-EDE15B55C7E0}" srcOrd="3" destOrd="0" presId="urn:microsoft.com/office/officeart/2005/8/layout/vList5"/>
    <dgm:cxn modelId="{01630B62-F0A3-430A-B161-10C0A21678E8}" type="presParOf" srcId="{A16FCE1C-1F56-485D-B248-2E3737E93652}" destId="{2D5A7798-487C-4B63-A205-0836DBC67EA5}" srcOrd="4" destOrd="0" presId="urn:microsoft.com/office/officeart/2005/8/layout/vList5"/>
    <dgm:cxn modelId="{1B44CFD1-2ED3-49F9-A10E-68B1DDBA8FDA}" type="presParOf" srcId="{2D5A7798-487C-4B63-A205-0836DBC67EA5}" destId="{224794D6-8C25-48C2-A2F9-8C15FA1C9A5E}" srcOrd="0" destOrd="0" presId="urn:microsoft.com/office/officeart/2005/8/layout/vList5"/>
    <dgm:cxn modelId="{74E96627-7F51-4A86-B842-82861297202D}" type="presParOf" srcId="{2D5A7798-487C-4B63-A205-0836DBC67EA5}" destId="{4F0A99E5-5E8C-41A5-A781-BABF174760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8F24B-7A76-4DFA-AB14-F9324549658F}">
      <dsp:nvSpPr>
        <dsp:cNvPr id="0" name=""/>
        <dsp:cNvSpPr/>
      </dsp:nvSpPr>
      <dsp:spPr>
        <a:xfrm rot="5400000">
          <a:off x="3218857" y="-1075448"/>
          <a:ext cx="1121829" cy="3557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Male prefers energy drink more (60.38%)</a:t>
          </a:r>
          <a:endParaRPr lang="en-US" sz="2200" kern="1200" dirty="0"/>
        </a:p>
      </dsp:txBody>
      <dsp:txXfrm rot="-5400000">
        <a:off x="2001056" y="197116"/>
        <a:ext cx="3502669" cy="1012303"/>
      </dsp:txXfrm>
    </dsp:sp>
    <dsp:sp modelId="{A175F42D-4C36-4371-964A-07C1B73AAC15}">
      <dsp:nvSpPr>
        <dsp:cNvPr id="0" name=""/>
        <dsp:cNvSpPr/>
      </dsp:nvSpPr>
      <dsp:spPr>
        <a:xfrm>
          <a:off x="0" y="2124"/>
          <a:ext cx="200105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a. Who prefers energy drink more? </a:t>
          </a:r>
          <a:endParaRPr lang="en-US" sz="2100" kern="1200" dirty="0"/>
        </a:p>
      </dsp:txBody>
      <dsp:txXfrm>
        <a:off x="68454" y="70578"/>
        <a:ext cx="1864148" cy="1265378"/>
      </dsp:txXfrm>
    </dsp:sp>
    <dsp:sp modelId="{A9414057-0FA9-4107-B48A-6E957D173FF9}">
      <dsp:nvSpPr>
        <dsp:cNvPr id="0" name=""/>
        <dsp:cNvSpPr/>
      </dsp:nvSpPr>
      <dsp:spPr>
        <a:xfrm rot="5400000">
          <a:off x="3218857" y="396952"/>
          <a:ext cx="1121829" cy="3557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Age group of [19-30] prefers energy drink more (55.2%)</a:t>
          </a:r>
          <a:endParaRPr lang="en-US" sz="2200" kern="1200" dirty="0"/>
        </a:p>
      </dsp:txBody>
      <dsp:txXfrm rot="-5400000">
        <a:off x="2001056" y="1669517"/>
        <a:ext cx="3502669" cy="1012303"/>
      </dsp:txXfrm>
    </dsp:sp>
    <dsp:sp modelId="{DAB9B526-C868-461E-A697-937D3E66D2F5}">
      <dsp:nvSpPr>
        <dsp:cNvPr id="0" name=""/>
        <dsp:cNvSpPr/>
      </dsp:nvSpPr>
      <dsp:spPr>
        <a:xfrm>
          <a:off x="0" y="1474525"/>
          <a:ext cx="200105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b. Which age group prefers energy drinks more?</a:t>
          </a:r>
          <a:endParaRPr lang="en-US" sz="2100" kern="1200"/>
        </a:p>
      </dsp:txBody>
      <dsp:txXfrm>
        <a:off x="68454" y="1542979"/>
        <a:ext cx="1864148" cy="1265378"/>
      </dsp:txXfrm>
    </dsp:sp>
    <dsp:sp modelId="{4F0A99E5-5E8C-41A5-A781-BABF174760CE}">
      <dsp:nvSpPr>
        <dsp:cNvPr id="0" name=""/>
        <dsp:cNvSpPr/>
      </dsp:nvSpPr>
      <dsp:spPr>
        <a:xfrm rot="5400000">
          <a:off x="3218857" y="1869353"/>
          <a:ext cx="1121829" cy="3557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 dirty="0"/>
            <a:t>Online ads, TV commercials marketing reaches most youth</a:t>
          </a:r>
          <a:endParaRPr lang="en-US" sz="2200" kern="1200" dirty="0"/>
        </a:p>
      </dsp:txBody>
      <dsp:txXfrm rot="-5400000">
        <a:off x="2001056" y="3141918"/>
        <a:ext cx="3502669" cy="1012303"/>
      </dsp:txXfrm>
    </dsp:sp>
    <dsp:sp modelId="{224794D6-8C25-48C2-A2F9-8C15FA1C9A5E}">
      <dsp:nvSpPr>
        <dsp:cNvPr id="0" name=""/>
        <dsp:cNvSpPr/>
      </dsp:nvSpPr>
      <dsp:spPr>
        <a:xfrm>
          <a:off x="0" y="2946926"/>
          <a:ext cx="200105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c. Which type of marketing reaches the most Youth</a:t>
          </a:r>
          <a:endParaRPr lang="en-US" sz="2100" kern="1200" dirty="0"/>
        </a:p>
      </dsp:txBody>
      <dsp:txXfrm>
        <a:off x="68454" y="3015380"/>
        <a:ext cx="186414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5DC1-DC1A-245C-C22A-1EA3B20B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B2EE-AF8D-067E-EBE7-8ECA204D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C1CC-0F6C-BC63-CDBA-526859D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3344-1166-4F81-4E9F-08F19CF0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47EB-95E7-91CB-93FD-DA4E4C4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AE70-F083-858D-6216-66E76A0B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7521-80BA-C59A-CFF7-75995ACB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E5EE-71F9-6A14-DE47-1911A9DE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C561-F3B3-17F9-F90D-5055A5D9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3124-4B21-C5D8-DCC7-64CB5AF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902C9-8756-E70E-A967-D721F678F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8B45E-171F-4A67-F60F-915754C8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7751-A0D9-8BB2-B2E4-A7D78E4B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0A6-C578-C610-F315-2D25BCB9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4470-E458-0555-C94E-F8069090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6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4F1D-FD87-0B42-8B74-3B9CC33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587-97F4-8A5D-A2F8-D7E768F5F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4003-4D1D-6E7A-B753-57CAF97F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0AFF-4237-4E04-AE2C-E3C0578ED17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A4D2-A8DD-C70C-44D4-5828C335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8F60-E136-306C-AB98-F5E6DABF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50EA-DD3B-42A4-9B6A-5C7678C8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950D-9799-CF4C-28F7-98C9F00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429C-399B-0303-2492-99901BA5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746A-B3BC-6EAA-F5DF-BDE6EA1E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CF8E-F7B0-C383-E7F6-A2E07AB1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1CB9-4D5E-093D-21CC-F1E9C2A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AEA6-F136-FC67-AFDA-8E0A6F0C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EC0D9-06D2-BAEF-119F-E8C51CC7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4F17-A618-8441-01DB-00EECD96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598B-85D5-318A-A73A-2CB84AC4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A0A6-C8C3-04C9-AD0C-2175F80B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6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6CD8-FD7F-5FF2-8CCB-02A00B9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FB11-6878-69CF-849B-F89F01FC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061FA-F535-1C19-F3FC-A925C016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AB7E-489E-8FAA-EA7D-8C698C0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B0F-12A7-983F-62B7-5690D7C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8558-7A92-CD11-7E8F-A1D3819C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D90E-BE1E-E1CB-816E-572F29B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6ECE-434B-1908-3DD0-81C59B3C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8039-FFA8-0A45-7604-8F5C1A94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DB14A-3427-F268-7B4E-D0B32C3F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75511-0EFC-9629-B3B6-A837A2F2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E17E8-218A-4524-8C2F-CDA48C3B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F7A3-5946-CF5D-51E6-1CF09637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E356F-EBD2-D5D9-28DA-458E0FBD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888D-B14E-13E6-22B0-2F586674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F67BE-5BF5-7834-9C73-EF49E409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1F62-8CB3-D0E0-285B-09085CE5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12A71-B736-D5FE-628B-C933FE20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1B330-25F6-96EE-BE45-872096E8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1D7FA-BDB2-54B3-1263-BA72CE6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3E2FA-D4AE-735D-6159-E1982A63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6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1D4-3322-7809-1171-3899C686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0B58-88E5-60DF-1D3F-36E115BA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228B-F0F9-3FD6-F3F4-E79F5651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3B1F7-1ACF-8BB8-D3EE-0429C018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C4B3-E9CE-CB9B-0080-56CA05AA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2E12-50CE-73BF-0A9D-4ACC912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86D-8CA5-2F86-08E0-684808EC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BEAD2-CCFF-C96C-32B9-61B18B8D3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AF86-DB9D-0513-A30E-0D819B27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E236-60EC-32A8-CEE6-F9A65A28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92EB-D667-E2D0-A579-5D626E91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CB2C-3772-519F-D39C-E3CB32BC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2395D-48BF-227F-E9EE-7B326E9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81D1-85B0-1A8D-C759-5F1F85F4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C0BF8-555F-2B32-D8FE-EB574D0E7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53FB-2607-468F-B328-04A4855D555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95A1-EA87-5FBD-F230-636667E0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8903-7E1E-E379-56C2-D5954E602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126C-D40B-4398-9DBA-995708837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ujtabavtu11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inkedin.com/in/md-mujtaba-alam-siddiq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svg"/><Relationship Id="rId7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CEF59-BF8A-DA81-B2DF-FB5B5BF3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59" y="1149942"/>
            <a:ext cx="3332713" cy="4558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1" i="0" u="none" strike="noStrike" kern="1200" baseline="0" dirty="0">
                <a:solidFill>
                  <a:srgbClr val="FFFFFF"/>
                </a:solidFill>
                <a:latin typeface="Algerian" panose="04020705040A02060702" pitchFamily="82" charset="0"/>
              </a:rPr>
              <a:t>Project Title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75D4-B92F-D9B3-63D8-FA780440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428" y="742122"/>
            <a:ext cx="7211462" cy="23058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1" indent="0">
              <a:buNone/>
            </a:pPr>
            <a:r>
              <a:rPr lang="en-US" sz="4800" b="1" i="0" u="none" strike="noStrike" baseline="0" dirty="0"/>
              <a:t>Insights for the Marketing Team in the Food &amp; Beverage Industry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ACC62-CE34-6DDB-0C68-257C72610250}"/>
              </a:ext>
            </a:extLst>
          </p:cNvPr>
          <p:cNvSpPr txBox="1"/>
          <p:nvPr/>
        </p:nvSpPr>
        <p:spPr>
          <a:xfrm>
            <a:off x="4681355" y="4384618"/>
            <a:ext cx="679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Md Mujtaba Alam Siddiqui</a:t>
            </a:r>
          </a:p>
          <a:p>
            <a:r>
              <a:rPr lang="en-IN" sz="3200" dirty="0">
                <a:latin typeface="Bahnschrift SemiBold" panose="020B0502040204020203" pitchFamily="34" charset="0"/>
              </a:rPr>
              <a:t>Data Enthusiast</a:t>
            </a:r>
          </a:p>
        </p:txBody>
      </p:sp>
    </p:spTree>
    <p:extLst>
      <p:ext uri="{BB962C8B-B14F-4D97-AF65-F5344CB8AC3E}">
        <p14:creationId xmlns:p14="http://schemas.microsoft.com/office/powerpoint/2010/main" val="340327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15672-E27F-262D-8BC2-187CA4D3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89" y="637152"/>
            <a:ext cx="6997369" cy="6324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1" i="0" u="none" strike="noStrike" kern="1200" baseline="0" dirty="0">
                <a:latin typeface="Algerian" panose="04020705040A02060702" pitchFamily="82" charset="0"/>
              </a:rPr>
              <a:t>Recommendations for </a:t>
            </a:r>
            <a:r>
              <a:rPr lang="en-US" sz="3600" b="1" i="0" u="none" strike="noStrike" kern="1200" baseline="0" dirty="0" err="1">
                <a:latin typeface="Algerian" panose="04020705040A02060702" pitchFamily="82" charset="0"/>
              </a:rPr>
              <a:t>CodeX</a:t>
            </a:r>
            <a:endParaRPr lang="en-US" sz="36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D79D-A100-C7A1-B2C3-C72434DD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585356"/>
            <a:ext cx="4651513" cy="1341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2000" i="0" u="none" strike="noStrike" baseline="0" dirty="0"/>
              <a:t>1) Immediate Product Improvements</a:t>
            </a:r>
          </a:p>
          <a:p>
            <a:pPr lvl="1"/>
            <a:r>
              <a:rPr lang="en-US" sz="1800" b="1" i="0" u="none" strike="noStrike" baseline="0" dirty="0"/>
              <a:t>Enhance brand reputation</a:t>
            </a:r>
          </a:p>
          <a:p>
            <a:pPr lvl="1"/>
            <a:r>
              <a:rPr lang="en-US" sz="1800" b="1" i="0" u="none" strike="noStrike" baseline="0" dirty="0"/>
              <a:t>Improve taste</a:t>
            </a:r>
          </a:p>
          <a:p>
            <a:pPr lvl="1"/>
            <a:r>
              <a:rPr lang="en-US" sz="1800" b="1" i="0" u="none" strike="noStrike" baseline="0" dirty="0"/>
              <a:t>Ensure wider availability</a:t>
            </a:r>
          </a:p>
          <a:p>
            <a:pPr marL="457200" lvl="1" indent="0">
              <a:buNone/>
            </a:pPr>
            <a:endParaRPr lang="en-US" sz="1800" b="1" i="0" u="none" strike="noStrike" baseline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772EC1-823D-8BED-A9C3-6EE28C2D3C52}"/>
              </a:ext>
            </a:extLst>
          </p:cNvPr>
          <p:cNvSpPr txBox="1">
            <a:spLocks/>
          </p:cNvSpPr>
          <p:nvPr/>
        </p:nvSpPr>
        <p:spPr>
          <a:xfrm>
            <a:off x="1192696" y="4462386"/>
            <a:ext cx="5385168" cy="1341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3) Marketing Strategies</a:t>
            </a:r>
          </a:p>
          <a:p>
            <a:pPr lvl="1"/>
            <a:r>
              <a:rPr lang="en-US" sz="1800" b="1" dirty="0"/>
              <a:t>Online marketing targeting smartphones</a:t>
            </a:r>
          </a:p>
          <a:p>
            <a:pPr lvl="1"/>
            <a:r>
              <a:rPr lang="en-US" sz="1800" b="1" dirty="0"/>
              <a:t>Social media campaigns with engaging content</a:t>
            </a:r>
          </a:p>
          <a:p>
            <a:pPr lvl="1"/>
            <a:r>
              <a:rPr lang="en-US" sz="1800" b="1" dirty="0"/>
              <a:t>Exclusive online discounts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38FBDC-E0CC-3AF1-693D-AAEFFDD5D2D2}"/>
              </a:ext>
            </a:extLst>
          </p:cNvPr>
          <p:cNvSpPr txBox="1">
            <a:spLocks/>
          </p:cNvSpPr>
          <p:nvPr/>
        </p:nvSpPr>
        <p:spPr>
          <a:xfrm>
            <a:off x="1192696" y="3195357"/>
            <a:ext cx="4651513" cy="99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2) Ideal Price Range</a:t>
            </a:r>
          </a:p>
          <a:p>
            <a:pPr lvl="1"/>
            <a:r>
              <a:rPr lang="en-US" sz="1800" b="1" dirty="0"/>
              <a:t>Tier 1 cities: </a:t>
            </a:r>
            <a:r>
              <a:rPr lang="en-IN" sz="1800" b="1" i="0" dirty="0">
                <a:effectLst/>
              </a:rPr>
              <a:t>₹</a:t>
            </a:r>
            <a:r>
              <a:rPr lang="en-US" sz="1800" b="1" dirty="0"/>
              <a:t>100 to </a:t>
            </a:r>
            <a:r>
              <a:rPr lang="en-IN" sz="1800" b="1" i="0" dirty="0">
                <a:effectLst/>
              </a:rPr>
              <a:t>₹</a:t>
            </a:r>
            <a:r>
              <a:rPr lang="en-US" sz="1800" b="1" dirty="0"/>
              <a:t>150</a:t>
            </a:r>
          </a:p>
          <a:p>
            <a:pPr lvl="1"/>
            <a:r>
              <a:rPr lang="en-US" sz="1800" b="1" dirty="0"/>
              <a:t>Tier 2 cities: </a:t>
            </a:r>
            <a:r>
              <a:rPr lang="en-IN" sz="1800" b="1" i="0" dirty="0">
                <a:effectLst/>
              </a:rPr>
              <a:t>₹</a:t>
            </a:r>
            <a:r>
              <a:rPr lang="en-IN" sz="1800" b="1" i="0" dirty="0">
                <a:solidFill>
                  <a:srgbClr val="70757A"/>
                </a:solidFill>
                <a:effectLst/>
              </a:rPr>
              <a:t> </a:t>
            </a:r>
            <a:r>
              <a:rPr lang="en-US" sz="1800" b="1" dirty="0"/>
              <a:t>50 to </a:t>
            </a:r>
            <a:r>
              <a:rPr lang="en-IN" sz="1800" b="1" i="0" dirty="0">
                <a:effectLst/>
              </a:rPr>
              <a:t>₹</a:t>
            </a:r>
            <a:r>
              <a:rPr lang="en-US" sz="1800" b="1" dirty="0"/>
              <a:t>99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3E643CB-09D2-CDEC-FB1E-5E3D76AD8947}"/>
              </a:ext>
            </a:extLst>
          </p:cNvPr>
          <p:cNvSpPr txBox="1">
            <a:spLocks/>
          </p:cNvSpPr>
          <p:nvPr/>
        </p:nvSpPr>
        <p:spPr>
          <a:xfrm>
            <a:off x="5494867" y="1585356"/>
            <a:ext cx="5676716" cy="1341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4) Brand Ambassador (Virat Kohli)</a:t>
            </a:r>
          </a:p>
          <a:p>
            <a:pPr lvl="1"/>
            <a:r>
              <a:rPr lang="en-US" sz="1900" b="1" dirty="0"/>
              <a:t>Widespread popularity</a:t>
            </a:r>
          </a:p>
          <a:p>
            <a:pPr lvl="1"/>
            <a:r>
              <a:rPr lang="en-US" sz="1900" b="1" dirty="0"/>
              <a:t>Strong appeal among the youth</a:t>
            </a:r>
          </a:p>
          <a:p>
            <a:pPr lvl="1"/>
            <a:r>
              <a:rPr lang="en-US" sz="1900" b="1" dirty="0"/>
              <a:t>Association with fitness and dynamic lifestyle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FBF21E-49C7-AB73-7559-7BDAA35711D8}"/>
              </a:ext>
            </a:extLst>
          </p:cNvPr>
          <p:cNvSpPr txBox="1">
            <a:spLocks/>
          </p:cNvSpPr>
          <p:nvPr/>
        </p:nvSpPr>
        <p:spPr>
          <a:xfrm>
            <a:off x="5494867" y="3195358"/>
            <a:ext cx="4651513" cy="99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5) Target Audience</a:t>
            </a:r>
          </a:p>
          <a:p>
            <a:pPr lvl="1"/>
            <a:r>
              <a:rPr lang="en-US" sz="1800" b="1" dirty="0"/>
              <a:t>Youth demographic</a:t>
            </a:r>
          </a:p>
          <a:p>
            <a:pPr lvl="1"/>
            <a:r>
              <a:rPr lang="en-US" sz="1800" b="1" dirty="0"/>
              <a:t>Strategic market</a:t>
            </a:r>
          </a:p>
        </p:txBody>
      </p:sp>
    </p:spTree>
    <p:extLst>
      <p:ext uri="{BB962C8B-B14F-4D97-AF65-F5344CB8AC3E}">
        <p14:creationId xmlns:p14="http://schemas.microsoft.com/office/powerpoint/2010/main" val="377935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F5C37-BBD9-B494-066E-779DD92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270" y="1298083"/>
            <a:ext cx="3145105" cy="67693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R="0" algn="ctr"/>
            <a:r>
              <a:rPr lang="en-US" sz="4000" b="1" i="0" u="none" strike="noStrike" kern="1200" baseline="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2C7A-F806-3843-CB0F-27D5BA75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844" y="5031573"/>
            <a:ext cx="3207027" cy="3545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2000" b="1" i="0" u="none" strike="noStrike" baseline="0" dirty="0"/>
              <a:t>Tool Used : Excel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4361A-B434-263F-7C9F-74A065B9C283}"/>
              </a:ext>
            </a:extLst>
          </p:cNvPr>
          <p:cNvSpPr txBox="1"/>
          <p:nvPr/>
        </p:nvSpPr>
        <p:spPr>
          <a:xfrm>
            <a:off x="1866270" y="2298397"/>
            <a:ext cx="8454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Your time and attention are greatly appreciated.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I am excited about the opportunity to discuss my findings further.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Looking forward to any feedback or questions you may have.</a:t>
            </a:r>
          </a:p>
          <a:p>
            <a:pPr algn="l"/>
            <a:endParaRPr lang="en-US" sz="2000" b="1" i="0" dirty="0">
              <a:effectLst/>
            </a:endParaRPr>
          </a:p>
          <a:p>
            <a:pPr algn="l"/>
            <a:r>
              <a:rPr lang="en-US" sz="2000" b="1" i="0" dirty="0">
                <a:effectLst/>
              </a:rPr>
              <a:t>Contact Information:</a:t>
            </a:r>
          </a:p>
          <a:p>
            <a:pPr algn="l"/>
            <a:r>
              <a:rPr lang="en-US" sz="2000" b="1" dirty="0"/>
              <a:t>Email: </a:t>
            </a:r>
            <a:r>
              <a:rPr lang="en-US" sz="2000" b="1" dirty="0">
                <a:hlinkClick r:id="rId3"/>
              </a:rPr>
              <a:t>mujtabavtu11@gmail.com</a:t>
            </a:r>
            <a:endParaRPr lang="en-US" sz="2000" b="1" dirty="0"/>
          </a:p>
          <a:p>
            <a:pPr algn="l"/>
            <a:r>
              <a:rPr lang="en-US" sz="2000" b="1" dirty="0"/>
              <a:t>LinkedIn: </a:t>
            </a:r>
            <a:r>
              <a:rPr lang="en-US" sz="2000" b="1" dirty="0">
                <a:hlinkClick r:id="rId4"/>
              </a:rPr>
              <a:t>https://www.linkedin.com/in/md-mujtaba-alam-siddiqui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47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A38CA-8A78-B0A9-2ADF-D759AC01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83" y="1193485"/>
            <a:ext cx="4463244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1" i="0" u="none" strike="noStrike" kern="1200" baseline="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US" b="1" i="0" u="none" strike="noStrike" kern="1200" baseline="0" dirty="0">
                <a:solidFill>
                  <a:srgbClr val="FFFFFF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3D31-1984-B8F7-2113-A71A88DB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180" y="1231692"/>
            <a:ext cx="5684705" cy="46466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Codex is a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German beverage company launched energy drink in 10 Indian cities.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Marketing team has conducted a survey with 10k respondents and collected the data.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Their goal is to </a:t>
            </a:r>
            <a:r>
              <a:rPr lang="en-US" dirty="0">
                <a:solidFill>
                  <a:srgbClr val="374151"/>
                </a:solidFill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nhance brand awareness, increase market share and guide product development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374151"/>
                </a:solidFill>
                <a:effectLst/>
                <a:cs typeface="Helvetica" panose="020B0604020202020204" pitchFamily="34" charset="0"/>
              </a:rPr>
              <a:t>Now my task here is to </a:t>
            </a:r>
            <a:r>
              <a:rPr lang="en-US" dirty="0">
                <a:solidFill>
                  <a:srgbClr val="374151"/>
                </a:solidFill>
                <a:cs typeface="Helvetica" panose="020B0604020202020204" pitchFamily="34" charset="0"/>
              </a:rPr>
              <a:t>a</a:t>
            </a:r>
            <a:r>
              <a:rPr lang="en-US" b="0" dirty="0">
                <a:solidFill>
                  <a:srgbClr val="374151"/>
                </a:solidFill>
                <a:effectLst/>
                <a:cs typeface="Helvetica" panose="020B0604020202020204" pitchFamily="34" charset="0"/>
              </a:rPr>
              <a:t>nalyze the survey data for actionable insights to drive strategic actions in the Indian market.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D8C5A-2F38-B074-2A7A-49BE25D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2" y="272362"/>
            <a:ext cx="5558489" cy="853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1" i="0" u="none" strike="noStrike" kern="1200" baseline="0" dirty="0">
                <a:solidFill>
                  <a:schemeClr val="tx1"/>
                </a:solidFill>
                <a:latin typeface="Algerian" panose="04020705040A02060702" pitchFamily="82" charset="0"/>
              </a:rPr>
              <a:t>Demographic Insights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ext Placeholder 2">
            <a:extLst>
              <a:ext uri="{FF2B5EF4-FFF2-40B4-BE49-F238E27FC236}">
                <a16:creationId xmlns:a16="http://schemas.microsoft.com/office/drawing/2014/main" id="{A52C9173-2EEF-7AF0-816F-E5743C86A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215636"/>
              </p:ext>
            </p:extLst>
          </p:nvPr>
        </p:nvGraphicFramePr>
        <p:xfrm>
          <a:off x="838200" y="1322047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86CAD0-F257-D43A-69F7-FE9A5E65D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041" y="0"/>
            <a:ext cx="5118898" cy="2282959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79475-6C62-F631-26C6-52F64547B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2040" y="2194093"/>
            <a:ext cx="5102548" cy="231016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F4F93-5613-5FBB-B969-16DB97869D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2038" y="4508437"/>
            <a:ext cx="4100625" cy="234956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63784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7E6A-99CD-DCB0-CFE6-9FC12361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160613"/>
          </a:xfrm>
        </p:spPr>
        <p:txBody>
          <a:bodyPr>
            <a:normAutofit/>
          </a:bodyPr>
          <a:lstStyle/>
          <a:p>
            <a:pPr marR="0" rtl="0"/>
            <a:r>
              <a:rPr lang="en-IN" sz="3600" b="1" i="0" u="none" strike="noStrike" kern="100" baseline="0" dirty="0">
                <a:latin typeface="Algerian" panose="04020705040A02060702" pitchFamily="82" charset="0"/>
              </a:rPr>
              <a:t>Consumer Preferences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4FE092-7016-E799-516E-19DD81ACFA4D}"/>
              </a:ext>
            </a:extLst>
          </p:cNvPr>
          <p:cNvGrpSpPr/>
          <p:nvPr/>
        </p:nvGrpSpPr>
        <p:grpSpPr>
          <a:xfrm>
            <a:off x="1023731" y="1082976"/>
            <a:ext cx="9222691" cy="2039650"/>
            <a:chOff x="848408" y="1389350"/>
            <a:chExt cx="9222691" cy="2039650"/>
          </a:xfrm>
        </p:grpSpPr>
        <p:sp>
          <p:nvSpPr>
            <p:cNvPr id="7" name="Rectangle 6" descr="Bottle">
              <a:extLst>
                <a:ext uri="{FF2B5EF4-FFF2-40B4-BE49-F238E27FC236}">
                  <a16:creationId xmlns:a16="http://schemas.microsoft.com/office/drawing/2014/main" id="{81C0A45A-A23F-D695-54F2-30BA4BBF3F75}"/>
                </a:ext>
              </a:extLst>
            </p:cNvPr>
            <p:cNvSpPr/>
            <p:nvPr/>
          </p:nvSpPr>
          <p:spPr>
            <a:xfrm>
              <a:off x="848408" y="1462238"/>
              <a:ext cx="783419" cy="60267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E160737-FB61-33DF-2C8E-C4156BA416AC}"/>
                </a:ext>
              </a:extLst>
            </p:cNvPr>
            <p:cNvSpPr/>
            <p:nvPr/>
          </p:nvSpPr>
          <p:spPr>
            <a:xfrm>
              <a:off x="848408" y="2178500"/>
              <a:ext cx="4181040" cy="602102"/>
            </a:xfrm>
            <a:custGeom>
              <a:avLst/>
              <a:gdLst>
                <a:gd name="connsiteX0" fmla="*/ 0 w 4181040"/>
                <a:gd name="connsiteY0" fmla="*/ 0 h 361576"/>
                <a:gd name="connsiteX1" fmla="*/ 4181040 w 4181040"/>
                <a:gd name="connsiteY1" fmla="*/ 0 h 361576"/>
                <a:gd name="connsiteX2" fmla="*/ 4181040 w 4181040"/>
                <a:gd name="connsiteY2" fmla="*/ 361576 h 361576"/>
                <a:gd name="connsiteX3" fmla="*/ 0 w 4181040"/>
                <a:gd name="connsiteY3" fmla="*/ 361576 h 361576"/>
                <a:gd name="connsiteX4" fmla="*/ 0 w 4181040"/>
                <a:gd name="connsiteY4" fmla="*/ 0 h 36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040" h="361576">
                  <a:moveTo>
                    <a:pt x="0" y="0"/>
                  </a:moveTo>
                  <a:lnTo>
                    <a:pt x="4181040" y="0"/>
                  </a:lnTo>
                  <a:lnTo>
                    <a:pt x="4181040" y="361576"/>
                  </a:lnTo>
                  <a:lnTo>
                    <a:pt x="0" y="3615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b="0" i="0" kern="1200" baseline="0" dirty="0"/>
                <a:t>a. What are the preferred ingredients of energy drinks among respondents?</a:t>
              </a:r>
              <a:endParaRPr lang="en-US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1573792-A7A6-2427-3917-7172DAEC025C}"/>
                </a:ext>
              </a:extLst>
            </p:cNvPr>
            <p:cNvSpPr/>
            <p:nvPr/>
          </p:nvSpPr>
          <p:spPr>
            <a:xfrm>
              <a:off x="848408" y="2865844"/>
              <a:ext cx="4181040" cy="563156"/>
            </a:xfrm>
            <a:custGeom>
              <a:avLst/>
              <a:gdLst>
                <a:gd name="connsiteX0" fmla="*/ 0 w 4181040"/>
                <a:gd name="connsiteY0" fmla="*/ 0 h 339939"/>
                <a:gd name="connsiteX1" fmla="*/ 4181040 w 4181040"/>
                <a:gd name="connsiteY1" fmla="*/ 0 h 339939"/>
                <a:gd name="connsiteX2" fmla="*/ 4181040 w 4181040"/>
                <a:gd name="connsiteY2" fmla="*/ 339939 h 339939"/>
                <a:gd name="connsiteX3" fmla="*/ 0 w 4181040"/>
                <a:gd name="connsiteY3" fmla="*/ 339939 h 339939"/>
                <a:gd name="connsiteX4" fmla="*/ 0 w 4181040"/>
                <a:gd name="connsiteY4" fmla="*/ 0 h 33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040" h="339939">
                  <a:moveTo>
                    <a:pt x="0" y="0"/>
                  </a:moveTo>
                  <a:lnTo>
                    <a:pt x="4181040" y="0"/>
                  </a:lnTo>
                  <a:lnTo>
                    <a:pt x="4181040" y="339939"/>
                  </a:lnTo>
                  <a:lnTo>
                    <a:pt x="0" y="339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Caffeine &amp; Vitamins are the</a:t>
              </a:r>
              <a:r>
                <a:rPr lang="en-US" b="1" i="0" kern="1200" baseline="0" dirty="0"/>
                <a:t> preferred ingredients </a:t>
              </a:r>
              <a:r>
                <a:rPr lang="en-US" b="1" dirty="0"/>
                <a:t>among </a:t>
              </a:r>
              <a:r>
                <a:rPr lang="en-US" b="1" i="0" kern="1200" baseline="0" dirty="0"/>
                <a:t>respondents.</a:t>
              </a:r>
              <a:endParaRPr lang="en-US" kern="1200" dirty="0"/>
            </a:p>
          </p:txBody>
        </p:sp>
        <p:sp>
          <p:nvSpPr>
            <p:cNvPr id="10" name="Rectangle 9" descr="Martini">
              <a:extLst>
                <a:ext uri="{FF2B5EF4-FFF2-40B4-BE49-F238E27FC236}">
                  <a16:creationId xmlns:a16="http://schemas.microsoft.com/office/drawing/2014/main" id="{D61DEDEC-87AF-5B54-0642-9465886200A4}"/>
                </a:ext>
              </a:extLst>
            </p:cNvPr>
            <p:cNvSpPr/>
            <p:nvPr/>
          </p:nvSpPr>
          <p:spPr>
            <a:xfrm>
              <a:off x="5704291" y="1389350"/>
              <a:ext cx="783418" cy="60267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7697B6-49F4-DBAD-972B-CD319D975456}"/>
                </a:ext>
              </a:extLst>
            </p:cNvPr>
            <p:cNvSpPr/>
            <p:nvPr/>
          </p:nvSpPr>
          <p:spPr>
            <a:xfrm>
              <a:off x="5704291" y="2178500"/>
              <a:ext cx="4181040" cy="595396"/>
            </a:xfrm>
            <a:custGeom>
              <a:avLst/>
              <a:gdLst>
                <a:gd name="connsiteX0" fmla="*/ 0 w 4181040"/>
                <a:gd name="connsiteY0" fmla="*/ 0 h 361576"/>
                <a:gd name="connsiteX1" fmla="*/ 4181040 w 4181040"/>
                <a:gd name="connsiteY1" fmla="*/ 0 h 361576"/>
                <a:gd name="connsiteX2" fmla="*/ 4181040 w 4181040"/>
                <a:gd name="connsiteY2" fmla="*/ 361576 h 361576"/>
                <a:gd name="connsiteX3" fmla="*/ 0 w 4181040"/>
                <a:gd name="connsiteY3" fmla="*/ 361576 h 361576"/>
                <a:gd name="connsiteX4" fmla="*/ 0 w 4181040"/>
                <a:gd name="connsiteY4" fmla="*/ 0 h 36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040" h="361576">
                  <a:moveTo>
                    <a:pt x="0" y="0"/>
                  </a:moveTo>
                  <a:lnTo>
                    <a:pt x="4181040" y="0"/>
                  </a:lnTo>
                  <a:lnTo>
                    <a:pt x="4181040" y="361576"/>
                  </a:lnTo>
                  <a:lnTo>
                    <a:pt x="0" y="3615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b="0" i="0" kern="1200" baseline="0" dirty="0"/>
                <a:t>b. What packaging preferences do respondents have for energy drinks?</a:t>
              </a:r>
              <a:endParaRPr lang="en-US" sz="20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6ADC8D-E7FC-3FCC-B305-3B3A43284823}"/>
                </a:ext>
              </a:extLst>
            </p:cNvPr>
            <p:cNvSpPr/>
            <p:nvPr/>
          </p:nvSpPr>
          <p:spPr>
            <a:xfrm>
              <a:off x="5704290" y="2865844"/>
              <a:ext cx="4366809" cy="563156"/>
            </a:xfrm>
            <a:custGeom>
              <a:avLst/>
              <a:gdLst>
                <a:gd name="connsiteX0" fmla="*/ 0 w 4181040"/>
                <a:gd name="connsiteY0" fmla="*/ 0 h 339939"/>
                <a:gd name="connsiteX1" fmla="*/ 4181040 w 4181040"/>
                <a:gd name="connsiteY1" fmla="*/ 0 h 339939"/>
                <a:gd name="connsiteX2" fmla="*/ 4181040 w 4181040"/>
                <a:gd name="connsiteY2" fmla="*/ 339939 h 339939"/>
                <a:gd name="connsiteX3" fmla="*/ 0 w 4181040"/>
                <a:gd name="connsiteY3" fmla="*/ 339939 h 339939"/>
                <a:gd name="connsiteX4" fmla="*/ 0 w 4181040"/>
                <a:gd name="connsiteY4" fmla="*/ 0 h 33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040" h="339939">
                  <a:moveTo>
                    <a:pt x="0" y="0"/>
                  </a:moveTo>
                  <a:lnTo>
                    <a:pt x="4181040" y="0"/>
                  </a:lnTo>
                  <a:lnTo>
                    <a:pt x="4181040" y="339939"/>
                  </a:lnTo>
                  <a:lnTo>
                    <a:pt x="0" y="339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Innovative bottle &amp; Eco-friendly design are the</a:t>
              </a:r>
              <a:r>
                <a:rPr lang="en-US" b="1" i="0" kern="1200" baseline="0" dirty="0"/>
                <a:t> preferred </a:t>
              </a:r>
              <a:r>
                <a:rPr lang="en-US" b="1" dirty="0"/>
                <a:t>packaging among </a:t>
              </a:r>
              <a:r>
                <a:rPr lang="en-US" b="1" i="0" kern="1200" baseline="0" dirty="0"/>
                <a:t>respondents.</a:t>
              </a:r>
              <a:endParaRPr lang="en-US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5A73DB-11E6-511F-4443-D546F3A66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731" y="3334339"/>
            <a:ext cx="3402496" cy="352366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30549D-EFFE-9487-2546-1D3A7FF65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022" y="3429000"/>
            <a:ext cx="5927990" cy="297089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7457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6B2FD-E48B-8682-36A3-71F17D03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8" y="0"/>
            <a:ext cx="5448255" cy="5971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1" dirty="0">
                <a:latin typeface="Algerian" panose="04020705040A02060702" pitchFamily="82" charset="0"/>
              </a:rPr>
              <a:t>c</a:t>
            </a:r>
            <a:r>
              <a:rPr lang="en-US" sz="3600" b="1" i="0" u="none" strike="noStrike" kern="1200" baseline="0" dirty="0">
                <a:solidFill>
                  <a:schemeClr val="tx1"/>
                </a:solidFill>
                <a:latin typeface="Algerian" panose="04020705040A02060702" pitchFamily="82" charset="0"/>
              </a:rPr>
              <a:t>ompetition Analysis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9EB626-5C48-5EC5-FCBA-18ACEF7D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437" y="572577"/>
            <a:ext cx="5448255" cy="1053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buNone/>
            </a:pPr>
            <a:r>
              <a:rPr lang="en-US" sz="1800" b="0" i="0" u="none" strike="noStrike" baseline="0" dirty="0"/>
              <a:t>a. Who are the current market leaders?</a:t>
            </a:r>
          </a:p>
          <a:p>
            <a:pPr marL="0" marR="0" lvl="0" indent="0">
              <a:buNone/>
            </a:pPr>
            <a:r>
              <a:rPr lang="en-US" sz="1800" b="1" i="0" u="none" strike="noStrike" baseline="0" dirty="0"/>
              <a:t>Coca-Cola, </a:t>
            </a:r>
            <a:r>
              <a:rPr lang="en-US" sz="1800" b="1" i="0" u="none" strike="noStrike" baseline="0" dirty="0" err="1"/>
              <a:t>Bepsi</a:t>
            </a:r>
            <a:r>
              <a:rPr lang="en-US" sz="1800" b="1" i="0" u="none" strike="noStrike" baseline="0" dirty="0"/>
              <a:t>, Gangster are the current market leaders in the food and beverage industry.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3FF28-D667-02D2-5BD0-17CC5CA6002D}"/>
              </a:ext>
            </a:extLst>
          </p:cNvPr>
          <p:cNvSpPr txBox="1"/>
          <p:nvPr/>
        </p:nvSpPr>
        <p:spPr>
          <a:xfrm>
            <a:off x="1491059" y="3201147"/>
            <a:ext cx="54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/>
            <a:r>
              <a:rPr lang="en-US" sz="1800" b="0" i="0" u="none" strike="noStrike" baseline="0" dirty="0"/>
              <a:t>b. What are the primary reasons consumers prefer these brands over ours?</a:t>
            </a:r>
          </a:p>
          <a:p>
            <a:pPr marR="0" lvl="0"/>
            <a:r>
              <a:rPr lang="en-US" sz="1800" b="1" i="0" u="none" strike="noStrike" baseline="0" dirty="0"/>
              <a:t>Brand reputation, Taste, Availability are the reasons, consumers prefer brands over ours Codex brand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A3B53-1B3F-9309-0670-42E4AAEA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81" y="4343400"/>
            <a:ext cx="6432967" cy="25534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3DC1C-97CB-05D0-A108-1754B342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81" y="1492172"/>
            <a:ext cx="6432966" cy="170459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72EC414-E814-9DD7-6FA1-3978627305DD}"/>
              </a:ext>
            </a:extLst>
          </p:cNvPr>
          <p:cNvSpPr/>
          <p:nvPr/>
        </p:nvSpPr>
        <p:spPr>
          <a:xfrm>
            <a:off x="1190171" y="1698173"/>
            <a:ext cx="2670629" cy="148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EEAA-CAB9-2518-72B3-F8C303AF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"/>
            <a:ext cx="10628086" cy="894230"/>
          </a:xfrm>
        </p:spPr>
        <p:txBody>
          <a:bodyPr>
            <a:normAutofit/>
          </a:bodyPr>
          <a:lstStyle/>
          <a:p>
            <a:pPr marR="0" rtl="0"/>
            <a:r>
              <a:rPr lang="en-US" sz="3600" b="1" i="0" u="none" strike="noStrike" kern="100" baseline="0" dirty="0">
                <a:latin typeface="Algerian" panose="04020705040A02060702" pitchFamily="82" charset="0"/>
              </a:rPr>
              <a:t>Marketing Channels and Brand Awareness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7CE419-4C44-C1A1-723B-633E18646F04}"/>
              </a:ext>
            </a:extLst>
          </p:cNvPr>
          <p:cNvGrpSpPr/>
          <p:nvPr/>
        </p:nvGrpSpPr>
        <p:grpSpPr>
          <a:xfrm>
            <a:off x="990285" y="896502"/>
            <a:ext cx="10065189" cy="2373474"/>
            <a:chOff x="990285" y="896502"/>
            <a:chExt cx="10065189" cy="23734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53716C-229C-23CD-09A5-62C8D47514C8}"/>
                </a:ext>
              </a:extLst>
            </p:cNvPr>
            <p:cNvGrpSpPr/>
            <p:nvPr/>
          </p:nvGrpSpPr>
          <p:grpSpPr>
            <a:xfrm>
              <a:off x="990285" y="1713102"/>
              <a:ext cx="10065189" cy="1556874"/>
              <a:chOff x="848408" y="2178500"/>
              <a:chExt cx="10065189" cy="155687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669773-0383-231D-3185-50E2C733750F}"/>
                  </a:ext>
                </a:extLst>
              </p:cNvPr>
              <p:cNvSpPr/>
              <p:nvPr/>
            </p:nvSpPr>
            <p:spPr>
              <a:xfrm>
                <a:off x="848408" y="2178500"/>
                <a:ext cx="4181040" cy="602102"/>
              </a:xfrm>
              <a:custGeom>
                <a:avLst/>
                <a:gdLst>
                  <a:gd name="connsiteX0" fmla="*/ 0 w 4181040"/>
                  <a:gd name="connsiteY0" fmla="*/ 0 h 361576"/>
                  <a:gd name="connsiteX1" fmla="*/ 4181040 w 4181040"/>
                  <a:gd name="connsiteY1" fmla="*/ 0 h 361576"/>
                  <a:gd name="connsiteX2" fmla="*/ 4181040 w 4181040"/>
                  <a:gd name="connsiteY2" fmla="*/ 361576 h 361576"/>
                  <a:gd name="connsiteX3" fmla="*/ 0 w 4181040"/>
                  <a:gd name="connsiteY3" fmla="*/ 361576 h 361576"/>
                  <a:gd name="connsiteX4" fmla="*/ 0 w 4181040"/>
                  <a:gd name="connsiteY4" fmla="*/ 0 h 36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040" h="361576">
                    <a:moveTo>
                      <a:pt x="0" y="0"/>
                    </a:moveTo>
                    <a:lnTo>
                      <a:pt x="4181040" y="0"/>
                    </a:lnTo>
                    <a:lnTo>
                      <a:pt x="4181040" y="361576"/>
                    </a:lnTo>
                    <a:lnTo>
                      <a:pt x="0" y="36157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6223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2000" b="0" i="0" kern="1200" baseline="0" dirty="0"/>
                  <a:t>a. </a:t>
                </a:r>
                <a:r>
                  <a:rPr lang="en-US" sz="2000" b="0" i="0" dirty="0">
                    <a:solidFill>
                      <a:srgbClr val="343541"/>
                    </a:solidFill>
                    <a:effectLst/>
                  </a:rPr>
                  <a:t>Which marketing channel can be used to reach more customers?</a:t>
                </a:r>
                <a:endParaRPr lang="en-US" sz="2000" kern="12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F07EF7-FF0C-A290-086E-64F7F3FBDF26}"/>
                  </a:ext>
                </a:extLst>
              </p:cNvPr>
              <p:cNvSpPr/>
              <p:nvPr/>
            </p:nvSpPr>
            <p:spPr>
              <a:xfrm>
                <a:off x="848408" y="2865844"/>
                <a:ext cx="4181040" cy="869530"/>
              </a:xfrm>
              <a:custGeom>
                <a:avLst/>
                <a:gdLst>
                  <a:gd name="connsiteX0" fmla="*/ 0 w 4181040"/>
                  <a:gd name="connsiteY0" fmla="*/ 0 h 339939"/>
                  <a:gd name="connsiteX1" fmla="*/ 4181040 w 4181040"/>
                  <a:gd name="connsiteY1" fmla="*/ 0 h 339939"/>
                  <a:gd name="connsiteX2" fmla="*/ 4181040 w 4181040"/>
                  <a:gd name="connsiteY2" fmla="*/ 339939 h 339939"/>
                  <a:gd name="connsiteX3" fmla="*/ 0 w 4181040"/>
                  <a:gd name="connsiteY3" fmla="*/ 339939 h 339939"/>
                  <a:gd name="connsiteX4" fmla="*/ 0 w 4181040"/>
                  <a:gd name="connsiteY4" fmla="*/ 0 h 33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040" h="339939">
                    <a:moveTo>
                      <a:pt x="0" y="0"/>
                    </a:moveTo>
                    <a:lnTo>
                      <a:pt x="4181040" y="0"/>
                    </a:lnTo>
                    <a:lnTo>
                      <a:pt x="4181040" y="339939"/>
                    </a:lnTo>
                    <a:lnTo>
                      <a:pt x="0" y="3399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i="0" dirty="0">
                    <a:solidFill>
                      <a:srgbClr val="34354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Majority of the </a:t>
                </a:r>
                <a:r>
                  <a:rPr lang="en-US" b="1" dirty="0">
                    <a:solidFill>
                      <a:srgbClr val="34354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customers around (67%) can be reached by Online ads &amp; TV commercials</a:t>
                </a:r>
                <a:endParaRPr lang="en-US" b="1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8C4C98-1CE9-EBD3-EA1F-B53A2510F48D}"/>
                  </a:ext>
                </a:extLst>
              </p:cNvPr>
              <p:cNvSpPr/>
              <p:nvPr/>
            </p:nvSpPr>
            <p:spPr>
              <a:xfrm>
                <a:off x="5704291" y="2178500"/>
                <a:ext cx="5209306" cy="595396"/>
              </a:xfrm>
              <a:custGeom>
                <a:avLst/>
                <a:gdLst>
                  <a:gd name="connsiteX0" fmla="*/ 0 w 4181040"/>
                  <a:gd name="connsiteY0" fmla="*/ 0 h 361576"/>
                  <a:gd name="connsiteX1" fmla="*/ 4181040 w 4181040"/>
                  <a:gd name="connsiteY1" fmla="*/ 0 h 361576"/>
                  <a:gd name="connsiteX2" fmla="*/ 4181040 w 4181040"/>
                  <a:gd name="connsiteY2" fmla="*/ 361576 h 361576"/>
                  <a:gd name="connsiteX3" fmla="*/ 0 w 4181040"/>
                  <a:gd name="connsiteY3" fmla="*/ 361576 h 361576"/>
                  <a:gd name="connsiteX4" fmla="*/ 0 w 4181040"/>
                  <a:gd name="connsiteY4" fmla="*/ 0 h 36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040" h="361576">
                    <a:moveTo>
                      <a:pt x="0" y="0"/>
                    </a:moveTo>
                    <a:lnTo>
                      <a:pt x="4181040" y="0"/>
                    </a:lnTo>
                    <a:lnTo>
                      <a:pt x="4181040" y="361576"/>
                    </a:lnTo>
                    <a:lnTo>
                      <a:pt x="0" y="36157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6223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2000" b="0" i="0" kern="1200" baseline="0" dirty="0"/>
                  <a:t>b. </a:t>
                </a:r>
                <a:r>
                  <a:rPr lang="en-US" sz="2000" b="0" i="0" dirty="0">
                    <a:solidFill>
                      <a:srgbClr val="343541"/>
                    </a:solidFill>
                    <a:effectLst/>
                  </a:rPr>
                  <a:t>How effective are different marketing strategies and channels in reaching our customers?</a:t>
                </a:r>
                <a:endParaRPr lang="en-US" sz="2000" kern="1200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1E98AD8-F51F-95E8-3B59-C192764233EC}"/>
                  </a:ext>
                </a:extLst>
              </p:cNvPr>
              <p:cNvSpPr/>
              <p:nvPr/>
            </p:nvSpPr>
            <p:spPr>
              <a:xfrm>
                <a:off x="5704290" y="2865844"/>
                <a:ext cx="4366809" cy="563156"/>
              </a:xfrm>
              <a:custGeom>
                <a:avLst/>
                <a:gdLst>
                  <a:gd name="connsiteX0" fmla="*/ 0 w 4181040"/>
                  <a:gd name="connsiteY0" fmla="*/ 0 h 339939"/>
                  <a:gd name="connsiteX1" fmla="*/ 4181040 w 4181040"/>
                  <a:gd name="connsiteY1" fmla="*/ 0 h 339939"/>
                  <a:gd name="connsiteX2" fmla="*/ 4181040 w 4181040"/>
                  <a:gd name="connsiteY2" fmla="*/ 339939 h 339939"/>
                  <a:gd name="connsiteX3" fmla="*/ 0 w 4181040"/>
                  <a:gd name="connsiteY3" fmla="*/ 339939 h 339939"/>
                  <a:gd name="connsiteX4" fmla="*/ 0 w 4181040"/>
                  <a:gd name="connsiteY4" fmla="*/ 0 h 33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040" h="339939">
                    <a:moveTo>
                      <a:pt x="0" y="0"/>
                    </a:moveTo>
                    <a:lnTo>
                      <a:pt x="4181040" y="0"/>
                    </a:lnTo>
                    <a:lnTo>
                      <a:pt x="4181040" y="339939"/>
                    </a:lnTo>
                    <a:lnTo>
                      <a:pt x="0" y="3399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i="0" dirty="0">
                    <a:solidFill>
                      <a:srgbClr val="34354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 need to mostly target the Youths on social media platforms and TV commercials</a:t>
                </a:r>
                <a:endParaRPr lang="en-US" b="1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" name="Graphic 4" descr="Advertising">
              <a:extLst>
                <a:ext uri="{FF2B5EF4-FFF2-40B4-BE49-F238E27FC236}">
                  <a16:creationId xmlns:a16="http://schemas.microsoft.com/office/drawing/2014/main" id="{87085867-EBD7-D18A-0933-3D7DB3852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285" y="896502"/>
              <a:ext cx="744968" cy="744968"/>
            </a:xfrm>
            <a:prstGeom prst="rect">
              <a:avLst/>
            </a:prstGeom>
          </p:spPr>
        </p:pic>
        <p:pic>
          <p:nvPicPr>
            <p:cNvPr id="11" name="Graphic 10" descr="Chess pieces">
              <a:extLst>
                <a:ext uri="{FF2B5EF4-FFF2-40B4-BE49-F238E27FC236}">
                  <a16:creationId xmlns:a16="http://schemas.microsoft.com/office/drawing/2014/main" id="{125139FC-C578-C0F0-0C61-A3AA906F5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6167" y="896502"/>
              <a:ext cx="744968" cy="744968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D79DA9B-DD5E-2AD1-F5C6-5DBA8218E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945" y="3078796"/>
            <a:ext cx="8892208" cy="377693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3337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9FDC-801F-15E5-3A6D-F0FC8417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4" y="10822"/>
            <a:ext cx="4837043" cy="9584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en-US" sz="3600" b="1" i="0" u="none" strike="noStrike" kern="1200" baseline="0" dirty="0">
                <a:latin typeface="Algerian" panose="04020705040A02060702" pitchFamily="82" charset="0"/>
              </a:rPr>
              <a:t>Brand Penetration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23FAE3A-5BBD-944E-EE71-F66D14EC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5475" y="356254"/>
            <a:ext cx="6274490" cy="6130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What do people think about our brand (overall rating) &amp; which cities do we need to focus more 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9F4FA-AE8A-AECF-DB44-29A0FC14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79" y="3609628"/>
            <a:ext cx="3829467" cy="328514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703469-AD67-639B-947E-859D4B0C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3" y="969316"/>
            <a:ext cx="5235870" cy="270346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8AE46-F620-3B1F-0219-B669FB1CB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20449"/>
            <a:ext cx="8340879" cy="322672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D4413-DD69-242B-74A3-019C791DB335}"/>
              </a:ext>
            </a:extLst>
          </p:cNvPr>
          <p:cNvSpPr txBox="1"/>
          <p:nvPr/>
        </p:nvSpPr>
        <p:spPr>
          <a:xfrm>
            <a:off x="5705475" y="1378226"/>
            <a:ext cx="6274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Brand perception of Codex is Neutral &amp; overall ratings as per the taste is 3, around (30%)</a:t>
            </a:r>
          </a:p>
          <a:p>
            <a:endParaRPr lang="en-US" b="1" dirty="0"/>
          </a:p>
          <a:p>
            <a:r>
              <a:rPr lang="en-IN" b="1" dirty="0"/>
              <a:t>We need to focus more on these cities like Lucknow, Jaipur, Delhi, Ahmedabad, Kolkata</a:t>
            </a:r>
          </a:p>
        </p:txBody>
      </p:sp>
    </p:spTree>
    <p:extLst>
      <p:ext uri="{BB962C8B-B14F-4D97-AF65-F5344CB8AC3E}">
        <p14:creationId xmlns:p14="http://schemas.microsoft.com/office/powerpoint/2010/main" val="290803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614F-6407-79CF-B1BE-3A15E66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0" y="180985"/>
            <a:ext cx="5257800" cy="636784"/>
          </a:xfrm>
        </p:spPr>
        <p:txBody>
          <a:bodyPr>
            <a:normAutofit/>
          </a:bodyPr>
          <a:lstStyle/>
          <a:p>
            <a:pPr marR="0" rtl="0"/>
            <a:r>
              <a:rPr lang="en-IN" sz="3600" b="1" i="0" u="none" strike="noStrike" kern="100" baseline="0" dirty="0">
                <a:latin typeface="Algerian" panose="04020705040A02060702" pitchFamily="82" charset="0"/>
              </a:rPr>
              <a:t>Purchase Behaviour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89E6D-C9E3-FA03-5EB1-99BD11830B04}"/>
              </a:ext>
            </a:extLst>
          </p:cNvPr>
          <p:cNvGrpSpPr/>
          <p:nvPr/>
        </p:nvGrpSpPr>
        <p:grpSpPr>
          <a:xfrm>
            <a:off x="343112" y="1135819"/>
            <a:ext cx="11514107" cy="2296170"/>
            <a:chOff x="334779" y="2031416"/>
            <a:chExt cx="11514107" cy="2296170"/>
          </a:xfrm>
        </p:grpSpPr>
        <p:sp>
          <p:nvSpPr>
            <p:cNvPr id="10" name="Rectangle 9" descr="Bottle">
              <a:extLst>
                <a:ext uri="{FF2B5EF4-FFF2-40B4-BE49-F238E27FC236}">
                  <a16:creationId xmlns:a16="http://schemas.microsoft.com/office/drawing/2014/main" id="{E6F48A1C-BF20-249B-633E-23A6868D9103}"/>
                </a:ext>
              </a:extLst>
            </p:cNvPr>
            <p:cNvSpPr/>
            <p:nvPr/>
          </p:nvSpPr>
          <p:spPr>
            <a:xfrm>
              <a:off x="334779" y="2044064"/>
              <a:ext cx="743568" cy="63678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1778D3-5E56-CD94-E412-6E3E6313A857}"/>
                </a:ext>
              </a:extLst>
            </p:cNvPr>
            <p:cNvSpPr/>
            <p:nvPr/>
          </p:nvSpPr>
          <p:spPr>
            <a:xfrm>
              <a:off x="356364" y="2698343"/>
              <a:ext cx="3380752" cy="662080"/>
            </a:xfrm>
            <a:custGeom>
              <a:avLst/>
              <a:gdLst>
                <a:gd name="connsiteX0" fmla="*/ 0 w 3138750"/>
                <a:gd name="connsiteY0" fmla="*/ 0 h 662080"/>
                <a:gd name="connsiteX1" fmla="*/ 3138750 w 3138750"/>
                <a:gd name="connsiteY1" fmla="*/ 0 h 662080"/>
                <a:gd name="connsiteX2" fmla="*/ 3138750 w 3138750"/>
                <a:gd name="connsiteY2" fmla="*/ 662080 h 662080"/>
                <a:gd name="connsiteX3" fmla="*/ 0 w 3138750"/>
                <a:gd name="connsiteY3" fmla="*/ 662080 h 662080"/>
                <a:gd name="connsiteX4" fmla="*/ 0 w 3138750"/>
                <a:gd name="connsiteY4" fmla="*/ 0 h 66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662080">
                  <a:moveTo>
                    <a:pt x="0" y="0"/>
                  </a:moveTo>
                  <a:lnTo>
                    <a:pt x="3138750" y="0"/>
                  </a:lnTo>
                  <a:lnTo>
                    <a:pt x="3138750" y="662080"/>
                  </a:lnTo>
                  <a:lnTo>
                    <a:pt x="0" y="6620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b="0" i="0" kern="1200" baseline="0" dirty="0"/>
                <a:t>a. Where do respondents prefer to purchase energy drinks?</a:t>
              </a:r>
              <a:endParaRPr lang="en-US" sz="20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5C853C-6801-C4A7-554E-A7444A2B7007}"/>
                </a:ext>
              </a:extLst>
            </p:cNvPr>
            <p:cNvSpPr/>
            <p:nvPr/>
          </p:nvSpPr>
          <p:spPr>
            <a:xfrm>
              <a:off x="334779" y="3445882"/>
              <a:ext cx="3380751" cy="881704"/>
            </a:xfrm>
            <a:custGeom>
              <a:avLst/>
              <a:gdLst>
                <a:gd name="connsiteX0" fmla="*/ 0 w 3138750"/>
                <a:gd name="connsiteY0" fmla="*/ 0 h 357865"/>
                <a:gd name="connsiteX1" fmla="*/ 3138750 w 3138750"/>
                <a:gd name="connsiteY1" fmla="*/ 0 h 357865"/>
                <a:gd name="connsiteX2" fmla="*/ 3138750 w 3138750"/>
                <a:gd name="connsiteY2" fmla="*/ 357865 h 357865"/>
                <a:gd name="connsiteX3" fmla="*/ 0 w 3138750"/>
                <a:gd name="connsiteY3" fmla="*/ 357865 h 357865"/>
                <a:gd name="connsiteX4" fmla="*/ 0 w 3138750"/>
                <a:gd name="connsiteY4" fmla="*/ 0 h 35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357865">
                  <a:moveTo>
                    <a:pt x="0" y="0"/>
                  </a:moveTo>
                  <a:lnTo>
                    <a:pt x="3138750" y="0"/>
                  </a:lnTo>
                  <a:lnTo>
                    <a:pt x="3138750" y="357865"/>
                  </a:lnTo>
                  <a:lnTo>
                    <a:pt x="0" y="3578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M</a:t>
              </a:r>
              <a:r>
                <a:rPr lang="en-US" sz="2000" b="1" i="0" kern="1200" baseline="0" dirty="0"/>
                <a:t>ostly from Supermarkets, Online retailers, Gyms    (around 85%)</a:t>
              </a:r>
              <a:endParaRPr lang="en-US" sz="2000" kern="1200" dirty="0"/>
            </a:p>
          </p:txBody>
        </p:sp>
        <p:sp>
          <p:nvSpPr>
            <p:cNvPr id="13" name="Rectangle 12" descr="Wine">
              <a:extLst>
                <a:ext uri="{FF2B5EF4-FFF2-40B4-BE49-F238E27FC236}">
                  <a16:creationId xmlns:a16="http://schemas.microsoft.com/office/drawing/2014/main" id="{F31C641B-1101-ECFF-B7BA-F2545C555EFE}"/>
                </a:ext>
              </a:extLst>
            </p:cNvPr>
            <p:cNvSpPr/>
            <p:nvPr/>
          </p:nvSpPr>
          <p:spPr>
            <a:xfrm>
              <a:off x="3978135" y="2031416"/>
              <a:ext cx="743568" cy="66208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1B05AE-53D5-34E4-59E6-1D5EBAF9B80A}"/>
                </a:ext>
              </a:extLst>
            </p:cNvPr>
            <p:cNvSpPr/>
            <p:nvPr/>
          </p:nvSpPr>
          <p:spPr>
            <a:xfrm>
              <a:off x="3978135" y="2698343"/>
              <a:ext cx="3786483" cy="662080"/>
            </a:xfrm>
            <a:custGeom>
              <a:avLst/>
              <a:gdLst>
                <a:gd name="connsiteX0" fmla="*/ 0 w 3138750"/>
                <a:gd name="connsiteY0" fmla="*/ 0 h 662080"/>
                <a:gd name="connsiteX1" fmla="*/ 3138750 w 3138750"/>
                <a:gd name="connsiteY1" fmla="*/ 0 h 662080"/>
                <a:gd name="connsiteX2" fmla="*/ 3138750 w 3138750"/>
                <a:gd name="connsiteY2" fmla="*/ 662080 h 662080"/>
                <a:gd name="connsiteX3" fmla="*/ 0 w 3138750"/>
                <a:gd name="connsiteY3" fmla="*/ 662080 h 662080"/>
                <a:gd name="connsiteX4" fmla="*/ 0 w 3138750"/>
                <a:gd name="connsiteY4" fmla="*/ 0 h 66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662080">
                  <a:moveTo>
                    <a:pt x="0" y="0"/>
                  </a:moveTo>
                  <a:lnTo>
                    <a:pt x="3138750" y="0"/>
                  </a:lnTo>
                  <a:lnTo>
                    <a:pt x="3138750" y="662080"/>
                  </a:lnTo>
                  <a:lnTo>
                    <a:pt x="0" y="6620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b="0" i="0" kern="1200" baseline="0" dirty="0"/>
                <a:t>b. What are the typical consumption situations for energy drinks?</a:t>
              </a:r>
              <a:endParaRPr lang="en-US" sz="20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D0D729-B0B4-61A4-BB21-01E65E2C1624}"/>
                </a:ext>
              </a:extLst>
            </p:cNvPr>
            <p:cNvSpPr/>
            <p:nvPr/>
          </p:nvSpPr>
          <p:spPr>
            <a:xfrm>
              <a:off x="3978135" y="3432949"/>
              <a:ext cx="3786484" cy="881704"/>
            </a:xfrm>
            <a:custGeom>
              <a:avLst/>
              <a:gdLst>
                <a:gd name="connsiteX0" fmla="*/ 0 w 3138750"/>
                <a:gd name="connsiteY0" fmla="*/ 0 h 357865"/>
                <a:gd name="connsiteX1" fmla="*/ 3138750 w 3138750"/>
                <a:gd name="connsiteY1" fmla="*/ 0 h 357865"/>
                <a:gd name="connsiteX2" fmla="*/ 3138750 w 3138750"/>
                <a:gd name="connsiteY2" fmla="*/ 357865 h 357865"/>
                <a:gd name="connsiteX3" fmla="*/ 0 w 3138750"/>
                <a:gd name="connsiteY3" fmla="*/ 357865 h 357865"/>
                <a:gd name="connsiteX4" fmla="*/ 0 w 3138750"/>
                <a:gd name="connsiteY4" fmla="*/ 0 h 35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357865">
                  <a:moveTo>
                    <a:pt x="0" y="0"/>
                  </a:moveTo>
                  <a:lnTo>
                    <a:pt x="3138750" y="0"/>
                  </a:lnTo>
                  <a:lnTo>
                    <a:pt x="3138750" y="357865"/>
                  </a:lnTo>
                  <a:lnTo>
                    <a:pt x="0" y="3578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baseline="0" dirty="0"/>
                <a:t>Mostly are Sports/Exercise, Studying/Working Late          (around 77%)</a:t>
              </a:r>
              <a:endParaRPr lang="en-US" sz="2000" kern="1200" dirty="0"/>
            </a:p>
          </p:txBody>
        </p:sp>
        <p:sp>
          <p:nvSpPr>
            <p:cNvPr id="16" name="Rectangle 15" descr="Tag">
              <a:extLst>
                <a:ext uri="{FF2B5EF4-FFF2-40B4-BE49-F238E27FC236}">
                  <a16:creationId xmlns:a16="http://schemas.microsoft.com/office/drawing/2014/main" id="{D9A3962E-B22F-B487-E6B8-E7030E4C02DD}"/>
                </a:ext>
              </a:extLst>
            </p:cNvPr>
            <p:cNvSpPr/>
            <p:nvPr/>
          </p:nvSpPr>
          <p:spPr>
            <a:xfrm>
              <a:off x="8355271" y="2031416"/>
              <a:ext cx="743568" cy="66208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ACEB57-BF57-8E2E-D138-BBB7F3F5FF84}"/>
                </a:ext>
              </a:extLst>
            </p:cNvPr>
            <p:cNvSpPr/>
            <p:nvPr/>
          </p:nvSpPr>
          <p:spPr>
            <a:xfrm>
              <a:off x="8355271" y="2698343"/>
              <a:ext cx="3493615" cy="662080"/>
            </a:xfrm>
            <a:custGeom>
              <a:avLst/>
              <a:gdLst>
                <a:gd name="connsiteX0" fmla="*/ 0 w 3138750"/>
                <a:gd name="connsiteY0" fmla="*/ 0 h 662080"/>
                <a:gd name="connsiteX1" fmla="*/ 3138750 w 3138750"/>
                <a:gd name="connsiteY1" fmla="*/ 0 h 662080"/>
                <a:gd name="connsiteX2" fmla="*/ 3138750 w 3138750"/>
                <a:gd name="connsiteY2" fmla="*/ 662080 h 662080"/>
                <a:gd name="connsiteX3" fmla="*/ 0 w 3138750"/>
                <a:gd name="connsiteY3" fmla="*/ 662080 h 662080"/>
                <a:gd name="connsiteX4" fmla="*/ 0 w 3138750"/>
                <a:gd name="connsiteY4" fmla="*/ 0 h 66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662080">
                  <a:moveTo>
                    <a:pt x="0" y="0"/>
                  </a:moveTo>
                  <a:lnTo>
                    <a:pt x="3138750" y="0"/>
                  </a:lnTo>
                  <a:lnTo>
                    <a:pt x="3138750" y="662080"/>
                  </a:lnTo>
                  <a:lnTo>
                    <a:pt x="0" y="6620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b="0" i="0" kern="1200" baseline="0" dirty="0"/>
                <a:t>c. What factors influence respondents purchase decisions</a:t>
              </a:r>
              <a:r>
                <a:rPr lang="en-US" sz="2000" dirty="0"/>
                <a:t>?</a:t>
              </a:r>
              <a:endParaRPr lang="en-US" sz="20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19E2A8-F9F0-07A3-E947-7CCA593BEA12}"/>
                </a:ext>
              </a:extLst>
            </p:cNvPr>
            <p:cNvSpPr/>
            <p:nvPr/>
          </p:nvSpPr>
          <p:spPr>
            <a:xfrm>
              <a:off x="8355271" y="3429000"/>
              <a:ext cx="3493614" cy="898586"/>
            </a:xfrm>
            <a:custGeom>
              <a:avLst/>
              <a:gdLst>
                <a:gd name="connsiteX0" fmla="*/ 0 w 3138750"/>
                <a:gd name="connsiteY0" fmla="*/ 0 h 357865"/>
                <a:gd name="connsiteX1" fmla="*/ 3138750 w 3138750"/>
                <a:gd name="connsiteY1" fmla="*/ 0 h 357865"/>
                <a:gd name="connsiteX2" fmla="*/ 3138750 w 3138750"/>
                <a:gd name="connsiteY2" fmla="*/ 357865 h 357865"/>
                <a:gd name="connsiteX3" fmla="*/ 0 w 3138750"/>
                <a:gd name="connsiteY3" fmla="*/ 357865 h 357865"/>
                <a:gd name="connsiteX4" fmla="*/ 0 w 3138750"/>
                <a:gd name="connsiteY4" fmla="*/ 0 h 35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357865">
                  <a:moveTo>
                    <a:pt x="0" y="0"/>
                  </a:moveTo>
                  <a:lnTo>
                    <a:pt x="3138750" y="0"/>
                  </a:lnTo>
                  <a:lnTo>
                    <a:pt x="3138750" y="357865"/>
                  </a:lnTo>
                  <a:lnTo>
                    <a:pt x="0" y="3578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P</a:t>
              </a:r>
              <a:r>
                <a:rPr lang="en-US" sz="2000" b="1" i="0" kern="1200" baseline="0" dirty="0"/>
                <a:t>rice range is the most important factor in this, </a:t>
              </a:r>
              <a:r>
                <a:rPr lang="en-US" sz="2000" b="1" dirty="0"/>
                <a:t>mostly the p</a:t>
              </a:r>
              <a:r>
                <a:rPr lang="en-US" sz="2000" b="1" i="0" kern="1200" baseline="0" dirty="0"/>
                <a:t>rice range from (50 to 150)</a:t>
              </a: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baseline="0" dirty="0"/>
                <a:t> </a:t>
              </a:r>
              <a:endParaRPr lang="en-US" sz="20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1F4E45-E0F8-025A-A3D9-114C9E070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807" y="3973390"/>
            <a:ext cx="3604591" cy="243526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38805-929F-878D-84C7-02B26BE98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923" y="3960457"/>
            <a:ext cx="3922643" cy="256121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0D9D8-609E-D0E2-8866-0006DE0AA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9784" y="3960457"/>
            <a:ext cx="4648139" cy="27390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1235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79969-B09B-A467-0D53-3F2E1146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41" y="1118765"/>
            <a:ext cx="8188026" cy="6319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1" i="0" u="none" strike="noStrike" kern="1200" baseline="0" dirty="0">
                <a:solidFill>
                  <a:schemeClr val="tx1"/>
                </a:solidFill>
                <a:latin typeface="Algerian" panose="04020705040A02060702" pitchFamily="82" charset="0"/>
              </a:rPr>
              <a:t>Product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0B0D9-0D0B-F9FF-21EE-E967A25C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8823" y="1759476"/>
            <a:ext cx="8192843" cy="831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buNone/>
            </a:pPr>
            <a:r>
              <a:rPr lang="en-US" sz="1800" b="0" i="0" u="none" strike="noStrike" baseline="0" dirty="0"/>
              <a:t>Which area of business should we focus more on in our product development? </a:t>
            </a:r>
            <a:endParaRPr lang="en-US" sz="1800" b="1" dirty="0"/>
          </a:p>
          <a:p>
            <a:pPr marL="0" marR="0" lvl="0" indent="0">
              <a:buNone/>
            </a:pPr>
            <a:r>
              <a:rPr lang="en-US" sz="1800" b="1" i="0" u="none" strike="noStrike" baseline="0" dirty="0"/>
              <a:t>We have to focus more on Brand Reputation, Availability then Taste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8A90B-CCB6-5B53-7FF3-D39C4C4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3" y="2630323"/>
            <a:ext cx="8188025" cy="426702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67592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637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Bahnschrift SemiBold</vt:lpstr>
      <vt:lpstr>Calibri</vt:lpstr>
      <vt:lpstr>Calibri Light</vt:lpstr>
      <vt:lpstr>Office Theme</vt:lpstr>
      <vt:lpstr>Project Title</vt:lpstr>
      <vt:lpstr> Introduction</vt:lpstr>
      <vt:lpstr>Demographic Insights</vt:lpstr>
      <vt:lpstr>Consumer Preferences</vt:lpstr>
      <vt:lpstr>competition Analysis</vt:lpstr>
      <vt:lpstr>Marketing Channels and Brand Awareness</vt:lpstr>
      <vt:lpstr>Brand Penetration</vt:lpstr>
      <vt:lpstr>Purchase Behaviour</vt:lpstr>
      <vt:lpstr>Product Development</vt:lpstr>
      <vt:lpstr>Recommendations for CodeX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Hasan Raza Khan</dc:creator>
  <cp:lastModifiedBy>Md mujtaba Siddiqui</cp:lastModifiedBy>
  <cp:revision>35</cp:revision>
  <dcterms:created xsi:type="dcterms:W3CDTF">2023-12-04T18:03:59Z</dcterms:created>
  <dcterms:modified xsi:type="dcterms:W3CDTF">2023-12-08T17:11:33Z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2023-12-08T16:59:36Z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4e0d91d9-0c87-400f-9272-5a42eb65266c</vt:lpwstr>
  </property>
  <property fmtid="{D5CDD505-2E9C-101B-9397-08002B2CF9AE}" pid="8" name="MSIP_Label_6ff5c69e-9d09-4250-825e-b99a9d4db320_ContentBits">
    <vt:lpwstr>0</vt:lpwstr>
  </property>
</Properties>
</file>