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47127"/>
            <a:ext cx="8991600" cy="7275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Built-in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69" y="2120349"/>
            <a:ext cx="9886122" cy="439974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In programming, a method is a block of code that performs a specific task or action. Built-in methods, also known as native methods or standard methods, are pre-defined methods that are included as part of a programming language. These methods are provided by the language itself and can be used by developers to carry out common programming tasks without the need to write additional code.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8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3" y="334110"/>
            <a:ext cx="10323442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For example,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- computes the square root of a </a:t>
            </a: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250"/>
              </a:lnSpc>
              <a:spcAft>
                <a:spcPts val="90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Math.Sqrt</a:t>
            </a: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Method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System;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1AEE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1AEE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Program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</a:t>
            </a:r>
            <a:endParaRPr lang="en-US" dirty="0" smtClean="0">
              <a:solidFill>
                <a:srgbClr val="D3D3D3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1AEE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// Built in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double a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(9);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("Square root of 9: " + a);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3D3D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250"/>
              </a:lnSpc>
            </a:pPr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  <a:p>
            <a:pPr>
              <a:lnSpc>
                <a:spcPts val="225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Square root of 9: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above program, we have </a:t>
            </a: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a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(9);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" y="1749287"/>
            <a:ext cx="11078817" cy="368410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to compute the square root of 9. Here, the </a:t>
            </a:r>
            <a:r>
              <a:rPr lang="en-US" sz="3200" dirty="0" err="1">
                <a:solidFill>
                  <a:schemeClr val="bg1"/>
                </a:solidFill>
              </a:rPr>
              <a:t>Sqrt</a:t>
            </a:r>
            <a:r>
              <a:rPr lang="en-US" sz="3200" dirty="0">
                <a:solidFill>
                  <a:schemeClr val="bg1"/>
                </a:solidFill>
              </a:rPr>
              <a:t>() is a built-in method that is defined inside the Math class.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We can simply use built-in methods in our program without writing the method definition.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 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3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623" y="24907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tx1"/>
                </a:solidFill>
                <a:latin typeface="Source Sans Pro"/>
              </a:rPr>
              <a:t>TextBox</a:t>
            </a:r>
            <a:r>
              <a:rPr lang="en-US" b="1" dirty="0">
                <a:solidFill>
                  <a:schemeClr val="tx1"/>
                </a:solidFill>
                <a:latin typeface="Source Sans Pro"/>
              </a:rPr>
              <a:t> Controls</a:t>
            </a:r>
            <a:br>
              <a:rPr lang="en-US" b="1" dirty="0">
                <a:solidFill>
                  <a:schemeClr val="tx1"/>
                </a:solidFill>
                <a:latin typeface="Source Sans Pro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9014" y="2769704"/>
            <a:ext cx="96163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Roboto"/>
              </a:rPr>
              <a:t>A text box is a control element of a graphical user interface, that should enable the user to input text information to be used by a program.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244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3679"/>
            <a:ext cx="1179443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System.ComponentModel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System.Data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System.Drawing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System.Windows.Forms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Form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show_Click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value=textBox1num1.Text;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lable1.Text = value;   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7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079" y="0"/>
            <a:ext cx="12956452" cy="70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289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</TotalTime>
  <Words>197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Cascadia Mono</vt:lpstr>
      <vt:lpstr>Consolas</vt:lpstr>
      <vt:lpstr>Courier New</vt:lpstr>
      <vt:lpstr>Gill Sans MT</vt:lpstr>
      <vt:lpstr>Roboto</vt:lpstr>
      <vt:lpstr>Source Sans Pro</vt:lpstr>
      <vt:lpstr>Symbol</vt:lpstr>
      <vt:lpstr>Times New Roman</vt:lpstr>
      <vt:lpstr>Parcel</vt:lpstr>
      <vt:lpstr> Built-in Methods</vt:lpstr>
      <vt:lpstr>PowerPoint Presentation</vt:lpstr>
      <vt:lpstr>PowerPoint Presentation</vt:lpstr>
      <vt:lpstr>TextBox Controls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Methods</dc:title>
  <dc:creator>mohammadkhaled rahimi</dc:creator>
  <cp:lastModifiedBy>mohammadkhaled rahimi</cp:lastModifiedBy>
  <cp:revision>4</cp:revision>
  <dcterms:created xsi:type="dcterms:W3CDTF">2023-05-25T08:06:52Z</dcterms:created>
  <dcterms:modified xsi:type="dcterms:W3CDTF">2023-05-25T09:12:03Z</dcterms:modified>
</cp:coreProperties>
</file>