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9"/>
  </p:notesMasterIdLst>
  <p:handoutMasterIdLst>
    <p:handoutMasterId r:id="rId10"/>
  </p:handoutMasterIdLst>
  <p:sldIdLst>
    <p:sldId id="256" r:id="rId3"/>
    <p:sldId id="260" r:id="rId4"/>
    <p:sldId id="261" r:id="rId5"/>
    <p:sldId id="262" r:id="rId6"/>
    <p:sldId id="263" r:id="rId7"/>
    <p:sldId id="264" r:id="rId8"/>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5806"/>
    <a:srgbClr val="0CA3D7"/>
    <a:srgbClr val="65482B"/>
    <a:srgbClr val="000000"/>
    <a:srgbClr val="00499F"/>
    <a:srgbClr val="0CC1E0"/>
    <a:srgbClr val="1B00FE"/>
    <a:srgbClr val="214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2237" autoAdjust="0"/>
    <p:restoredTop sz="94648" autoAdjust="0"/>
  </p:normalViewPr>
  <p:slideViewPr>
    <p:cSldViewPr>
      <p:cViewPr varScale="1">
        <p:scale>
          <a:sx n="114" d="100"/>
          <a:sy n="114" d="100"/>
        </p:scale>
        <p:origin x="1362" y="11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image" Target="../media/image5.png"/><Relationship Id="rId4" Type="http://schemas.openxmlformats.org/officeDocument/2006/relationships/image" Target="../media/image8.png"/></Relationships>
</file>

<file path=ppt/diagrams/_rels/data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image" Target="../media/image9.jpg"/></Relationships>
</file>

<file path=ppt/diagrams/_rels/data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image" Target="../media/image12.jpg"/></Relationships>
</file>

<file path=ppt/diagrams/_rels/drawing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image" Target="../media/image5.png"/><Relationship Id="rId4" Type="http://schemas.openxmlformats.org/officeDocument/2006/relationships/image" Target="../media/image8.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image" Target="../media/image9.jpg"/></Relationships>
</file>

<file path=ppt/diagrams/_rels/drawing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image" Target="../media/image12.jp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58ADA0-FDFA-4669-AF10-1CD44C7A3ACC}" type="doc">
      <dgm:prSet loTypeId="urn:microsoft.com/office/officeart/2005/8/layout/matrix3" loCatId="matrix" qsTypeId="urn:microsoft.com/office/officeart/2005/8/quickstyle/simple1" qsCatId="simple" csTypeId="urn:microsoft.com/office/officeart/2005/8/colors/colorful5" csCatId="colorful"/>
      <dgm:spPr/>
      <dgm:t>
        <a:bodyPr/>
        <a:lstStyle/>
        <a:p>
          <a:endParaRPr lang="en-US"/>
        </a:p>
      </dgm:t>
    </dgm:pt>
    <dgm:pt modelId="{2559DBE7-57D2-4107-9FB4-39DF1B4792E9}">
      <dgm:prSet/>
      <dgm:spPr/>
      <dgm:t>
        <a:bodyPr/>
        <a:lstStyle/>
        <a:p>
          <a:r>
            <a:rPr lang="en-US"/>
            <a:t>This is a web-based, centralized database containing comprehensive medical records for each patient.  </a:t>
          </a:r>
        </a:p>
      </dgm:t>
    </dgm:pt>
    <dgm:pt modelId="{3E831E94-14A7-46A5-BF11-8B259D10672A}" type="parTrans" cxnId="{783D0AA4-B921-4D60-8793-CF3E751F803F}">
      <dgm:prSet/>
      <dgm:spPr/>
      <dgm:t>
        <a:bodyPr/>
        <a:lstStyle/>
        <a:p>
          <a:endParaRPr lang="en-US"/>
        </a:p>
      </dgm:t>
    </dgm:pt>
    <dgm:pt modelId="{6C106A92-146F-450F-A035-85B88044627F}" type="sibTrans" cxnId="{783D0AA4-B921-4D60-8793-CF3E751F803F}">
      <dgm:prSet/>
      <dgm:spPr/>
      <dgm:t>
        <a:bodyPr/>
        <a:lstStyle/>
        <a:p>
          <a:endParaRPr lang="en-US"/>
        </a:p>
      </dgm:t>
    </dgm:pt>
    <dgm:pt modelId="{F6B09434-9F41-44FE-ABBB-E30F1FE6B954}">
      <dgm:prSet/>
      <dgm:spPr/>
      <dgm:t>
        <a:bodyPr/>
        <a:lstStyle/>
        <a:p>
          <a:r>
            <a:rPr lang="en-US" dirty="0"/>
            <a:t>Our system allows doctors and hospitals to instantly get a patient's complete medical history by entering their National ID (NID) and by further authorization by the patient. </a:t>
          </a:r>
        </a:p>
      </dgm:t>
    </dgm:pt>
    <dgm:pt modelId="{5EB8941F-6CDB-44D4-AF9E-9996C451A148}" type="parTrans" cxnId="{5433D45B-BA72-4340-BA86-803B62A51A03}">
      <dgm:prSet/>
      <dgm:spPr/>
      <dgm:t>
        <a:bodyPr/>
        <a:lstStyle/>
        <a:p>
          <a:endParaRPr lang="en-US"/>
        </a:p>
      </dgm:t>
    </dgm:pt>
    <dgm:pt modelId="{42CA5785-1D38-46D3-B3EC-60C485A9A5B4}" type="sibTrans" cxnId="{5433D45B-BA72-4340-BA86-803B62A51A03}">
      <dgm:prSet/>
      <dgm:spPr/>
      <dgm:t>
        <a:bodyPr/>
        <a:lstStyle/>
        <a:p>
          <a:endParaRPr lang="en-US"/>
        </a:p>
      </dgm:t>
    </dgm:pt>
    <dgm:pt modelId="{61814D64-DD9C-4775-928E-39265CB45C45}">
      <dgm:prSet/>
      <dgm:spPr/>
      <dgm:t>
        <a:bodyPr/>
        <a:lstStyle/>
        <a:p>
          <a:r>
            <a:rPr lang="en-US"/>
            <a:t>Healthcare professionals can access comprehensive patient information in real-time, enabling more accurate diagnoses, better treatment decisions, and improved patient outcomes.</a:t>
          </a:r>
        </a:p>
      </dgm:t>
    </dgm:pt>
    <dgm:pt modelId="{E6B9B147-980A-4B60-BCFB-0405FCB8F0C7}" type="parTrans" cxnId="{FDD08E2F-CD11-43D2-B41F-BEB5A53589C3}">
      <dgm:prSet/>
      <dgm:spPr/>
      <dgm:t>
        <a:bodyPr/>
        <a:lstStyle/>
        <a:p>
          <a:endParaRPr lang="en-US"/>
        </a:p>
      </dgm:t>
    </dgm:pt>
    <dgm:pt modelId="{4CBDB2D9-4BFC-46DD-8753-50A887A7BCFC}" type="sibTrans" cxnId="{FDD08E2F-CD11-43D2-B41F-BEB5A53589C3}">
      <dgm:prSet/>
      <dgm:spPr/>
      <dgm:t>
        <a:bodyPr/>
        <a:lstStyle/>
        <a:p>
          <a:endParaRPr lang="en-US"/>
        </a:p>
      </dgm:t>
    </dgm:pt>
    <dgm:pt modelId="{06F8AB62-7F81-4DD3-9864-FE3BC417793A}">
      <dgm:prSet/>
      <dgm:spPr/>
      <dgm:t>
        <a:bodyPr/>
        <a:lstStyle/>
        <a:p>
          <a:r>
            <a:rPr lang="en-US"/>
            <a:t>The objective is to flawlessly integrate patient data with hospitals, eliminating the necessity to carry prior prescriptions and streamlining the entire process for enhanced efficiency.</a:t>
          </a:r>
        </a:p>
      </dgm:t>
    </dgm:pt>
    <dgm:pt modelId="{A77F1F11-225A-4494-A59E-230B268D0F22}" type="parTrans" cxnId="{09CA4047-6042-4D36-9495-344AC1D32725}">
      <dgm:prSet/>
      <dgm:spPr/>
      <dgm:t>
        <a:bodyPr/>
        <a:lstStyle/>
        <a:p>
          <a:endParaRPr lang="en-US"/>
        </a:p>
      </dgm:t>
    </dgm:pt>
    <dgm:pt modelId="{F82E0353-0873-42A1-BDFA-9E19AB3B09DC}" type="sibTrans" cxnId="{09CA4047-6042-4D36-9495-344AC1D32725}">
      <dgm:prSet/>
      <dgm:spPr/>
      <dgm:t>
        <a:bodyPr/>
        <a:lstStyle/>
        <a:p>
          <a:endParaRPr lang="en-US"/>
        </a:p>
      </dgm:t>
    </dgm:pt>
    <dgm:pt modelId="{84ECAF53-3DC7-4A2D-8559-DC1F5FDEE5A4}" type="pres">
      <dgm:prSet presAssocID="{5E58ADA0-FDFA-4669-AF10-1CD44C7A3ACC}" presName="matrix" presStyleCnt="0">
        <dgm:presLayoutVars>
          <dgm:chMax val="1"/>
          <dgm:dir/>
          <dgm:resizeHandles val="exact"/>
        </dgm:presLayoutVars>
      </dgm:prSet>
      <dgm:spPr/>
    </dgm:pt>
    <dgm:pt modelId="{093591E1-9A6A-4604-8FAC-4114329EB14E}" type="pres">
      <dgm:prSet presAssocID="{5E58ADA0-FDFA-4669-AF10-1CD44C7A3ACC}" presName="diamond" presStyleLbl="bgShp" presStyleIdx="0" presStyleCnt="1"/>
      <dgm:spPr/>
    </dgm:pt>
    <dgm:pt modelId="{DB90477F-1743-4B41-930A-018ECD40BE67}" type="pres">
      <dgm:prSet presAssocID="{5E58ADA0-FDFA-4669-AF10-1CD44C7A3ACC}" presName="quad1" presStyleLbl="node1" presStyleIdx="0" presStyleCnt="4">
        <dgm:presLayoutVars>
          <dgm:chMax val="0"/>
          <dgm:chPref val="0"/>
          <dgm:bulletEnabled val="1"/>
        </dgm:presLayoutVars>
      </dgm:prSet>
      <dgm:spPr/>
    </dgm:pt>
    <dgm:pt modelId="{36782B17-A97D-48FC-8AB0-BBF20494B3B0}" type="pres">
      <dgm:prSet presAssocID="{5E58ADA0-FDFA-4669-AF10-1CD44C7A3ACC}" presName="quad2" presStyleLbl="node1" presStyleIdx="1" presStyleCnt="4">
        <dgm:presLayoutVars>
          <dgm:chMax val="0"/>
          <dgm:chPref val="0"/>
          <dgm:bulletEnabled val="1"/>
        </dgm:presLayoutVars>
      </dgm:prSet>
      <dgm:spPr/>
    </dgm:pt>
    <dgm:pt modelId="{2E874243-5216-4034-A3BB-2B67241C902C}" type="pres">
      <dgm:prSet presAssocID="{5E58ADA0-FDFA-4669-AF10-1CD44C7A3ACC}" presName="quad3" presStyleLbl="node1" presStyleIdx="2" presStyleCnt="4">
        <dgm:presLayoutVars>
          <dgm:chMax val="0"/>
          <dgm:chPref val="0"/>
          <dgm:bulletEnabled val="1"/>
        </dgm:presLayoutVars>
      </dgm:prSet>
      <dgm:spPr/>
    </dgm:pt>
    <dgm:pt modelId="{4770B5E8-E421-4B76-BF7B-D027AB3EB8BB}" type="pres">
      <dgm:prSet presAssocID="{5E58ADA0-FDFA-4669-AF10-1CD44C7A3ACC}" presName="quad4" presStyleLbl="node1" presStyleIdx="3" presStyleCnt="4">
        <dgm:presLayoutVars>
          <dgm:chMax val="0"/>
          <dgm:chPref val="0"/>
          <dgm:bulletEnabled val="1"/>
        </dgm:presLayoutVars>
      </dgm:prSet>
      <dgm:spPr/>
    </dgm:pt>
  </dgm:ptLst>
  <dgm:cxnLst>
    <dgm:cxn modelId="{E7C20123-5A88-4306-9856-713093A831FB}" type="presOf" srcId="{61814D64-DD9C-4775-928E-39265CB45C45}" destId="{2E874243-5216-4034-A3BB-2B67241C902C}" srcOrd="0" destOrd="0" presId="urn:microsoft.com/office/officeart/2005/8/layout/matrix3"/>
    <dgm:cxn modelId="{FDD08E2F-CD11-43D2-B41F-BEB5A53589C3}" srcId="{5E58ADA0-FDFA-4669-AF10-1CD44C7A3ACC}" destId="{61814D64-DD9C-4775-928E-39265CB45C45}" srcOrd="2" destOrd="0" parTransId="{E6B9B147-980A-4B60-BCFB-0405FCB8F0C7}" sibTransId="{4CBDB2D9-4BFC-46DD-8753-50A887A7BCFC}"/>
    <dgm:cxn modelId="{211EEC3A-CBAE-43EA-8D58-A390B8614C44}" type="presOf" srcId="{F6B09434-9F41-44FE-ABBB-E30F1FE6B954}" destId="{36782B17-A97D-48FC-8AB0-BBF20494B3B0}" srcOrd="0" destOrd="0" presId="urn:microsoft.com/office/officeart/2005/8/layout/matrix3"/>
    <dgm:cxn modelId="{5433D45B-BA72-4340-BA86-803B62A51A03}" srcId="{5E58ADA0-FDFA-4669-AF10-1CD44C7A3ACC}" destId="{F6B09434-9F41-44FE-ABBB-E30F1FE6B954}" srcOrd="1" destOrd="0" parTransId="{5EB8941F-6CDB-44D4-AF9E-9996C451A148}" sibTransId="{42CA5785-1D38-46D3-B3EC-60C485A9A5B4}"/>
    <dgm:cxn modelId="{92EA7642-4F55-4B1A-B8F7-F5C898792D40}" type="presOf" srcId="{06F8AB62-7F81-4DD3-9864-FE3BC417793A}" destId="{4770B5E8-E421-4B76-BF7B-D027AB3EB8BB}" srcOrd="0" destOrd="0" presId="urn:microsoft.com/office/officeart/2005/8/layout/matrix3"/>
    <dgm:cxn modelId="{09CA4047-6042-4D36-9495-344AC1D32725}" srcId="{5E58ADA0-FDFA-4669-AF10-1CD44C7A3ACC}" destId="{06F8AB62-7F81-4DD3-9864-FE3BC417793A}" srcOrd="3" destOrd="0" parTransId="{A77F1F11-225A-4494-A59E-230B268D0F22}" sibTransId="{F82E0353-0873-42A1-BDFA-9E19AB3B09DC}"/>
    <dgm:cxn modelId="{B5D9A49B-20E7-48A1-AC42-D2BA527B6798}" type="presOf" srcId="{2559DBE7-57D2-4107-9FB4-39DF1B4792E9}" destId="{DB90477F-1743-4B41-930A-018ECD40BE67}" srcOrd="0" destOrd="0" presId="urn:microsoft.com/office/officeart/2005/8/layout/matrix3"/>
    <dgm:cxn modelId="{783D0AA4-B921-4D60-8793-CF3E751F803F}" srcId="{5E58ADA0-FDFA-4669-AF10-1CD44C7A3ACC}" destId="{2559DBE7-57D2-4107-9FB4-39DF1B4792E9}" srcOrd="0" destOrd="0" parTransId="{3E831E94-14A7-46A5-BF11-8B259D10672A}" sibTransId="{6C106A92-146F-450F-A035-85B88044627F}"/>
    <dgm:cxn modelId="{B55EC8AA-0A6A-4742-B610-22D783CE1C86}" type="presOf" srcId="{5E58ADA0-FDFA-4669-AF10-1CD44C7A3ACC}" destId="{84ECAF53-3DC7-4A2D-8559-DC1F5FDEE5A4}" srcOrd="0" destOrd="0" presId="urn:microsoft.com/office/officeart/2005/8/layout/matrix3"/>
    <dgm:cxn modelId="{4DC5BAAD-2C28-44D8-B92D-77AB39975303}" type="presParOf" srcId="{84ECAF53-3DC7-4A2D-8559-DC1F5FDEE5A4}" destId="{093591E1-9A6A-4604-8FAC-4114329EB14E}" srcOrd="0" destOrd="0" presId="urn:microsoft.com/office/officeart/2005/8/layout/matrix3"/>
    <dgm:cxn modelId="{0BCDCA91-6E19-4743-BE04-8B61A8A5EFBA}" type="presParOf" srcId="{84ECAF53-3DC7-4A2D-8559-DC1F5FDEE5A4}" destId="{DB90477F-1743-4B41-930A-018ECD40BE67}" srcOrd="1" destOrd="0" presId="urn:microsoft.com/office/officeart/2005/8/layout/matrix3"/>
    <dgm:cxn modelId="{3ABF2997-7725-46A8-B60F-CD005D64389A}" type="presParOf" srcId="{84ECAF53-3DC7-4A2D-8559-DC1F5FDEE5A4}" destId="{36782B17-A97D-48FC-8AB0-BBF20494B3B0}" srcOrd="2" destOrd="0" presId="urn:microsoft.com/office/officeart/2005/8/layout/matrix3"/>
    <dgm:cxn modelId="{B75274B6-A128-43DC-B4B6-77075AF8A53C}" type="presParOf" srcId="{84ECAF53-3DC7-4A2D-8559-DC1F5FDEE5A4}" destId="{2E874243-5216-4034-A3BB-2B67241C902C}" srcOrd="3" destOrd="0" presId="urn:microsoft.com/office/officeart/2005/8/layout/matrix3"/>
    <dgm:cxn modelId="{B34C8976-30CA-407C-85D1-C6B007062521}" type="presParOf" srcId="{84ECAF53-3DC7-4A2D-8559-DC1F5FDEE5A4}" destId="{4770B5E8-E421-4B76-BF7B-D027AB3EB8B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978E99-5705-4E7F-8D2C-4D1448AAB9E0}" type="doc">
      <dgm:prSet loTypeId="urn:microsoft.com/office/officeart/2005/8/layout/hList7" loCatId="list" qsTypeId="urn:microsoft.com/office/officeart/2005/8/quickstyle/simple1" qsCatId="simple" csTypeId="urn:microsoft.com/office/officeart/2005/8/colors/colorful5" csCatId="colorful" phldr="1"/>
      <dgm:spPr/>
      <dgm:t>
        <a:bodyPr/>
        <a:lstStyle/>
        <a:p>
          <a:endParaRPr lang="en-US"/>
        </a:p>
      </dgm:t>
    </dgm:pt>
    <dgm:pt modelId="{07AF9DE1-E9EA-422C-A74D-4ECC520A854B}">
      <dgm:prSet/>
      <dgm:spPr/>
      <dgm:t>
        <a:bodyPr/>
        <a:lstStyle/>
        <a:p>
          <a:r>
            <a:rPr lang="en-US"/>
            <a:t>Healthcare providers: Accurate and up-to-date medical records help prevent medication errors, allergies, and potential adverse reactions, contributing to overall patient safety.</a:t>
          </a:r>
        </a:p>
      </dgm:t>
    </dgm:pt>
    <dgm:pt modelId="{7A7E3D60-CB34-4817-A436-20242C3A71FE}" type="parTrans" cxnId="{E2EDB7A4-8293-495A-90DB-B05FA26E043F}">
      <dgm:prSet/>
      <dgm:spPr/>
      <dgm:t>
        <a:bodyPr/>
        <a:lstStyle/>
        <a:p>
          <a:endParaRPr lang="en-US"/>
        </a:p>
      </dgm:t>
    </dgm:pt>
    <dgm:pt modelId="{ED335DB8-F136-4673-A741-EAD7EEA55032}" type="sibTrans" cxnId="{E2EDB7A4-8293-495A-90DB-B05FA26E043F}">
      <dgm:prSet/>
      <dgm:spPr/>
      <dgm:t>
        <a:bodyPr/>
        <a:lstStyle/>
        <a:p>
          <a:endParaRPr lang="en-US"/>
        </a:p>
      </dgm:t>
    </dgm:pt>
    <dgm:pt modelId="{0131250A-3B95-484F-AE0E-B62C5850A248}">
      <dgm:prSet/>
      <dgm:spPr/>
      <dgm:t>
        <a:bodyPr/>
        <a:lstStyle/>
        <a:p>
          <a:r>
            <a:rPr lang="en-US" dirty="0"/>
            <a:t>General patients: Patients will not have to carry physical copies of prior prescriptions and medical records when visiting a doctor</a:t>
          </a:r>
        </a:p>
      </dgm:t>
    </dgm:pt>
    <dgm:pt modelId="{BB548235-94DB-4BD6-9C3B-691224A1305B}" type="parTrans" cxnId="{FCECCB1A-02A1-4D0E-BC65-C66F1AA5C305}">
      <dgm:prSet/>
      <dgm:spPr/>
      <dgm:t>
        <a:bodyPr/>
        <a:lstStyle/>
        <a:p>
          <a:endParaRPr lang="en-US"/>
        </a:p>
      </dgm:t>
    </dgm:pt>
    <dgm:pt modelId="{75A40F3B-0F7F-4FE0-9F34-68754293DFD0}" type="sibTrans" cxnId="{FCECCB1A-02A1-4D0E-BC65-C66F1AA5C305}">
      <dgm:prSet/>
      <dgm:spPr/>
      <dgm:t>
        <a:bodyPr/>
        <a:lstStyle/>
        <a:p>
          <a:endParaRPr lang="en-US"/>
        </a:p>
      </dgm:t>
    </dgm:pt>
    <dgm:pt modelId="{B97263A8-984F-4A25-B9A7-23A29F50EB45}">
      <dgm:prSet/>
      <dgm:spPr/>
      <dgm:t>
        <a:bodyPr/>
        <a:lstStyle/>
        <a:p>
          <a:r>
            <a:rPr lang="en-US"/>
            <a:t>Pharmaceutical companies: The prescription can be access if authorized by the patient by pharmacies</a:t>
          </a:r>
        </a:p>
      </dgm:t>
    </dgm:pt>
    <dgm:pt modelId="{12FD4C80-7EA9-42A7-8F71-E34C5D7A8B6F}" type="parTrans" cxnId="{7E1FEBA0-0453-432B-A5FE-6A02D9E93729}">
      <dgm:prSet/>
      <dgm:spPr/>
      <dgm:t>
        <a:bodyPr/>
        <a:lstStyle/>
        <a:p>
          <a:endParaRPr lang="en-US"/>
        </a:p>
      </dgm:t>
    </dgm:pt>
    <dgm:pt modelId="{C2A97DE4-1790-4E05-AE87-0ECFD9F3D645}" type="sibTrans" cxnId="{7E1FEBA0-0453-432B-A5FE-6A02D9E93729}">
      <dgm:prSet/>
      <dgm:spPr/>
      <dgm:t>
        <a:bodyPr/>
        <a:lstStyle/>
        <a:p>
          <a:endParaRPr lang="en-US"/>
        </a:p>
      </dgm:t>
    </dgm:pt>
    <dgm:pt modelId="{6A4D250D-EC55-423E-8038-81DB59172C9C}">
      <dgm:prSet/>
      <dgm:spPr/>
      <dgm:t>
        <a:bodyPr/>
        <a:lstStyle/>
        <a:p>
          <a:r>
            <a:rPr lang="en-US"/>
            <a:t>Insurance companies: Insurance providers can access accurate medical records for efficient claims processing and determining appropriate coverage</a:t>
          </a:r>
        </a:p>
      </dgm:t>
    </dgm:pt>
    <dgm:pt modelId="{6CEBE92E-D928-4251-80FB-FD55BC30B6F2}" type="parTrans" cxnId="{12140FD9-0484-44BF-9FB2-D25B2BD723C5}">
      <dgm:prSet/>
      <dgm:spPr/>
      <dgm:t>
        <a:bodyPr/>
        <a:lstStyle/>
        <a:p>
          <a:endParaRPr lang="en-US"/>
        </a:p>
      </dgm:t>
    </dgm:pt>
    <dgm:pt modelId="{9B6A503F-1CE7-4B17-BE91-A415DDC700A4}" type="sibTrans" cxnId="{12140FD9-0484-44BF-9FB2-D25B2BD723C5}">
      <dgm:prSet/>
      <dgm:spPr/>
      <dgm:t>
        <a:bodyPr/>
        <a:lstStyle/>
        <a:p>
          <a:endParaRPr lang="en-US"/>
        </a:p>
      </dgm:t>
    </dgm:pt>
    <dgm:pt modelId="{7F7708AD-4CE1-45DD-9B01-70F5AE41AEF7}" type="pres">
      <dgm:prSet presAssocID="{9B978E99-5705-4E7F-8D2C-4D1448AAB9E0}" presName="Name0" presStyleCnt="0">
        <dgm:presLayoutVars>
          <dgm:dir/>
          <dgm:resizeHandles val="exact"/>
        </dgm:presLayoutVars>
      </dgm:prSet>
      <dgm:spPr/>
    </dgm:pt>
    <dgm:pt modelId="{2B73342D-3807-4988-B7D5-7743D72EE067}" type="pres">
      <dgm:prSet presAssocID="{9B978E99-5705-4E7F-8D2C-4D1448AAB9E0}" presName="fgShape" presStyleLbl="fgShp" presStyleIdx="0" presStyleCnt="1"/>
      <dgm:spPr/>
    </dgm:pt>
    <dgm:pt modelId="{23B3A041-D2D2-46A8-89EA-C8A1AD4F9927}" type="pres">
      <dgm:prSet presAssocID="{9B978E99-5705-4E7F-8D2C-4D1448AAB9E0}" presName="linComp" presStyleCnt="0"/>
      <dgm:spPr/>
    </dgm:pt>
    <dgm:pt modelId="{83C15BC4-5127-4FBC-A339-9EB8668F452C}" type="pres">
      <dgm:prSet presAssocID="{07AF9DE1-E9EA-422C-A74D-4ECC520A854B}" presName="compNode" presStyleCnt="0"/>
      <dgm:spPr/>
    </dgm:pt>
    <dgm:pt modelId="{DA6A6EE8-5A68-4BCB-BC44-73BC0BCD7D21}" type="pres">
      <dgm:prSet presAssocID="{07AF9DE1-E9EA-422C-A74D-4ECC520A854B}" presName="bkgdShape" presStyleLbl="node1" presStyleIdx="0" presStyleCnt="4"/>
      <dgm:spPr/>
    </dgm:pt>
    <dgm:pt modelId="{84A1269E-FF51-4ADD-B4CD-5FAF93743555}" type="pres">
      <dgm:prSet presAssocID="{07AF9DE1-E9EA-422C-A74D-4ECC520A854B}" presName="nodeTx" presStyleLbl="node1" presStyleIdx="0" presStyleCnt="4">
        <dgm:presLayoutVars>
          <dgm:bulletEnabled val="1"/>
        </dgm:presLayoutVars>
      </dgm:prSet>
      <dgm:spPr/>
    </dgm:pt>
    <dgm:pt modelId="{EEF9C38B-B481-459A-803C-716E6A9A17D1}" type="pres">
      <dgm:prSet presAssocID="{07AF9DE1-E9EA-422C-A74D-4ECC520A854B}" presName="invisiNode" presStyleLbl="node1" presStyleIdx="0" presStyleCnt="4"/>
      <dgm:spPr/>
    </dgm:pt>
    <dgm:pt modelId="{8DF019E4-C1DF-417A-9BC9-0D06EBD90398}" type="pres">
      <dgm:prSet presAssocID="{07AF9DE1-E9EA-422C-A74D-4ECC520A854B}" presName="imagNode" presStyleLbl="fgImgPlace1" presStyleIdx="0" presStyleCnt="4"/>
      <dgm:spPr>
        <a:blipFill>
          <a:blip xmlns:r="http://schemas.openxmlformats.org/officeDocument/2006/relationships" r:embed="rId1"/>
          <a:srcRect/>
          <a:stretch>
            <a:fillRect/>
          </a:stretch>
        </a:blipFill>
      </dgm:spPr>
    </dgm:pt>
    <dgm:pt modelId="{2DD42E95-71CC-4B09-9F37-B000B9DE7A81}" type="pres">
      <dgm:prSet presAssocID="{ED335DB8-F136-4673-A741-EAD7EEA55032}" presName="sibTrans" presStyleLbl="sibTrans2D1" presStyleIdx="0" presStyleCnt="0"/>
      <dgm:spPr/>
    </dgm:pt>
    <dgm:pt modelId="{27D9A3DE-ED07-4BD1-9A3E-107C36442F8E}" type="pres">
      <dgm:prSet presAssocID="{0131250A-3B95-484F-AE0E-B62C5850A248}" presName="compNode" presStyleCnt="0"/>
      <dgm:spPr/>
    </dgm:pt>
    <dgm:pt modelId="{A9C2BAA4-C8B4-45AB-A9CA-E0F08789B595}" type="pres">
      <dgm:prSet presAssocID="{0131250A-3B95-484F-AE0E-B62C5850A248}" presName="bkgdShape" presStyleLbl="node1" presStyleIdx="1" presStyleCnt="4"/>
      <dgm:spPr/>
    </dgm:pt>
    <dgm:pt modelId="{447D5F54-0359-4D59-9617-0E38F2EE29E8}" type="pres">
      <dgm:prSet presAssocID="{0131250A-3B95-484F-AE0E-B62C5850A248}" presName="nodeTx" presStyleLbl="node1" presStyleIdx="1" presStyleCnt="4">
        <dgm:presLayoutVars>
          <dgm:bulletEnabled val="1"/>
        </dgm:presLayoutVars>
      </dgm:prSet>
      <dgm:spPr/>
    </dgm:pt>
    <dgm:pt modelId="{CDCD5992-ED15-47AA-9773-BFB38BC20822}" type="pres">
      <dgm:prSet presAssocID="{0131250A-3B95-484F-AE0E-B62C5850A248}" presName="invisiNode" presStyleLbl="node1" presStyleIdx="1" presStyleCnt="4"/>
      <dgm:spPr/>
    </dgm:pt>
    <dgm:pt modelId="{349A1BF5-4A17-4692-BBBB-6C7E42C1850B}" type="pres">
      <dgm:prSet presAssocID="{0131250A-3B95-484F-AE0E-B62C5850A248}" presName="imagNode" presStyleLbl="fgImgPlace1" presStyleIdx="1" presStyleCnt="4"/>
      <dgm:spPr>
        <a:blipFill>
          <a:blip xmlns:r="http://schemas.openxmlformats.org/officeDocument/2006/relationships" r:embed="rId2"/>
          <a:srcRect/>
          <a:stretch>
            <a:fillRect/>
          </a:stretch>
        </a:blipFill>
      </dgm:spPr>
    </dgm:pt>
    <dgm:pt modelId="{B5469071-E04C-47B3-B107-1DE5CF7BA3FE}" type="pres">
      <dgm:prSet presAssocID="{75A40F3B-0F7F-4FE0-9F34-68754293DFD0}" presName="sibTrans" presStyleLbl="sibTrans2D1" presStyleIdx="0" presStyleCnt="0"/>
      <dgm:spPr/>
    </dgm:pt>
    <dgm:pt modelId="{1894A8FB-AA04-4A55-80BF-DA8C38E1845C}" type="pres">
      <dgm:prSet presAssocID="{B97263A8-984F-4A25-B9A7-23A29F50EB45}" presName="compNode" presStyleCnt="0"/>
      <dgm:spPr/>
    </dgm:pt>
    <dgm:pt modelId="{22D206EC-E64E-4507-A119-FC6DB044ADD6}" type="pres">
      <dgm:prSet presAssocID="{B97263A8-984F-4A25-B9A7-23A29F50EB45}" presName="bkgdShape" presStyleLbl="node1" presStyleIdx="2" presStyleCnt="4"/>
      <dgm:spPr/>
    </dgm:pt>
    <dgm:pt modelId="{A9015207-5075-41D0-AD70-031082F71536}" type="pres">
      <dgm:prSet presAssocID="{B97263A8-984F-4A25-B9A7-23A29F50EB45}" presName="nodeTx" presStyleLbl="node1" presStyleIdx="2" presStyleCnt="4">
        <dgm:presLayoutVars>
          <dgm:bulletEnabled val="1"/>
        </dgm:presLayoutVars>
      </dgm:prSet>
      <dgm:spPr/>
    </dgm:pt>
    <dgm:pt modelId="{5FFC486D-8935-43C5-ABC0-0ECF2C442990}" type="pres">
      <dgm:prSet presAssocID="{B97263A8-984F-4A25-B9A7-23A29F50EB45}" presName="invisiNode" presStyleLbl="node1" presStyleIdx="2" presStyleCnt="4"/>
      <dgm:spPr/>
    </dgm:pt>
    <dgm:pt modelId="{D2528A36-648A-43BD-AE22-59C3970753E3}" type="pres">
      <dgm:prSet presAssocID="{B97263A8-984F-4A25-B9A7-23A29F50EB45}" presName="imagNode" presStyleLbl="fgImgPlace1" presStyleIdx="2" presStyleCnt="4"/>
      <dgm:spPr>
        <a:blipFill>
          <a:blip xmlns:r="http://schemas.openxmlformats.org/officeDocument/2006/relationships" r:embed="rId3"/>
          <a:srcRect/>
          <a:stretch>
            <a:fillRect t="-1000" b="-1000"/>
          </a:stretch>
        </a:blipFill>
      </dgm:spPr>
    </dgm:pt>
    <dgm:pt modelId="{C70DBD10-5364-4FA6-A2F7-16E770FD4A3C}" type="pres">
      <dgm:prSet presAssocID="{C2A97DE4-1790-4E05-AE87-0ECFD9F3D645}" presName="sibTrans" presStyleLbl="sibTrans2D1" presStyleIdx="0" presStyleCnt="0"/>
      <dgm:spPr/>
    </dgm:pt>
    <dgm:pt modelId="{9B04E4AD-A70D-4AD9-A51B-7C31FD13DE1B}" type="pres">
      <dgm:prSet presAssocID="{6A4D250D-EC55-423E-8038-81DB59172C9C}" presName="compNode" presStyleCnt="0"/>
      <dgm:spPr/>
    </dgm:pt>
    <dgm:pt modelId="{C6F9B4DF-1F2E-47E0-AF40-92E3AEA9AEB5}" type="pres">
      <dgm:prSet presAssocID="{6A4D250D-EC55-423E-8038-81DB59172C9C}" presName="bkgdShape" presStyleLbl="node1" presStyleIdx="3" presStyleCnt="4"/>
      <dgm:spPr/>
    </dgm:pt>
    <dgm:pt modelId="{50C3A062-2F4F-4F6F-9106-5B243F365ADC}" type="pres">
      <dgm:prSet presAssocID="{6A4D250D-EC55-423E-8038-81DB59172C9C}" presName="nodeTx" presStyleLbl="node1" presStyleIdx="3" presStyleCnt="4">
        <dgm:presLayoutVars>
          <dgm:bulletEnabled val="1"/>
        </dgm:presLayoutVars>
      </dgm:prSet>
      <dgm:spPr/>
    </dgm:pt>
    <dgm:pt modelId="{5F517792-7AC1-43C8-82F4-CE8D6A31B8AB}" type="pres">
      <dgm:prSet presAssocID="{6A4D250D-EC55-423E-8038-81DB59172C9C}" presName="invisiNode" presStyleLbl="node1" presStyleIdx="3" presStyleCnt="4"/>
      <dgm:spPr/>
    </dgm:pt>
    <dgm:pt modelId="{51048AE9-FB71-4B69-8E5D-414AFB5F4792}" type="pres">
      <dgm:prSet presAssocID="{6A4D250D-EC55-423E-8038-81DB59172C9C}" presName="imagNode"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Lst>
  <dgm:cxnLst>
    <dgm:cxn modelId="{FCECCB1A-02A1-4D0E-BC65-C66F1AA5C305}" srcId="{9B978E99-5705-4E7F-8D2C-4D1448AAB9E0}" destId="{0131250A-3B95-484F-AE0E-B62C5850A248}" srcOrd="1" destOrd="0" parTransId="{BB548235-94DB-4BD6-9C3B-691224A1305B}" sibTransId="{75A40F3B-0F7F-4FE0-9F34-68754293DFD0}"/>
    <dgm:cxn modelId="{070CAF32-7054-47D3-9E72-DBAE8D622390}" type="presOf" srcId="{0131250A-3B95-484F-AE0E-B62C5850A248}" destId="{A9C2BAA4-C8B4-45AB-A9CA-E0F08789B595}" srcOrd="0" destOrd="0" presId="urn:microsoft.com/office/officeart/2005/8/layout/hList7"/>
    <dgm:cxn modelId="{3D7E3A3B-92D1-44AC-A4DA-1BB634294D22}" type="presOf" srcId="{9B978E99-5705-4E7F-8D2C-4D1448AAB9E0}" destId="{7F7708AD-4CE1-45DD-9B01-70F5AE41AEF7}" srcOrd="0" destOrd="0" presId="urn:microsoft.com/office/officeart/2005/8/layout/hList7"/>
    <dgm:cxn modelId="{7F9AB370-1982-4FFC-98D3-3C622A1AF6C6}" type="presOf" srcId="{75A40F3B-0F7F-4FE0-9F34-68754293DFD0}" destId="{B5469071-E04C-47B3-B107-1DE5CF7BA3FE}" srcOrd="0" destOrd="0" presId="urn:microsoft.com/office/officeart/2005/8/layout/hList7"/>
    <dgm:cxn modelId="{9C700E55-E6B4-439A-9FD2-F7A7CE35505C}" type="presOf" srcId="{B97263A8-984F-4A25-B9A7-23A29F50EB45}" destId="{A9015207-5075-41D0-AD70-031082F71536}" srcOrd="1" destOrd="0" presId="urn:microsoft.com/office/officeart/2005/8/layout/hList7"/>
    <dgm:cxn modelId="{7F0B4476-5458-42E1-B475-72741DC16444}" type="presOf" srcId="{07AF9DE1-E9EA-422C-A74D-4ECC520A854B}" destId="{DA6A6EE8-5A68-4BCB-BC44-73BC0BCD7D21}" srcOrd="0" destOrd="0" presId="urn:microsoft.com/office/officeart/2005/8/layout/hList7"/>
    <dgm:cxn modelId="{AAB6119B-6614-4C56-97EF-6334A0DED191}" type="presOf" srcId="{0131250A-3B95-484F-AE0E-B62C5850A248}" destId="{447D5F54-0359-4D59-9617-0E38F2EE29E8}" srcOrd="1" destOrd="0" presId="urn:microsoft.com/office/officeart/2005/8/layout/hList7"/>
    <dgm:cxn modelId="{7E1FEBA0-0453-432B-A5FE-6A02D9E93729}" srcId="{9B978E99-5705-4E7F-8D2C-4D1448AAB9E0}" destId="{B97263A8-984F-4A25-B9A7-23A29F50EB45}" srcOrd="2" destOrd="0" parTransId="{12FD4C80-7EA9-42A7-8F71-E34C5D7A8B6F}" sibTransId="{C2A97DE4-1790-4E05-AE87-0ECFD9F3D645}"/>
    <dgm:cxn modelId="{E2EDB7A4-8293-495A-90DB-B05FA26E043F}" srcId="{9B978E99-5705-4E7F-8D2C-4D1448AAB9E0}" destId="{07AF9DE1-E9EA-422C-A74D-4ECC520A854B}" srcOrd="0" destOrd="0" parTransId="{7A7E3D60-CB34-4817-A436-20242C3A71FE}" sibTransId="{ED335DB8-F136-4673-A741-EAD7EEA55032}"/>
    <dgm:cxn modelId="{A902F4A5-54BE-42DE-9C71-AED1022600A9}" type="presOf" srcId="{ED335DB8-F136-4673-A741-EAD7EEA55032}" destId="{2DD42E95-71CC-4B09-9F37-B000B9DE7A81}" srcOrd="0" destOrd="0" presId="urn:microsoft.com/office/officeart/2005/8/layout/hList7"/>
    <dgm:cxn modelId="{A1639BAD-023F-48E8-880C-DF6125E8E8A7}" type="presOf" srcId="{07AF9DE1-E9EA-422C-A74D-4ECC520A854B}" destId="{84A1269E-FF51-4ADD-B4CD-5FAF93743555}" srcOrd="1" destOrd="0" presId="urn:microsoft.com/office/officeart/2005/8/layout/hList7"/>
    <dgm:cxn modelId="{A9C331BB-B569-40EB-ABEE-3608B6E0DEB7}" type="presOf" srcId="{C2A97DE4-1790-4E05-AE87-0ECFD9F3D645}" destId="{C70DBD10-5364-4FA6-A2F7-16E770FD4A3C}" srcOrd="0" destOrd="0" presId="urn:microsoft.com/office/officeart/2005/8/layout/hList7"/>
    <dgm:cxn modelId="{A8E1BAD6-492B-47D0-9A6B-C22AE219EB6E}" type="presOf" srcId="{6A4D250D-EC55-423E-8038-81DB59172C9C}" destId="{C6F9B4DF-1F2E-47E0-AF40-92E3AEA9AEB5}" srcOrd="0" destOrd="0" presId="urn:microsoft.com/office/officeart/2005/8/layout/hList7"/>
    <dgm:cxn modelId="{12140FD9-0484-44BF-9FB2-D25B2BD723C5}" srcId="{9B978E99-5705-4E7F-8D2C-4D1448AAB9E0}" destId="{6A4D250D-EC55-423E-8038-81DB59172C9C}" srcOrd="3" destOrd="0" parTransId="{6CEBE92E-D928-4251-80FB-FD55BC30B6F2}" sibTransId="{9B6A503F-1CE7-4B17-BE91-A415DDC700A4}"/>
    <dgm:cxn modelId="{B8D36AE0-8F99-4DD2-ACAD-51C3898413E3}" type="presOf" srcId="{B97263A8-984F-4A25-B9A7-23A29F50EB45}" destId="{22D206EC-E64E-4507-A119-FC6DB044ADD6}" srcOrd="0" destOrd="0" presId="urn:microsoft.com/office/officeart/2005/8/layout/hList7"/>
    <dgm:cxn modelId="{DF6115F0-C020-4021-8099-8B81A14774BC}" type="presOf" srcId="{6A4D250D-EC55-423E-8038-81DB59172C9C}" destId="{50C3A062-2F4F-4F6F-9106-5B243F365ADC}" srcOrd="1" destOrd="0" presId="urn:microsoft.com/office/officeart/2005/8/layout/hList7"/>
    <dgm:cxn modelId="{4C047384-B845-4A8D-8083-C4953B1F5A58}" type="presParOf" srcId="{7F7708AD-4CE1-45DD-9B01-70F5AE41AEF7}" destId="{2B73342D-3807-4988-B7D5-7743D72EE067}" srcOrd="0" destOrd="0" presId="urn:microsoft.com/office/officeart/2005/8/layout/hList7"/>
    <dgm:cxn modelId="{3257BAE1-B3FD-403B-A91F-83E2FB46D451}" type="presParOf" srcId="{7F7708AD-4CE1-45DD-9B01-70F5AE41AEF7}" destId="{23B3A041-D2D2-46A8-89EA-C8A1AD4F9927}" srcOrd="1" destOrd="0" presId="urn:microsoft.com/office/officeart/2005/8/layout/hList7"/>
    <dgm:cxn modelId="{E64234B5-0FDB-4887-9486-1A776765080F}" type="presParOf" srcId="{23B3A041-D2D2-46A8-89EA-C8A1AD4F9927}" destId="{83C15BC4-5127-4FBC-A339-9EB8668F452C}" srcOrd="0" destOrd="0" presId="urn:microsoft.com/office/officeart/2005/8/layout/hList7"/>
    <dgm:cxn modelId="{6A308151-964E-4B7E-98A8-FE449D37A59E}" type="presParOf" srcId="{83C15BC4-5127-4FBC-A339-9EB8668F452C}" destId="{DA6A6EE8-5A68-4BCB-BC44-73BC0BCD7D21}" srcOrd="0" destOrd="0" presId="urn:microsoft.com/office/officeart/2005/8/layout/hList7"/>
    <dgm:cxn modelId="{014C2B85-EE30-46B7-8AA3-0702183EAF69}" type="presParOf" srcId="{83C15BC4-5127-4FBC-A339-9EB8668F452C}" destId="{84A1269E-FF51-4ADD-B4CD-5FAF93743555}" srcOrd="1" destOrd="0" presId="urn:microsoft.com/office/officeart/2005/8/layout/hList7"/>
    <dgm:cxn modelId="{A373471E-0FD8-4FEE-B5EB-4DF9D29E143B}" type="presParOf" srcId="{83C15BC4-5127-4FBC-A339-9EB8668F452C}" destId="{EEF9C38B-B481-459A-803C-716E6A9A17D1}" srcOrd="2" destOrd="0" presId="urn:microsoft.com/office/officeart/2005/8/layout/hList7"/>
    <dgm:cxn modelId="{9035D140-A108-409A-92D9-8F4859918101}" type="presParOf" srcId="{83C15BC4-5127-4FBC-A339-9EB8668F452C}" destId="{8DF019E4-C1DF-417A-9BC9-0D06EBD90398}" srcOrd="3" destOrd="0" presId="urn:microsoft.com/office/officeart/2005/8/layout/hList7"/>
    <dgm:cxn modelId="{D8AC9FD4-4A60-40AF-965A-5CD7DB6F5B0A}" type="presParOf" srcId="{23B3A041-D2D2-46A8-89EA-C8A1AD4F9927}" destId="{2DD42E95-71CC-4B09-9F37-B000B9DE7A81}" srcOrd="1" destOrd="0" presId="urn:microsoft.com/office/officeart/2005/8/layout/hList7"/>
    <dgm:cxn modelId="{B184F3A3-FF8F-4261-B762-A986068523AF}" type="presParOf" srcId="{23B3A041-D2D2-46A8-89EA-C8A1AD4F9927}" destId="{27D9A3DE-ED07-4BD1-9A3E-107C36442F8E}" srcOrd="2" destOrd="0" presId="urn:microsoft.com/office/officeart/2005/8/layout/hList7"/>
    <dgm:cxn modelId="{10C289D8-ECD5-4F33-AABE-D68865BFDD68}" type="presParOf" srcId="{27D9A3DE-ED07-4BD1-9A3E-107C36442F8E}" destId="{A9C2BAA4-C8B4-45AB-A9CA-E0F08789B595}" srcOrd="0" destOrd="0" presId="urn:microsoft.com/office/officeart/2005/8/layout/hList7"/>
    <dgm:cxn modelId="{767FE77B-A795-4B76-9F99-B90EC1FF267D}" type="presParOf" srcId="{27D9A3DE-ED07-4BD1-9A3E-107C36442F8E}" destId="{447D5F54-0359-4D59-9617-0E38F2EE29E8}" srcOrd="1" destOrd="0" presId="urn:microsoft.com/office/officeart/2005/8/layout/hList7"/>
    <dgm:cxn modelId="{E6C9874F-C238-4D05-82D1-9826488F92F9}" type="presParOf" srcId="{27D9A3DE-ED07-4BD1-9A3E-107C36442F8E}" destId="{CDCD5992-ED15-47AA-9773-BFB38BC20822}" srcOrd="2" destOrd="0" presId="urn:microsoft.com/office/officeart/2005/8/layout/hList7"/>
    <dgm:cxn modelId="{D082B5C7-35E1-4CFD-892D-B8BFC1B64971}" type="presParOf" srcId="{27D9A3DE-ED07-4BD1-9A3E-107C36442F8E}" destId="{349A1BF5-4A17-4692-BBBB-6C7E42C1850B}" srcOrd="3" destOrd="0" presId="urn:microsoft.com/office/officeart/2005/8/layout/hList7"/>
    <dgm:cxn modelId="{16CD12EE-7950-4B13-8A25-0660ED2778B2}" type="presParOf" srcId="{23B3A041-D2D2-46A8-89EA-C8A1AD4F9927}" destId="{B5469071-E04C-47B3-B107-1DE5CF7BA3FE}" srcOrd="3" destOrd="0" presId="urn:microsoft.com/office/officeart/2005/8/layout/hList7"/>
    <dgm:cxn modelId="{A5AFF6B9-866C-4ED2-8EFA-9CA971A096C2}" type="presParOf" srcId="{23B3A041-D2D2-46A8-89EA-C8A1AD4F9927}" destId="{1894A8FB-AA04-4A55-80BF-DA8C38E1845C}" srcOrd="4" destOrd="0" presId="urn:microsoft.com/office/officeart/2005/8/layout/hList7"/>
    <dgm:cxn modelId="{D78CBED3-CFC5-424A-BEFD-0EC5E3856E5A}" type="presParOf" srcId="{1894A8FB-AA04-4A55-80BF-DA8C38E1845C}" destId="{22D206EC-E64E-4507-A119-FC6DB044ADD6}" srcOrd="0" destOrd="0" presId="urn:microsoft.com/office/officeart/2005/8/layout/hList7"/>
    <dgm:cxn modelId="{D0C53D2E-10B8-44AA-8F51-747692C4B376}" type="presParOf" srcId="{1894A8FB-AA04-4A55-80BF-DA8C38E1845C}" destId="{A9015207-5075-41D0-AD70-031082F71536}" srcOrd="1" destOrd="0" presId="urn:microsoft.com/office/officeart/2005/8/layout/hList7"/>
    <dgm:cxn modelId="{5CD8B765-7F5C-4B85-A677-3C6166128E74}" type="presParOf" srcId="{1894A8FB-AA04-4A55-80BF-DA8C38E1845C}" destId="{5FFC486D-8935-43C5-ABC0-0ECF2C442990}" srcOrd="2" destOrd="0" presId="urn:microsoft.com/office/officeart/2005/8/layout/hList7"/>
    <dgm:cxn modelId="{38ED435C-DCF5-47E0-9CC7-2D17547071B0}" type="presParOf" srcId="{1894A8FB-AA04-4A55-80BF-DA8C38E1845C}" destId="{D2528A36-648A-43BD-AE22-59C3970753E3}" srcOrd="3" destOrd="0" presId="urn:microsoft.com/office/officeart/2005/8/layout/hList7"/>
    <dgm:cxn modelId="{F8CEA06D-C0D5-4E44-BA99-4C537D9A4983}" type="presParOf" srcId="{23B3A041-D2D2-46A8-89EA-C8A1AD4F9927}" destId="{C70DBD10-5364-4FA6-A2F7-16E770FD4A3C}" srcOrd="5" destOrd="0" presId="urn:microsoft.com/office/officeart/2005/8/layout/hList7"/>
    <dgm:cxn modelId="{13922D9D-89E3-4F4F-88BA-8E07E8A84037}" type="presParOf" srcId="{23B3A041-D2D2-46A8-89EA-C8A1AD4F9927}" destId="{9B04E4AD-A70D-4AD9-A51B-7C31FD13DE1B}" srcOrd="6" destOrd="0" presId="urn:microsoft.com/office/officeart/2005/8/layout/hList7"/>
    <dgm:cxn modelId="{D23C7D0E-E499-4282-9BF0-C1C5668D5AE1}" type="presParOf" srcId="{9B04E4AD-A70D-4AD9-A51B-7C31FD13DE1B}" destId="{C6F9B4DF-1F2E-47E0-AF40-92E3AEA9AEB5}" srcOrd="0" destOrd="0" presId="urn:microsoft.com/office/officeart/2005/8/layout/hList7"/>
    <dgm:cxn modelId="{40B1AECF-B1DD-43E7-B17E-AA37BDE3A58E}" type="presParOf" srcId="{9B04E4AD-A70D-4AD9-A51B-7C31FD13DE1B}" destId="{50C3A062-2F4F-4F6F-9106-5B243F365ADC}" srcOrd="1" destOrd="0" presId="urn:microsoft.com/office/officeart/2005/8/layout/hList7"/>
    <dgm:cxn modelId="{25CA8C70-1225-427F-8062-E13D460581B2}" type="presParOf" srcId="{9B04E4AD-A70D-4AD9-A51B-7C31FD13DE1B}" destId="{5F517792-7AC1-43C8-82F4-CE8D6A31B8AB}" srcOrd="2" destOrd="0" presId="urn:microsoft.com/office/officeart/2005/8/layout/hList7"/>
    <dgm:cxn modelId="{AB503620-1123-4A4F-9DE2-C4112690BA19}" type="presParOf" srcId="{9B04E4AD-A70D-4AD9-A51B-7C31FD13DE1B}" destId="{51048AE9-FB71-4B69-8E5D-414AFB5F4792}"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61B217-3AD0-4816-AD9B-218BC1A0A81A}" type="doc">
      <dgm:prSet loTypeId="urn:microsoft.com/office/officeart/2005/8/layout/vList3" loCatId="list" qsTypeId="urn:microsoft.com/office/officeart/2005/8/quickstyle/simple1" qsCatId="simple" csTypeId="urn:microsoft.com/office/officeart/2005/8/colors/colorful5" csCatId="colorful" phldr="1"/>
      <dgm:spPr/>
    </dgm:pt>
    <dgm:pt modelId="{5D9ADEF7-1C48-4A30-B7BA-305D720C67D5}">
      <dgm:prSet phldrT="[Text]" custT="1"/>
      <dgm:spPr/>
      <dgm:t>
        <a:bodyPr/>
        <a:lstStyle/>
        <a:p>
          <a:pPr>
            <a:buFont typeface="Symbol" panose="05050102010706020507" pitchFamily="18" charset="2"/>
            <a:buChar char=""/>
          </a:pPr>
          <a:r>
            <a:rPr lang="en-US" sz="1400" dirty="0"/>
            <a:t>Comprehensive patient profile containing personal information, medical history and prior medical treatments which will require authorization from the patient to access. Certain crucial data will be public on the profile such as allergies and organ conditions.</a:t>
          </a:r>
        </a:p>
      </dgm:t>
    </dgm:pt>
    <dgm:pt modelId="{0785042D-5ABC-4F63-B046-E39F1F672C28}" type="parTrans" cxnId="{1269C826-9827-4D7B-B1D3-658C173426A3}">
      <dgm:prSet/>
      <dgm:spPr/>
      <dgm:t>
        <a:bodyPr/>
        <a:lstStyle/>
        <a:p>
          <a:endParaRPr lang="en-US"/>
        </a:p>
      </dgm:t>
    </dgm:pt>
    <dgm:pt modelId="{83F0D8F7-DB2D-4F62-8C54-659F7E207BEF}" type="sibTrans" cxnId="{1269C826-9827-4D7B-B1D3-658C173426A3}">
      <dgm:prSet/>
      <dgm:spPr/>
      <dgm:t>
        <a:bodyPr/>
        <a:lstStyle/>
        <a:p>
          <a:endParaRPr lang="en-US"/>
        </a:p>
      </dgm:t>
    </dgm:pt>
    <dgm:pt modelId="{C34A2C5B-CC5C-4396-BB5A-A7ED132AD72E}">
      <dgm:prSet phldrT="[Text]"/>
      <dgm:spPr/>
      <dgm:t>
        <a:bodyPr/>
        <a:lstStyle/>
        <a:p>
          <a:pPr>
            <a:buFont typeface="Symbol" panose="05050102010706020507" pitchFamily="18" charset="2"/>
            <a:buChar char=""/>
          </a:pPr>
          <a:r>
            <a:rPr lang="en-US" dirty="0"/>
            <a:t>There will be a patient profile directory and also a healthcare provider and doctor profile directory and interactions between the two will be timestamped and recorded.</a:t>
          </a:r>
        </a:p>
      </dgm:t>
    </dgm:pt>
    <dgm:pt modelId="{92112F26-AFB5-4AC5-A846-A396F0365E29}" type="parTrans" cxnId="{50E52774-2C1B-4089-BF9B-3D2DA44A8F89}">
      <dgm:prSet/>
      <dgm:spPr/>
      <dgm:t>
        <a:bodyPr/>
        <a:lstStyle/>
        <a:p>
          <a:endParaRPr lang="en-US"/>
        </a:p>
      </dgm:t>
    </dgm:pt>
    <dgm:pt modelId="{1E38C0B0-2529-4789-B983-0885CCA27CDF}" type="sibTrans" cxnId="{50E52774-2C1B-4089-BF9B-3D2DA44A8F89}">
      <dgm:prSet/>
      <dgm:spPr/>
      <dgm:t>
        <a:bodyPr/>
        <a:lstStyle/>
        <a:p>
          <a:endParaRPr lang="en-US"/>
        </a:p>
      </dgm:t>
    </dgm:pt>
    <dgm:pt modelId="{8F173E98-9BA4-431F-9A76-BB20F0B99F0F}">
      <dgm:prSet phldrT="[Text]"/>
      <dgm:spPr/>
      <dgm:t>
        <a:bodyPr/>
        <a:lstStyle/>
        <a:p>
          <a:r>
            <a:rPr lang="en-US" dirty="0"/>
            <a:t>Enable pharmacies to access relevant prescriptions upon authorization from the patient (OTP/App confirmation)</a:t>
          </a:r>
        </a:p>
      </dgm:t>
    </dgm:pt>
    <dgm:pt modelId="{F727FBC4-2F23-45D6-9B03-1E305FAF149F}" type="parTrans" cxnId="{51074CE8-4F68-4947-8DE9-CAE09D141185}">
      <dgm:prSet/>
      <dgm:spPr/>
      <dgm:t>
        <a:bodyPr/>
        <a:lstStyle/>
        <a:p>
          <a:endParaRPr lang="en-US"/>
        </a:p>
      </dgm:t>
    </dgm:pt>
    <dgm:pt modelId="{DA0CA1FD-5AF6-42D8-A1FC-5CE47F96E8C5}" type="sibTrans" cxnId="{51074CE8-4F68-4947-8DE9-CAE09D141185}">
      <dgm:prSet/>
      <dgm:spPr/>
      <dgm:t>
        <a:bodyPr/>
        <a:lstStyle/>
        <a:p>
          <a:endParaRPr lang="en-US"/>
        </a:p>
      </dgm:t>
    </dgm:pt>
    <dgm:pt modelId="{F366E81C-EA22-4853-9036-7437490B604C}" type="pres">
      <dgm:prSet presAssocID="{8B61B217-3AD0-4816-AD9B-218BC1A0A81A}" presName="linearFlow" presStyleCnt="0">
        <dgm:presLayoutVars>
          <dgm:dir/>
          <dgm:resizeHandles val="exact"/>
        </dgm:presLayoutVars>
      </dgm:prSet>
      <dgm:spPr/>
    </dgm:pt>
    <dgm:pt modelId="{61BCB3B2-E08B-488D-BA13-C703F76EBB82}" type="pres">
      <dgm:prSet presAssocID="{5D9ADEF7-1C48-4A30-B7BA-305D720C67D5}" presName="composite" presStyleCnt="0"/>
      <dgm:spPr/>
    </dgm:pt>
    <dgm:pt modelId="{5C6235DC-17CE-4210-9685-A38D8D3FEAEF}" type="pres">
      <dgm:prSet presAssocID="{5D9ADEF7-1C48-4A30-B7BA-305D720C67D5}" presName="imgShp" presStyleLbl="fgImgPlace1" presStyleIdx="0" presStyleCnt="3"/>
      <dgm:spPr>
        <a:blipFill>
          <a:blip xmlns:r="http://schemas.openxmlformats.org/officeDocument/2006/relationships" r:embed="rId1"/>
          <a:srcRect/>
          <a:stretch>
            <a:fillRect/>
          </a:stretch>
        </a:blipFill>
      </dgm:spPr>
    </dgm:pt>
    <dgm:pt modelId="{00262E4D-AD1E-482B-A193-D3C9152CF421}" type="pres">
      <dgm:prSet presAssocID="{5D9ADEF7-1C48-4A30-B7BA-305D720C67D5}" presName="txShp" presStyleLbl="node1" presStyleIdx="0" presStyleCnt="3">
        <dgm:presLayoutVars>
          <dgm:bulletEnabled val="1"/>
        </dgm:presLayoutVars>
      </dgm:prSet>
      <dgm:spPr/>
    </dgm:pt>
    <dgm:pt modelId="{88BC269A-60AE-4C26-918F-ADC7249A16FD}" type="pres">
      <dgm:prSet presAssocID="{83F0D8F7-DB2D-4F62-8C54-659F7E207BEF}" presName="spacing" presStyleCnt="0"/>
      <dgm:spPr/>
    </dgm:pt>
    <dgm:pt modelId="{6712E9A7-0CFF-44FB-A3C6-8B088870411A}" type="pres">
      <dgm:prSet presAssocID="{C34A2C5B-CC5C-4396-BB5A-A7ED132AD72E}" presName="composite" presStyleCnt="0"/>
      <dgm:spPr/>
    </dgm:pt>
    <dgm:pt modelId="{A0BC82E0-3CAD-4D80-BB9C-BC41AAF02310}" type="pres">
      <dgm:prSet presAssocID="{C34A2C5B-CC5C-4396-BB5A-A7ED132AD72E}" presName="imgShp" presStyleLbl="fgImgPlace1" presStyleIdx="1" presStyleCnt="3"/>
      <dgm:spPr>
        <a:blipFill>
          <a:blip xmlns:r="http://schemas.openxmlformats.org/officeDocument/2006/relationships" r:embed="rId2"/>
          <a:srcRect/>
          <a:stretch>
            <a:fillRect/>
          </a:stretch>
        </a:blipFill>
      </dgm:spPr>
    </dgm:pt>
    <dgm:pt modelId="{0746FF72-1445-476C-8700-5AF260DB787D}" type="pres">
      <dgm:prSet presAssocID="{C34A2C5B-CC5C-4396-BB5A-A7ED132AD72E}" presName="txShp" presStyleLbl="node1" presStyleIdx="1" presStyleCnt="3">
        <dgm:presLayoutVars>
          <dgm:bulletEnabled val="1"/>
        </dgm:presLayoutVars>
      </dgm:prSet>
      <dgm:spPr/>
    </dgm:pt>
    <dgm:pt modelId="{AC95BABB-DE5E-4A8E-9519-46CD2288527D}" type="pres">
      <dgm:prSet presAssocID="{1E38C0B0-2529-4789-B983-0885CCA27CDF}" presName="spacing" presStyleCnt="0"/>
      <dgm:spPr/>
    </dgm:pt>
    <dgm:pt modelId="{9BCF374D-D9CC-4F7F-AE2B-F28FF801ABB2}" type="pres">
      <dgm:prSet presAssocID="{8F173E98-9BA4-431F-9A76-BB20F0B99F0F}" presName="composite" presStyleCnt="0"/>
      <dgm:spPr/>
    </dgm:pt>
    <dgm:pt modelId="{FD8E764E-86D4-4F82-84D1-C859C1217235}" type="pres">
      <dgm:prSet presAssocID="{8F173E98-9BA4-431F-9A76-BB20F0B99F0F}" presName="imgShp" presStyleLbl="fgImgPlace1" presStyleIdx="2" presStyleCnt="3"/>
      <dgm:spPr>
        <a:blipFill>
          <a:blip xmlns:r="http://schemas.openxmlformats.org/officeDocument/2006/relationships" r:embed="rId3"/>
          <a:srcRect/>
          <a:stretch>
            <a:fillRect/>
          </a:stretch>
        </a:blipFill>
      </dgm:spPr>
    </dgm:pt>
    <dgm:pt modelId="{098C640B-E40A-427A-9459-B0BB22950BEC}" type="pres">
      <dgm:prSet presAssocID="{8F173E98-9BA4-431F-9A76-BB20F0B99F0F}" presName="txShp" presStyleLbl="node1" presStyleIdx="2" presStyleCnt="3">
        <dgm:presLayoutVars>
          <dgm:bulletEnabled val="1"/>
        </dgm:presLayoutVars>
      </dgm:prSet>
      <dgm:spPr/>
    </dgm:pt>
  </dgm:ptLst>
  <dgm:cxnLst>
    <dgm:cxn modelId="{44166B22-C789-48F2-8A95-45FDF052C163}" type="presOf" srcId="{5D9ADEF7-1C48-4A30-B7BA-305D720C67D5}" destId="{00262E4D-AD1E-482B-A193-D3C9152CF421}" srcOrd="0" destOrd="0" presId="urn:microsoft.com/office/officeart/2005/8/layout/vList3"/>
    <dgm:cxn modelId="{1269C826-9827-4D7B-B1D3-658C173426A3}" srcId="{8B61B217-3AD0-4816-AD9B-218BC1A0A81A}" destId="{5D9ADEF7-1C48-4A30-B7BA-305D720C67D5}" srcOrd="0" destOrd="0" parTransId="{0785042D-5ABC-4F63-B046-E39F1F672C28}" sibTransId="{83F0D8F7-DB2D-4F62-8C54-659F7E207BEF}"/>
    <dgm:cxn modelId="{50E52774-2C1B-4089-BF9B-3D2DA44A8F89}" srcId="{8B61B217-3AD0-4816-AD9B-218BC1A0A81A}" destId="{C34A2C5B-CC5C-4396-BB5A-A7ED132AD72E}" srcOrd="1" destOrd="0" parTransId="{92112F26-AFB5-4AC5-A846-A396F0365E29}" sibTransId="{1E38C0B0-2529-4789-B983-0885CCA27CDF}"/>
    <dgm:cxn modelId="{CBDAC689-6534-4419-A859-B0C39F13D860}" type="presOf" srcId="{8B61B217-3AD0-4816-AD9B-218BC1A0A81A}" destId="{F366E81C-EA22-4853-9036-7437490B604C}" srcOrd="0" destOrd="0" presId="urn:microsoft.com/office/officeart/2005/8/layout/vList3"/>
    <dgm:cxn modelId="{95D71AB5-A0CD-4585-8CCA-750BB7B62DF8}" type="presOf" srcId="{8F173E98-9BA4-431F-9A76-BB20F0B99F0F}" destId="{098C640B-E40A-427A-9459-B0BB22950BEC}" srcOrd="0" destOrd="0" presId="urn:microsoft.com/office/officeart/2005/8/layout/vList3"/>
    <dgm:cxn modelId="{A8EFB7C0-3DAF-4DBA-A7DE-938888916D27}" type="presOf" srcId="{C34A2C5B-CC5C-4396-BB5A-A7ED132AD72E}" destId="{0746FF72-1445-476C-8700-5AF260DB787D}" srcOrd="0" destOrd="0" presId="urn:microsoft.com/office/officeart/2005/8/layout/vList3"/>
    <dgm:cxn modelId="{51074CE8-4F68-4947-8DE9-CAE09D141185}" srcId="{8B61B217-3AD0-4816-AD9B-218BC1A0A81A}" destId="{8F173E98-9BA4-431F-9A76-BB20F0B99F0F}" srcOrd="2" destOrd="0" parTransId="{F727FBC4-2F23-45D6-9B03-1E305FAF149F}" sibTransId="{DA0CA1FD-5AF6-42D8-A1FC-5CE47F96E8C5}"/>
    <dgm:cxn modelId="{8FF9B2E6-A75B-4400-9758-414E432D35C8}" type="presParOf" srcId="{F366E81C-EA22-4853-9036-7437490B604C}" destId="{61BCB3B2-E08B-488D-BA13-C703F76EBB82}" srcOrd="0" destOrd="0" presId="urn:microsoft.com/office/officeart/2005/8/layout/vList3"/>
    <dgm:cxn modelId="{D8580932-96E0-415E-A5F6-EC3B523F778B}" type="presParOf" srcId="{61BCB3B2-E08B-488D-BA13-C703F76EBB82}" destId="{5C6235DC-17CE-4210-9685-A38D8D3FEAEF}" srcOrd="0" destOrd="0" presId="urn:microsoft.com/office/officeart/2005/8/layout/vList3"/>
    <dgm:cxn modelId="{8615C63E-7454-4A16-BEAB-70AD4462C546}" type="presParOf" srcId="{61BCB3B2-E08B-488D-BA13-C703F76EBB82}" destId="{00262E4D-AD1E-482B-A193-D3C9152CF421}" srcOrd="1" destOrd="0" presId="urn:microsoft.com/office/officeart/2005/8/layout/vList3"/>
    <dgm:cxn modelId="{3686E92A-F5C9-473E-BCFE-25A7AFDA02FB}" type="presParOf" srcId="{F366E81C-EA22-4853-9036-7437490B604C}" destId="{88BC269A-60AE-4C26-918F-ADC7249A16FD}" srcOrd="1" destOrd="0" presId="urn:microsoft.com/office/officeart/2005/8/layout/vList3"/>
    <dgm:cxn modelId="{812CD773-12AE-48B0-95C4-F91B9AAA1EAF}" type="presParOf" srcId="{F366E81C-EA22-4853-9036-7437490B604C}" destId="{6712E9A7-0CFF-44FB-A3C6-8B088870411A}" srcOrd="2" destOrd="0" presId="urn:microsoft.com/office/officeart/2005/8/layout/vList3"/>
    <dgm:cxn modelId="{6A7D8038-13AC-46F0-91D8-BCFE90937E5B}" type="presParOf" srcId="{6712E9A7-0CFF-44FB-A3C6-8B088870411A}" destId="{A0BC82E0-3CAD-4D80-BB9C-BC41AAF02310}" srcOrd="0" destOrd="0" presId="urn:microsoft.com/office/officeart/2005/8/layout/vList3"/>
    <dgm:cxn modelId="{99F1421F-7CDC-4601-9C80-A459C39F2AC6}" type="presParOf" srcId="{6712E9A7-0CFF-44FB-A3C6-8B088870411A}" destId="{0746FF72-1445-476C-8700-5AF260DB787D}" srcOrd="1" destOrd="0" presId="urn:microsoft.com/office/officeart/2005/8/layout/vList3"/>
    <dgm:cxn modelId="{F8F510E5-BE1C-4E48-A764-0753F3684579}" type="presParOf" srcId="{F366E81C-EA22-4853-9036-7437490B604C}" destId="{AC95BABB-DE5E-4A8E-9519-46CD2288527D}" srcOrd="3" destOrd="0" presId="urn:microsoft.com/office/officeart/2005/8/layout/vList3"/>
    <dgm:cxn modelId="{F29A2610-D6BA-4F35-AD3C-F6DED287250E}" type="presParOf" srcId="{F366E81C-EA22-4853-9036-7437490B604C}" destId="{9BCF374D-D9CC-4F7F-AE2B-F28FF801ABB2}" srcOrd="4" destOrd="0" presId="urn:microsoft.com/office/officeart/2005/8/layout/vList3"/>
    <dgm:cxn modelId="{5E500FF3-9F0A-42D6-B032-5815F1A9FA6D}" type="presParOf" srcId="{9BCF374D-D9CC-4F7F-AE2B-F28FF801ABB2}" destId="{FD8E764E-86D4-4F82-84D1-C859C1217235}" srcOrd="0" destOrd="0" presId="urn:microsoft.com/office/officeart/2005/8/layout/vList3"/>
    <dgm:cxn modelId="{1A54E418-5549-4B7A-83C8-D622799BC980}" type="presParOf" srcId="{9BCF374D-D9CC-4F7F-AE2B-F28FF801ABB2}" destId="{098C640B-E40A-427A-9459-B0BB22950BE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61B217-3AD0-4816-AD9B-218BC1A0A81A}" type="doc">
      <dgm:prSet loTypeId="urn:microsoft.com/office/officeart/2005/8/layout/vList3" loCatId="list" qsTypeId="urn:microsoft.com/office/officeart/2005/8/quickstyle/simple1" qsCatId="simple" csTypeId="urn:microsoft.com/office/officeart/2005/8/colors/colorful5" csCatId="colorful" phldr="1"/>
      <dgm:spPr/>
    </dgm:pt>
    <dgm:pt modelId="{5D9ADEF7-1C48-4A30-B7BA-305D720C67D5}">
      <dgm:prSet phldrT="[Text]"/>
      <dgm:spPr/>
      <dgm:t>
        <a:bodyPr/>
        <a:lstStyle/>
        <a:p>
          <a:pPr>
            <a:buFont typeface="Symbol" panose="05050102010706020507" pitchFamily="18" charset="2"/>
            <a:buChar char=""/>
          </a:pPr>
          <a:r>
            <a:rPr lang="en-US" dirty="0"/>
            <a:t>Security features such as 2 factor authentication from the user upon new hospital access attempt, which will also be recorded</a:t>
          </a:r>
        </a:p>
      </dgm:t>
    </dgm:pt>
    <dgm:pt modelId="{0785042D-5ABC-4F63-B046-E39F1F672C28}" type="parTrans" cxnId="{1269C826-9827-4D7B-B1D3-658C173426A3}">
      <dgm:prSet/>
      <dgm:spPr/>
      <dgm:t>
        <a:bodyPr/>
        <a:lstStyle/>
        <a:p>
          <a:endParaRPr lang="en-US"/>
        </a:p>
      </dgm:t>
    </dgm:pt>
    <dgm:pt modelId="{83F0D8F7-DB2D-4F62-8C54-659F7E207BEF}" type="sibTrans" cxnId="{1269C826-9827-4D7B-B1D3-658C173426A3}">
      <dgm:prSet/>
      <dgm:spPr/>
      <dgm:t>
        <a:bodyPr/>
        <a:lstStyle/>
        <a:p>
          <a:endParaRPr lang="en-US"/>
        </a:p>
      </dgm:t>
    </dgm:pt>
    <dgm:pt modelId="{C34A2C5B-CC5C-4396-BB5A-A7ED132AD72E}">
      <dgm:prSet phldrT="[Text]"/>
      <dgm:spPr/>
      <dgm:t>
        <a:bodyPr/>
        <a:lstStyle/>
        <a:p>
          <a:pPr>
            <a:buFont typeface="Symbol" panose="05050102010706020507" pitchFamily="18" charset="2"/>
            <a:buChar char=""/>
          </a:pPr>
          <a:r>
            <a:rPr lang="en-US" dirty="0"/>
            <a:t>Consultation timestamps and automatic updates of medical history, prescriptions and new doctor visits will be added to the directory.</a:t>
          </a:r>
        </a:p>
      </dgm:t>
    </dgm:pt>
    <dgm:pt modelId="{92112F26-AFB5-4AC5-A846-A396F0365E29}" type="parTrans" cxnId="{50E52774-2C1B-4089-BF9B-3D2DA44A8F89}">
      <dgm:prSet/>
      <dgm:spPr/>
      <dgm:t>
        <a:bodyPr/>
        <a:lstStyle/>
        <a:p>
          <a:endParaRPr lang="en-US"/>
        </a:p>
      </dgm:t>
    </dgm:pt>
    <dgm:pt modelId="{1E38C0B0-2529-4789-B983-0885CCA27CDF}" type="sibTrans" cxnId="{50E52774-2C1B-4089-BF9B-3D2DA44A8F89}">
      <dgm:prSet/>
      <dgm:spPr/>
      <dgm:t>
        <a:bodyPr/>
        <a:lstStyle/>
        <a:p>
          <a:endParaRPr lang="en-US"/>
        </a:p>
      </dgm:t>
    </dgm:pt>
    <dgm:pt modelId="{8F173E98-9BA4-431F-9A76-BB20F0B99F0F}">
      <dgm:prSet phldrT="[Text]"/>
      <dgm:spPr/>
      <dgm:t>
        <a:bodyPr/>
        <a:lstStyle/>
        <a:p>
          <a:pPr>
            <a:buFont typeface="Symbol" panose="05050102010706020507" pitchFamily="18" charset="2"/>
            <a:buChar char=""/>
          </a:pPr>
          <a:r>
            <a:rPr lang="en-US" dirty="0"/>
            <a:t>Extension idea: Once a patient has visited a doctor, they can leave an anonymous review on the doctor’s profile. Note that he will only be allowed to leave a rating and review if the doctor exists in the patients’ medical consultation history </a:t>
          </a:r>
        </a:p>
      </dgm:t>
    </dgm:pt>
    <dgm:pt modelId="{DA0CA1FD-5AF6-42D8-A1FC-5CE47F96E8C5}" type="sibTrans" cxnId="{51074CE8-4F68-4947-8DE9-CAE09D141185}">
      <dgm:prSet/>
      <dgm:spPr/>
      <dgm:t>
        <a:bodyPr/>
        <a:lstStyle/>
        <a:p>
          <a:endParaRPr lang="en-US"/>
        </a:p>
      </dgm:t>
    </dgm:pt>
    <dgm:pt modelId="{F727FBC4-2F23-45D6-9B03-1E305FAF149F}" type="parTrans" cxnId="{51074CE8-4F68-4947-8DE9-CAE09D141185}">
      <dgm:prSet/>
      <dgm:spPr/>
      <dgm:t>
        <a:bodyPr/>
        <a:lstStyle/>
        <a:p>
          <a:endParaRPr lang="en-US"/>
        </a:p>
      </dgm:t>
    </dgm:pt>
    <dgm:pt modelId="{F366E81C-EA22-4853-9036-7437490B604C}" type="pres">
      <dgm:prSet presAssocID="{8B61B217-3AD0-4816-AD9B-218BC1A0A81A}" presName="linearFlow" presStyleCnt="0">
        <dgm:presLayoutVars>
          <dgm:dir/>
          <dgm:resizeHandles val="exact"/>
        </dgm:presLayoutVars>
      </dgm:prSet>
      <dgm:spPr/>
    </dgm:pt>
    <dgm:pt modelId="{61BCB3B2-E08B-488D-BA13-C703F76EBB82}" type="pres">
      <dgm:prSet presAssocID="{5D9ADEF7-1C48-4A30-B7BA-305D720C67D5}" presName="composite" presStyleCnt="0"/>
      <dgm:spPr/>
    </dgm:pt>
    <dgm:pt modelId="{5C6235DC-17CE-4210-9685-A38D8D3FEAEF}" type="pres">
      <dgm:prSet presAssocID="{5D9ADEF7-1C48-4A30-B7BA-305D720C67D5}" presName="imgShp" presStyleLbl="fgImgPlace1" presStyleIdx="0" presStyleCnt="3"/>
      <dgm:spPr>
        <a:blipFill>
          <a:blip xmlns:r="http://schemas.openxmlformats.org/officeDocument/2006/relationships" r:embed="rId1"/>
          <a:srcRect/>
          <a:stretch>
            <a:fillRect/>
          </a:stretch>
        </a:blipFill>
      </dgm:spPr>
    </dgm:pt>
    <dgm:pt modelId="{00262E4D-AD1E-482B-A193-D3C9152CF421}" type="pres">
      <dgm:prSet presAssocID="{5D9ADEF7-1C48-4A30-B7BA-305D720C67D5}" presName="txShp" presStyleLbl="node1" presStyleIdx="0" presStyleCnt="3">
        <dgm:presLayoutVars>
          <dgm:bulletEnabled val="1"/>
        </dgm:presLayoutVars>
      </dgm:prSet>
      <dgm:spPr/>
    </dgm:pt>
    <dgm:pt modelId="{88BC269A-60AE-4C26-918F-ADC7249A16FD}" type="pres">
      <dgm:prSet presAssocID="{83F0D8F7-DB2D-4F62-8C54-659F7E207BEF}" presName="spacing" presStyleCnt="0"/>
      <dgm:spPr/>
    </dgm:pt>
    <dgm:pt modelId="{6712E9A7-0CFF-44FB-A3C6-8B088870411A}" type="pres">
      <dgm:prSet presAssocID="{C34A2C5B-CC5C-4396-BB5A-A7ED132AD72E}" presName="composite" presStyleCnt="0"/>
      <dgm:spPr/>
    </dgm:pt>
    <dgm:pt modelId="{A0BC82E0-3CAD-4D80-BB9C-BC41AAF02310}" type="pres">
      <dgm:prSet presAssocID="{C34A2C5B-CC5C-4396-BB5A-A7ED132AD72E}"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0746FF72-1445-476C-8700-5AF260DB787D}" type="pres">
      <dgm:prSet presAssocID="{C34A2C5B-CC5C-4396-BB5A-A7ED132AD72E}" presName="txShp" presStyleLbl="node1" presStyleIdx="1" presStyleCnt="3">
        <dgm:presLayoutVars>
          <dgm:bulletEnabled val="1"/>
        </dgm:presLayoutVars>
      </dgm:prSet>
      <dgm:spPr/>
    </dgm:pt>
    <dgm:pt modelId="{AC95BABB-DE5E-4A8E-9519-46CD2288527D}" type="pres">
      <dgm:prSet presAssocID="{1E38C0B0-2529-4789-B983-0885CCA27CDF}" presName="spacing" presStyleCnt="0"/>
      <dgm:spPr/>
    </dgm:pt>
    <dgm:pt modelId="{9BCF374D-D9CC-4F7F-AE2B-F28FF801ABB2}" type="pres">
      <dgm:prSet presAssocID="{8F173E98-9BA4-431F-9A76-BB20F0B99F0F}" presName="composite" presStyleCnt="0"/>
      <dgm:spPr/>
    </dgm:pt>
    <dgm:pt modelId="{FD8E764E-86D4-4F82-84D1-C859C1217235}" type="pres">
      <dgm:prSet presAssocID="{8F173E98-9BA4-431F-9A76-BB20F0B99F0F}" presName="imgShp" presStyleLbl="fgImgPlace1" presStyleIdx="2" presStyleCnt="3"/>
      <dgm:spPr>
        <a:blipFill>
          <a:blip xmlns:r="http://schemas.openxmlformats.org/officeDocument/2006/relationships" r:embed="rId3"/>
          <a:srcRect/>
          <a:stretch>
            <a:fillRect/>
          </a:stretch>
        </a:blipFill>
      </dgm:spPr>
    </dgm:pt>
    <dgm:pt modelId="{098C640B-E40A-427A-9459-B0BB22950BEC}" type="pres">
      <dgm:prSet presAssocID="{8F173E98-9BA4-431F-9A76-BB20F0B99F0F}" presName="txShp" presStyleLbl="node1" presStyleIdx="2" presStyleCnt="3">
        <dgm:presLayoutVars>
          <dgm:bulletEnabled val="1"/>
        </dgm:presLayoutVars>
      </dgm:prSet>
      <dgm:spPr/>
    </dgm:pt>
  </dgm:ptLst>
  <dgm:cxnLst>
    <dgm:cxn modelId="{44166B22-C789-48F2-8A95-45FDF052C163}" type="presOf" srcId="{5D9ADEF7-1C48-4A30-B7BA-305D720C67D5}" destId="{00262E4D-AD1E-482B-A193-D3C9152CF421}" srcOrd="0" destOrd="0" presId="urn:microsoft.com/office/officeart/2005/8/layout/vList3"/>
    <dgm:cxn modelId="{1269C826-9827-4D7B-B1D3-658C173426A3}" srcId="{8B61B217-3AD0-4816-AD9B-218BC1A0A81A}" destId="{5D9ADEF7-1C48-4A30-B7BA-305D720C67D5}" srcOrd="0" destOrd="0" parTransId="{0785042D-5ABC-4F63-B046-E39F1F672C28}" sibTransId="{83F0D8F7-DB2D-4F62-8C54-659F7E207BEF}"/>
    <dgm:cxn modelId="{50E52774-2C1B-4089-BF9B-3D2DA44A8F89}" srcId="{8B61B217-3AD0-4816-AD9B-218BC1A0A81A}" destId="{C34A2C5B-CC5C-4396-BB5A-A7ED132AD72E}" srcOrd="1" destOrd="0" parTransId="{92112F26-AFB5-4AC5-A846-A396F0365E29}" sibTransId="{1E38C0B0-2529-4789-B983-0885CCA27CDF}"/>
    <dgm:cxn modelId="{CBDAC689-6534-4419-A859-B0C39F13D860}" type="presOf" srcId="{8B61B217-3AD0-4816-AD9B-218BC1A0A81A}" destId="{F366E81C-EA22-4853-9036-7437490B604C}" srcOrd="0" destOrd="0" presId="urn:microsoft.com/office/officeart/2005/8/layout/vList3"/>
    <dgm:cxn modelId="{95D71AB5-A0CD-4585-8CCA-750BB7B62DF8}" type="presOf" srcId="{8F173E98-9BA4-431F-9A76-BB20F0B99F0F}" destId="{098C640B-E40A-427A-9459-B0BB22950BEC}" srcOrd="0" destOrd="0" presId="urn:microsoft.com/office/officeart/2005/8/layout/vList3"/>
    <dgm:cxn modelId="{A8EFB7C0-3DAF-4DBA-A7DE-938888916D27}" type="presOf" srcId="{C34A2C5B-CC5C-4396-BB5A-A7ED132AD72E}" destId="{0746FF72-1445-476C-8700-5AF260DB787D}" srcOrd="0" destOrd="0" presId="urn:microsoft.com/office/officeart/2005/8/layout/vList3"/>
    <dgm:cxn modelId="{51074CE8-4F68-4947-8DE9-CAE09D141185}" srcId="{8B61B217-3AD0-4816-AD9B-218BC1A0A81A}" destId="{8F173E98-9BA4-431F-9A76-BB20F0B99F0F}" srcOrd="2" destOrd="0" parTransId="{F727FBC4-2F23-45D6-9B03-1E305FAF149F}" sibTransId="{DA0CA1FD-5AF6-42D8-A1FC-5CE47F96E8C5}"/>
    <dgm:cxn modelId="{8FF9B2E6-A75B-4400-9758-414E432D35C8}" type="presParOf" srcId="{F366E81C-EA22-4853-9036-7437490B604C}" destId="{61BCB3B2-E08B-488D-BA13-C703F76EBB82}" srcOrd="0" destOrd="0" presId="urn:microsoft.com/office/officeart/2005/8/layout/vList3"/>
    <dgm:cxn modelId="{D8580932-96E0-415E-A5F6-EC3B523F778B}" type="presParOf" srcId="{61BCB3B2-E08B-488D-BA13-C703F76EBB82}" destId="{5C6235DC-17CE-4210-9685-A38D8D3FEAEF}" srcOrd="0" destOrd="0" presId="urn:microsoft.com/office/officeart/2005/8/layout/vList3"/>
    <dgm:cxn modelId="{8615C63E-7454-4A16-BEAB-70AD4462C546}" type="presParOf" srcId="{61BCB3B2-E08B-488D-BA13-C703F76EBB82}" destId="{00262E4D-AD1E-482B-A193-D3C9152CF421}" srcOrd="1" destOrd="0" presId="urn:microsoft.com/office/officeart/2005/8/layout/vList3"/>
    <dgm:cxn modelId="{3686E92A-F5C9-473E-BCFE-25A7AFDA02FB}" type="presParOf" srcId="{F366E81C-EA22-4853-9036-7437490B604C}" destId="{88BC269A-60AE-4C26-918F-ADC7249A16FD}" srcOrd="1" destOrd="0" presId="urn:microsoft.com/office/officeart/2005/8/layout/vList3"/>
    <dgm:cxn modelId="{812CD773-12AE-48B0-95C4-F91B9AAA1EAF}" type="presParOf" srcId="{F366E81C-EA22-4853-9036-7437490B604C}" destId="{6712E9A7-0CFF-44FB-A3C6-8B088870411A}" srcOrd="2" destOrd="0" presId="urn:microsoft.com/office/officeart/2005/8/layout/vList3"/>
    <dgm:cxn modelId="{6A7D8038-13AC-46F0-91D8-BCFE90937E5B}" type="presParOf" srcId="{6712E9A7-0CFF-44FB-A3C6-8B088870411A}" destId="{A0BC82E0-3CAD-4D80-BB9C-BC41AAF02310}" srcOrd="0" destOrd="0" presId="urn:microsoft.com/office/officeart/2005/8/layout/vList3"/>
    <dgm:cxn modelId="{99F1421F-7CDC-4601-9C80-A459C39F2AC6}" type="presParOf" srcId="{6712E9A7-0CFF-44FB-A3C6-8B088870411A}" destId="{0746FF72-1445-476C-8700-5AF260DB787D}" srcOrd="1" destOrd="0" presId="urn:microsoft.com/office/officeart/2005/8/layout/vList3"/>
    <dgm:cxn modelId="{F8F510E5-BE1C-4E48-A764-0753F3684579}" type="presParOf" srcId="{F366E81C-EA22-4853-9036-7437490B604C}" destId="{AC95BABB-DE5E-4A8E-9519-46CD2288527D}" srcOrd="3" destOrd="0" presId="urn:microsoft.com/office/officeart/2005/8/layout/vList3"/>
    <dgm:cxn modelId="{F29A2610-D6BA-4F35-AD3C-F6DED287250E}" type="presParOf" srcId="{F366E81C-EA22-4853-9036-7437490B604C}" destId="{9BCF374D-D9CC-4F7F-AE2B-F28FF801ABB2}" srcOrd="4" destOrd="0" presId="urn:microsoft.com/office/officeart/2005/8/layout/vList3"/>
    <dgm:cxn modelId="{5E500FF3-9F0A-42D6-B032-5815F1A9FA6D}" type="presParOf" srcId="{9BCF374D-D9CC-4F7F-AE2B-F28FF801ABB2}" destId="{FD8E764E-86D4-4F82-84D1-C859C1217235}" srcOrd="0" destOrd="0" presId="urn:microsoft.com/office/officeart/2005/8/layout/vList3"/>
    <dgm:cxn modelId="{1A54E418-5549-4B7A-83C8-D622799BC980}" type="presParOf" srcId="{9BCF374D-D9CC-4F7F-AE2B-F28FF801ABB2}" destId="{098C640B-E40A-427A-9459-B0BB22950BE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591E1-9A6A-4604-8FAC-4114329EB14E}">
      <dsp:nvSpPr>
        <dsp:cNvPr id="0" name=""/>
        <dsp:cNvSpPr/>
      </dsp:nvSpPr>
      <dsp:spPr>
        <a:xfrm>
          <a:off x="1085514" y="0"/>
          <a:ext cx="5688484" cy="5688484"/>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90477F-1743-4B41-930A-018ECD40BE67}">
      <dsp:nvSpPr>
        <dsp:cNvPr id="0" name=""/>
        <dsp:cNvSpPr/>
      </dsp:nvSpPr>
      <dsp:spPr>
        <a:xfrm>
          <a:off x="1625920" y="540405"/>
          <a:ext cx="2218508" cy="221850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This is a web-based, centralized database containing comprehensive medical records for each patient.  </a:t>
          </a:r>
        </a:p>
      </dsp:txBody>
      <dsp:txXfrm>
        <a:off x="1734219" y="648704"/>
        <a:ext cx="2001910" cy="2001910"/>
      </dsp:txXfrm>
    </dsp:sp>
    <dsp:sp modelId="{36782B17-A97D-48FC-8AB0-BBF20494B3B0}">
      <dsp:nvSpPr>
        <dsp:cNvPr id="0" name=""/>
        <dsp:cNvSpPr/>
      </dsp:nvSpPr>
      <dsp:spPr>
        <a:xfrm>
          <a:off x="4015084" y="540405"/>
          <a:ext cx="2218508" cy="2218508"/>
        </a:xfrm>
        <a:prstGeom prst="roundRect">
          <a:avLst/>
        </a:prstGeom>
        <a:solidFill>
          <a:schemeClr val="accent5">
            <a:hueOff val="-8568"/>
            <a:satOff val="-308"/>
            <a:lumOff val="-601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Our system allows doctors and hospitals to instantly get a patient's complete medical history by entering their National ID (NID) and by further authorization by the patient. </a:t>
          </a:r>
        </a:p>
      </dsp:txBody>
      <dsp:txXfrm>
        <a:off x="4123383" y="648704"/>
        <a:ext cx="2001910" cy="2001910"/>
      </dsp:txXfrm>
    </dsp:sp>
    <dsp:sp modelId="{2E874243-5216-4034-A3BB-2B67241C902C}">
      <dsp:nvSpPr>
        <dsp:cNvPr id="0" name=""/>
        <dsp:cNvSpPr/>
      </dsp:nvSpPr>
      <dsp:spPr>
        <a:xfrm>
          <a:off x="1625920" y="2929569"/>
          <a:ext cx="2218508" cy="2218508"/>
        </a:xfrm>
        <a:prstGeom prst="roundRect">
          <a:avLst/>
        </a:prstGeom>
        <a:solidFill>
          <a:schemeClr val="accent5">
            <a:hueOff val="-17136"/>
            <a:satOff val="-616"/>
            <a:lumOff val="-120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Healthcare professionals can access comprehensive patient information in real-time, enabling more accurate diagnoses, better treatment decisions, and improved patient outcomes.</a:t>
          </a:r>
        </a:p>
      </dsp:txBody>
      <dsp:txXfrm>
        <a:off x="1734219" y="3037868"/>
        <a:ext cx="2001910" cy="2001910"/>
      </dsp:txXfrm>
    </dsp:sp>
    <dsp:sp modelId="{4770B5E8-E421-4B76-BF7B-D027AB3EB8BB}">
      <dsp:nvSpPr>
        <dsp:cNvPr id="0" name=""/>
        <dsp:cNvSpPr/>
      </dsp:nvSpPr>
      <dsp:spPr>
        <a:xfrm>
          <a:off x="4015084" y="2929569"/>
          <a:ext cx="2218508" cy="2218508"/>
        </a:xfrm>
        <a:prstGeom prst="roundRect">
          <a:avLst/>
        </a:prstGeom>
        <a:solidFill>
          <a:schemeClr val="accent5">
            <a:hueOff val="-25704"/>
            <a:satOff val="-924"/>
            <a:lumOff val="-180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objective is to flawlessly integrate patient data with hospitals, eliminating the necessity to carry prior prescriptions and streamlining the entire process for enhanced efficiency.</a:t>
          </a:r>
        </a:p>
      </dsp:txBody>
      <dsp:txXfrm>
        <a:off x="4123383" y="3037868"/>
        <a:ext cx="2001910" cy="20019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A6EE8-5A68-4BCB-BC44-73BC0BCD7D21}">
      <dsp:nvSpPr>
        <dsp:cNvPr id="0" name=""/>
        <dsp:cNvSpPr/>
      </dsp:nvSpPr>
      <dsp:spPr>
        <a:xfrm>
          <a:off x="1580" y="0"/>
          <a:ext cx="1656592" cy="452596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Healthcare providers: Accurate and up-to-date medical records help prevent medication errors, allergies, and potential adverse reactions, contributing to overall patient safety.</a:t>
          </a:r>
        </a:p>
      </dsp:txBody>
      <dsp:txXfrm>
        <a:off x="1580" y="1810385"/>
        <a:ext cx="1656592" cy="1810385"/>
      </dsp:txXfrm>
    </dsp:sp>
    <dsp:sp modelId="{8DF019E4-C1DF-417A-9BC9-0D06EBD90398}">
      <dsp:nvSpPr>
        <dsp:cNvPr id="0" name=""/>
        <dsp:cNvSpPr/>
      </dsp:nvSpPr>
      <dsp:spPr>
        <a:xfrm>
          <a:off x="76303" y="271557"/>
          <a:ext cx="1507145" cy="1507145"/>
        </a:xfrm>
        <a:prstGeom prst="ellipse">
          <a:avLst/>
        </a:prstGeom>
        <a:blipFill>
          <a:blip xmlns:r="http://schemas.openxmlformats.org/officeDocument/2006/relationships" r:embed="rId1"/>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C2BAA4-C8B4-45AB-A9CA-E0F08789B595}">
      <dsp:nvSpPr>
        <dsp:cNvPr id="0" name=""/>
        <dsp:cNvSpPr/>
      </dsp:nvSpPr>
      <dsp:spPr>
        <a:xfrm>
          <a:off x="1707870" y="0"/>
          <a:ext cx="1656592" cy="4525963"/>
        </a:xfrm>
        <a:prstGeom prst="roundRect">
          <a:avLst>
            <a:gd name="adj" fmla="val 10000"/>
          </a:avLst>
        </a:prstGeom>
        <a:solidFill>
          <a:schemeClr val="accent5">
            <a:hueOff val="-8568"/>
            <a:satOff val="-308"/>
            <a:lumOff val="-601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General patients: Patients will not have to carry physical copies of prior prescriptions and medical records when visiting a doctor</a:t>
          </a:r>
        </a:p>
      </dsp:txBody>
      <dsp:txXfrm>
        <a:off x="1707870" y="1810385"/>
        <a:ext cx="1656592" cy="1810385"/>
      </dsp:txXfrm>
    </dsp:sp>
    <dsp:sp modelId="{349A1BF5-4A17-4692-BBBB-6C7E42C1850B}">
      <dsp:nvSpPr>
        <dsp:cNvPr id="0" name=""/>
        <dsp:cNvSpPr/>
      </dsp:nvSpPr>
      <dsp:spPr>
        <a:xfrm>
          <a:off x="1782594" y="271557"/>
          <a:ext cx="1507145" cy="1507145"/>
        </a:xfrm>
        <a:prstGeom prst="ellipse">
          <a:avLst/>
        </a:prstGeom>
        <a:blipFill>
          <a:blip xmlns:r="http://schemas.openxmlformats.org/officeDocument/2006/relationships" r:embed="rId2"/>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D206EC-E64E-4507-A119-FC6DB044ADD6}">
      <dsp:nvSpPr>
        <dsp:cNvPr id="0" name=""/>
        <dsp:cNvSpPr/>
      </dsp:nvSpPr>
      <dsp:spPr>
        <a:xfrm>
          <a:off x="3414161" y="0"/>
          <a:ext cx="1656592" cy="4525963"/>
        </a:xfrm>
        <a:prstGeom prst="roundRect">
          <a:avLst>
            <a:gd name="adj" fmla="val 10000"/>
          </a:avLst>
        </a:prstGeom>
        <a:solidFill>
          <a:schemeClr val="accent5">
            <a:hueOff val="-17136"/>
            <a:satOff val="-616"/>
            <a:lumOff val="-120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Pharmaceutical companies: The prescription can be access if authorized by the patient by pharmacies</a:t>
          </a:r>
        </a:p>
      </dsp:txBody>
      <dsp:txXfrm>
        <a:off x="3414161" y="1810385"/>
        <a:ext cx="1656592" cy="1810385"/>
      </dsp:txXfrm>
    </dsp:sp>
    <dsp:sp modelId="{D2528A36-648A-43BD-AE22-59C3970753E3}">
      <dsp:nvSpPr>
        <dsp:cNvPr id="0" name=""/>
        <dsp:cNvSpPr/>
      </dsp:nvSpPr>
      <dsp:spPr>
        <a:xfrm>
          <a:off x="3488884" y="271557"/>
          <a:ext cx="1507145" cy="1507145"/>
        </a:xfrm>
        <a:prstGeom prst="ellipse">
          <a:avLst/>
        </a:prstGeom>
        <a:blipFill>
          <a:blip xmlns:r="http://schemas.openxmlformats.org/officeDocument/2006/relationships" r:embed="rId3"/>
          <a:srcRect/>
          <a:stretch>
            <a:fillRect t="-1000" b="-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F9B4DF-1F2E-47E0-AF40-92E3AEA9AEB5}">
      <dsp:nvSpPr>
        <dsp:cNvPr id="0" name=""/>
        <dsp:cNvSpPr/>
      </dsp:nvSpPr>
      <dsp:spPr>
        <a:xfrm>
          <a:off x="5120451" y="0"/>
          <a:ext cx="1656592" cy="4525963"/>
        </a:xfrm>
        <a:prstGeom prst="roundRect">
          <a:avLst>
            <a:gd name="adj" fmla="val 10000"/>
          </a:avLst>
        </a:prstGeom>
        <a:solidFill>
          <a:schemeClr val="accent5">
            <a:hueOff val="-25704"/>
            <a:satOff val="-924"/>
            <a:lumOff val="-180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Insurance companies: Insurance providers can access accurate medical records for efficient claims processing and determining appropriate coverage</a:t>
          </a:r>
        </a:p>
      </dsp:txBody>
      <dsp:txXfrm>
        <a:off x="5120451" y="1810385"/>
        <a:ext cx="1656592" cy="1810385"/>
      </dsp:txXfrm>
    </dsp:sp>
    <dsp:sp modelId="{51048AE9-FB71-4B69-8E5D-414AFB5F4792}">
      <dsp:nvSpPr>
        <dsp:cNvPr id="0" name=""/>
        <dsp:cNvSpPr/>
      </dsp:nvSpPr>
      <dsp:spPr>
        <a:xfrm>
          <a:off x="5195175" y="271557"/>
          <a:ext cx="1507145" cy="1507145"/>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73342D-3807-4988-B7D5-7743D72EE067}">
      <dsp:nvSpPr>
        <dsp:cNvPr id="0" name=""/>
        <dsp:cNvSpPr/>
      </dsp:nvSpPr>
      <dsp:spPr>
        <a:xfrm>
          <a:off x="271144" y="3620770"/>
          <a:ext cx="6236335" cy="678894"/>
        </a:xfrm>
        <a:prstGeom prst="leftRightArrow">
          <a:avLst/>
        </a:prstGeom>
        <a:solidFill>
          <a:schemeClr val="accent5">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262E4D-AD1E-482B-A193-D3C9152CF421}">
      <dsp:nvSpPr>
        <dsp:cNvPr id="0" name=""/>
        <dsp:cNvSpPr/>
      </dsp:nvSpPr>
      <dsp:spPr>
        <a:xfrm rot="10800000">
          <a:off x="1559831" y="2064"/>
          <a:ext cx="4644006" cy="1560402"/>
        </a:xfrm>
        <a:prstGeom prst="homePlat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094" tIns="53340" rIns="99568" bIns="53340" numCol="1" spcCol="1270" anchor="ctr" anchorCtr="0">
          <a:noAutofit/>
        </a:bodyPr>
        <a:lstStyle/>
        <a:p>
          <a:pPr marL="0" lvl="0" indent="0" algn="ctr" defTabSz="622300">
            <a:lnSpc>
              <a:spcPct val="90000"/>
            </a:lnSpc>
            <a:spcBef>
              <a:spcPct val="0"/>
            </a:spcBef>
            <a:spcAft>
              <a:spcPct val="35000"/>
            </a:spcAft>
            <a:buFont typeface="Symbol" panose="05050102010706020507" pitchFamily="18" charset="2"/>
            <a:buNone/>
          </a:pPr>
          <a:r>
            <a:rPr lang="en-US" sz="1400" kern="1200" dirty="0"/>
            <a:t>Comprehensive patient profile containing personal information, medical history and prior medical treatments which will require authorization from the patient to access. Certain crucial data will be public on the profile such as allergies and organ conditions.</a:t>
          </a:r>
        </a:p>
      </dsp:txBody>
      <dsp:txXfrm rot="10800000">
        <a:off x="1949931" y="2064"/>
        <a:ext cx="4253906" cy="1560402"/>
      </dsp:txXfrm>
    </dsp:sp>
    <dsp:sp modelId="{5C6235DC-17CE-4210-9685-A38D8D3FEAEF}">
      <dsp:nvSpPr>
        <dsp:cNvPr id="0" name=""/>
        <dsp:cNvSpPr/>
      </dsp:nvSpPr>
      <dsp:spPr>
        <a:xfrm>
          <a:off x="779630" y="2064"/>
          <a:ext cx="1560402" cy="1560402"/>
        </a:xfrm>
        <a:prstGeom prst="ellipse">
          <a:avLst/>
        </a:prstGeom>
        <a:blipFill>
          <a:blip xmlns:r="http://schemas.openxmlformats.org/officeDocument/2006/relationships" r:embed="rId1"/>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46FF72-1445-476C-8700-5AF260DB787D}">
      <dsp:nvSpPr>
        <dsp:cNvPr id="0" name=""/>
        <dsp:cNvSpPr/>
      </dsp:nvSpPr>
      <dsp:spPr>
        <a:xfrm rot="10800000">
          <a:off x="1559831" y="2028259"/>
          <a:ext cx="4644006" cy="1560402"/>
        </a:xfrm>
        <a:prstGeom prst="homePlate">
          <a:avLst/>
        </a:prstGeom>
        <a:solidFill>
          <a:schemeClr val="accent5">
            <a:hueOff val="-12852"/>
            <a:satOff val="-462"/>
            <a:lumOff val="-90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094" tIns="68580" rIns="128016" bIns="68580" numCol="1" spcCol="1270" anchor="ctr" anchorCtr="0">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There will be a patient profile directory and also a healthcare provider and doctor profile directory and interactions between the two will be timestamped and recorded.</a:t>
          </a:r>
        </a:p>
      </dsp:txBody>
      <dsp:txXfrm rot="10800000">
        <a:off x="1949931" y="2028259"/>
        <a:ext cx="4253906" cy="1560402"/>
      </dsp:txXfrm>
    </dsp:sp>
    <dsp:sp modelId="{A0BC82E0-3CAD-4D80-BB9C-BC41AAF02310}">
      <dsp:nvSpPr>
        <dsp:cNvPr id="0" name=""/>
        <dsp:cNvSpPr/>
      </dsp:nvSpPr>
      <dsp:spPr>
        <a:xfrm>
          <a:off x="779630" y="2028259"/>
          <a:ext cx="1560402" cy="1560402"/>
        </a:xfrm>
        <a:prstGeom prst="ellipse">
          <a:avLst/>
        </a:prstGeom>
        <a:blipFill>
          <a:blip xmlns:r="http://schemas.openxmlformats.org/officeDocument/2006/relationships" r:embed="rId2"/>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8C640B-E40A-427A-9459-B0BB22950BEC}">
      <dsp:nvSpPr>
        <dsp:cNvPr id="0" name=""/>
        <dsp:cNvSpPr/>
      </dsp:nvSpPr>
      <dsp:spPr>
        <a:xfrm rot="10800000">
          <a:off x="1559831" y="4054454"/>
          <a:ext cx="4644006" cy="1560402"/>
        </a:xfrm>
        <a:prstGeom prst="homePlate">
          <a:avLst/>
        </a:prstGeom>
        <a:solidFill>
          <a:schemeClr val="accent5">
            <a:hueOff val="-25704"/>
            <a:satOff val="-924"/>
            <a:lumOff val="-180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094"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kern="1200" dirty="0"/>
            <a:t>Enable pharmacies to access relevant prescriptions upon authorization from the patient (OTP/App confirmation)</a:t>
          </a:r>
        </a:p>
      </dsp:txBody>
      <dsp:txXfrm rot="10800000">
        <a:off x="1949931" y="4054454"/>
        <a:ext cx="4253906" cy="1560402"/>
      </dsp:txXfrm>
    </dsp:sp>
    <dsp:sp modelId="{FD8E764E-86D4-4F82-84D1-C859C1217235}">
      <dsp:nvSpPr>
        <dsp:cNvPr id="0" name=""/>
        <dsp:cNvSpPr/>
      </dsp:nvSpPr>
      <dsp:spPr>
        <a:xfrm>
          <a:off x="779630" y="4054454"/>
          <a:ext cx="1560402" cy="1560402"/>
        </a:xfrm>
        <a:prstGeom prst="ellipse">
          <a:avLst/>
        </a:prstGeom>
        <a:blipFill>
          <a:blip xmlns:r="http://schemas.openxmlformats.org/officeDocument/2006/relationships" r:embed="rId3"/>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262E4D-AD1E-482B-A193-D3C9152CF421}">
      <dsp:nvSpPr>
        <dsp:cNvPr id="0" name=""/>
        <dsp:cNvSpPr/>
      </dsp:nvSpPr>
      <dsp:spPr>
        <a:xfrm rot="10800000">
          <a:off x="1560018" y="1728"/>
          <a:ext cx="4644562" cy="1560589"/>
        </a:xfrm>
        <a:prstGeom prst="homePlat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177" tIns="60960" rIns="113792" bIns="6096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n-US" sz="1600" kern="1200" dirty="0"/>
            <a:t>Security features such as 2 factor authentication from the user upon new hospital access attempt, which will also be recorded</a:t>
          </a:r>
        </a:p>
      </dsp:txBody>
      <dsp:txXfrm rot="10800000">
        <a:off x="1950165" y="1728"/>
        <a:ext cx="4254415" cy="1560589"/>
      </dsp:txXfrm>
    </dsp:sp>
    <dsp:sp modelId="{5C6235DC-17CE-4210-9685-A38D8D3FEAEF}">
      <dsp:nvSpPr>
        <dsp:cNvPr id="0" name=""/>
        <dsp:cNvSpPr/>
      </dsp:nvSpPr>
      <dsp:spPr>
        <a:xfrm>
          <a:off x="779723" y="1728"/>
          <a:ext cx="1560589" cy="1560589"/>
        </a:xfrm>
        <a:prstGeom prst="ellipse">
          <a:avLst/>
        </a:prstGeom>
        <a:blipFill>
          <a:blip xmlns:r="http://schemas.openxmlformats.org/officeDocument/2006/relationships" r:embed="rId1"/>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46FF72-1445-476C-8700-5AF260DB787D}">
      <dsp:nvSpPr>
        <dsp:cNvPr id="0" name=""/>
        <dsp:cNvSpPr/>
      </dsp:nvSpPr>
      <dsp:spPr>
        <a:xfrm rot="10800000">
          <a:off x="1560018" y="2028165"/>
          <a:ext cx="4644562" cy="1560589"/>
        </a:xfrm>
        <a:prstGeom prst="homePlate">
          <a:avLst/>
        </a:prstGeom>
        <a:solidFill>
          <a:schemeClr val="accent5">
            <a:hueOff val="-12852"/>
            <a:satOff val="-462"/>
            <a:lumOff val="-90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177" tIns="60960" rIns="113792" bIns="6096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n-US" sz="1600" kern="1200" dirty="0"/>
            <a:t>Consultation timestamps and automatic updates of medical history, prescriptions and new doctor visits will be added to the directory.</a:t>
          </a:r>
        </a:p>
      </dsp:txBody>
      <dsp:txXfrm rot="10800000">
        <a:off x="1950165" y="2028165"/>
        <a:ext cx="4254415" cy="1560589"/>
      </dsp:txXfrm>
    </dsp:sp>
    <dsp:sp modelId="{A0BC82E0-3CAD-4D80-BB9C-BC41AAF02310}">
      <dsp:nvSpPr>
        <dsp:cNvPr id="0" name=""/>
        <dsp:cNvSpPr/>
      </dsp:nvSpPr>
      <dsp:spPr>
        <a:xfrm>
          <a:off x="779723" y="2028165"/>
          <a:ext cx="1560589" cy="156058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8C640B-E40A-427A-9459-B0BB22950BEC}">
      <dsp:nvSpPr>
        <dsp:cNvPr id="0" name=""/>
        <dsp:cNvSpPr/>
      </dsp:nvSpPr>
      <dsp:spPr>
        <a:xfrm rot="10800000">
          <a:off x="1560018" y="4054603"/>
          <a:ext cx="4644562" cy="1560589"/>
        </a:xfrm>
        <a:prstGeom prst="homePlate">
          <a:avLst/>
        </a:prstGeom>
        <a:solidFill>
          <a:schemeClr val="accent5">
            <a:hueOff val="-25704"/>
            <a:satOff val="-924"/>
            <a:lumOff val="-180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177" tIns="60960" rIns="113792" bIns="6096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n-US" sz="1600" kern="1200" dirty="0"/>
            <a:t>Extension idea: Once a patient has visited a doctor, they can leave an anonymous review on the doctor’s profile. Note that he will only be allowed to leave a rating and review if the doctor exists in the patients’ medical consultation history </a:t>
          </a:r>
        </a:p>
      </dsp:txBody>
      <dsp:txXfrm rot="10800000">
        <a:off x="1950165" y="4054603"/>
        <a:ext cx="4254415" cy="1560589"/>
      </dsp:txXfrm>
    </dsp:sp>
    <dsp:sp modelId="{FD8E764E-86D4-4F82-84D1-C859C1217235}">
      <dsp:nvSpPr>
        <dsp:cNvPr id="0" name=""/>
        <dsp:cNvSpPr/>
      </dsp:nvSpPr>
      <dsp:spPr>
        <a:xfrm>
          <a:off x="779723" y="4054603"/>
          <a:ext cx="1560589" cy="1560589"/>
        </a:xfrm>
        <a:prstGeom prst="ellipse">
          <a:avLst/>
        </a:prstGeom>
        <a:blipFill>
          <a:blip xmlns:r="http://schemas.openxmlformats.org/officeDocument/2006/relationships" r:embed="rId3"/>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085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lt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lt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a:t>Click to edit Master text styles</a:t>
            </a:r>
          </a:p>
          <a:p>
            <a:pPr lvl="1"/>
            <a:r>
              <a:rPr lang="ru-RU" altLang="ru-RU"/>
              <a:t>Second level</a:t>
            </a:r>
          </a:p>
          <a:p>
            <a:pPr lvl="2"/>
            <a:r>
              <a:rPr lang="ru-RU" altLang="ru-RU"/>
              <a:t>Third level</a:t>
            </a:r>
          </a:p>
          <a:p>
            <a:pPr lvl="3"/>
            <a:r>
              <a:rPr lang="ru-RU" altLang="ru-RU"/>
              <a:t>Fourth level</a:t>
            </a:r>
          </a:p>
          <a:p>
            <a:pPr lvl="4"/>
            <a:r>
              <a:rPr lang="ru-RU" alt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lt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0C63C260-039E-4D03-9055-356D5E2DDA0C}" type="slidenum">
              <a:rPr lang="ru-RU" altLang="ru-RU"/>
              <a:pPr/>
              <a:t>‹#›</a:t>
            </a:fld>
            <a:endParaRPr lang="ru-RU" altLang="ru-RU"/>
          </a:p>
        </p:txBody>
      </p:sp>
    </p:spTree>
    <p:extLst>
      <p:ext uri="{BB962C8B-B14F-4D97-AF65-F5344CB8AC3E}">
        <p14:creationId xmlns:p14="http://schemas.microsoft.com/office/powerpoint/2010/main" val="1656826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63C260-039E-4D03-9055-356D5E2DDA0C}" type="slidenum">
              <a:rPr lang="ru-RU" altLang="ru-RU" smtClean="0"/>
              <a:pPr/>
              <a:t>1</a:t>
            </a:fld>
            <a:endParaRPr lang="ru-RU" altLang="ru-RU"/>
          </a:p>
        </p:txBody>
      </p:sp>
    </p:spTree>
    <p:extLst>
      <p:ext uri="{BB962C8B-B14F-4D97-AF65-F5344CB8AC3E}">
        <p14:creationId xmlns:p14="http://schemas.microsoft.com/office/powerpoint/2010/main" val="756951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a:xfrm>
            <a:off x="323850" y="5949950"/>
            <a:ext cx="6188075" cy="503238"/>
          </a:xfrm>
          <a:effectLst>
            <a:outerShdw dist="17961" dir="2700000" algn="ctr" rotWithShape="0">
              <a:schemeClr val="bg2"/>
            </a:outerShdw>
          </a:effectLst>
        </p:spPr>
        <p:txBody>
          <a:bodyPr/>
          <a:lstStyle>
            <a:lvl1pPr marL="0" indent="0">
              <a:buFontTx/>
              <a:buNone/>
              <a:defRPr>
                <a:solidFill>
                  <a:srgbClr val="4C5A75"/>
                </a:solidFill>
              </a:defRPr>
            </a:lvl1pPr>
          </a:lstStyle>
          <a:p>
            <a:pPr lvl="0"/>
            <a:r>
              <a:rPr lang="en-US" altLang="ru-RU" noProof="0"/>
              <a:t>Click to edit Master subtitle style</a:t>
            </a:r>
            <a:endParaRPr lang="ru-RU" alt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fld id="{D190299D-E23F-48ED-827E-441921E8FE9E}" type="datetime1">
              <a:rPr lang="en-US" altLang="ru-RU" smtClean="0"/>
              <a:t>8/10/2023</a:t>
            </a:fld>
            <a:endParaRPr lang="en-GB" altLang="ru-RU"/>
          </a:p>
        </p:txBody>
      </p:sp>
      <p:sp>
        <p:nvSpPr>
          <p:cNvPr id="5" name="Footer Placeholder 4"/>
          <p:cNvSpPr>
            <a:spLocks noGrp="1"/>
          </p:cNvSpPr>
          <p:nvPr>
            <p:ph type="ftr" sz="quarter" idx="11"/>
          </p:nvPr>
        </p:nvSpPr>
        <p:spPr/>
        <p:txBody>
          <a:bodyPr/>
          <a:lstStyle>
            <a:lvl1pPr>
              <a:defRPr/>
            </a:lvl1pPr>
          </a:lstStyle>
          <a:p>
            <a:r>
              <a:rPr lang="en-GB"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D4898002-05ED-4ACE-939B-19F6FF060EB0}" type="slidenum">
              <a:rPr lang="en-GB" altLang="ru-RU"/>
              <a:pPr/>
              <a:t>‹#›</a:t>
            </a:fld>
            <a:endParaRPr lang="en-GB" altLang="ru-RU"/>
          </a:p>
        </p:txBody>
      </p:sp>
    </p:spTree>
    <p:extLst>
      <p:ext uri="{BB962C8B-B14F-4D97-AF65-F5344CB8AC3E}">
        <p14:creationId xmlns:p14="http://schemas.microsoft.com/office/powerpoint/2010/main" val="926186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260350"/>
            <a:ext cx="2051050" cy="5473700"/>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68313" y="260350"/>
            <a:ext cx="6003925" cy="5473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fld id="{CBD97496-BA13-4F9E-9562-DC16F11CB2FD}" type="datetime1">
              <a:rPr lang="en-US" altLang="ru-RU" smtClean="0"/>
              <a:t>8/10/2023</a:t>
            </a:fld>
            <a:endParaRPr lang="en-GB" altLang="ru-RU"/>
          </a:p>
        </p:txBody>
      </p:sp>
      <p:sp>
        <p:nvSpPr>
          <p:cNvPr id="5" name="Footer Placeholder 4"/>
          <p:cNvSpPr>
            <a:spLocks noGrp="1"/>
          </p:cNvSpPr>
          <p:nvPr>
            <p:ph type="ftr" sz="quarter" idx="11"/>
          </p:nvPr>
        </p:nvSpPr>
        <p:spPr/>
        <p:txBody>
          <a:bodyPr/>
          <a:lstStyle>
            <a:lvl1pPr>
              <a:defRPr/>
            </a:lvl1pPr>
          </a:lstStyle>
          <a:p>
            <a:r>
              <a:rPr lang="en-GB"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B78DBEA0-B1AD-4EEE-97CB-45B57619BFEB}" type="slidenum">
              <a:rPr lang="en-GB" altLang="ru-RU"/>
              <a:pPr/>
              <a:t>‹#›</a:t>
            </a:fld>
            <a:endParaRPr lang="en-GB" altLang="ru-RU"/>
          </a:p>
        </p:txBody>
      </p:sp>
    </p:spTree>
    <p:extLst>
      <p:ext uri="{BB962C8B-B14F-4D97-AF65-F5344CB8AC3E}">
        <p14:creationId xmlns:p14="http://schemas.microsoft.com/office/powerpoint/2010/main" val="2845634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lvl1pPr>
              <a:defRPr/>
            </a:lvl1pPr>
          </a:lstStyle>
          <a:p>
            <a:fld id="{5CE5743D-00BE-4F2E-9F95-A978FCBE59B5}" type="datetime1">
              <a:rPr lang="en-US" altLang="ru-RU" smtClean="0"/>
              <a:t>8/10/2023</a:t>
            </a:fld>
            <a:endParaRPr lang="ru-RU" altLang="ru-RU"/>
          </a:p>
        </p:txBody>
      </p:sp>
      <p:sp>
        <p:nvSpPr>
          <p:cNvPr id="5" name="Footer Placeholder 4"/>
          <p:cNvSpPr>
            <a:spLocks noGrp="1"/>
          </p:cNvSpPr>
          <p:nvPr>
            <p:ph type="ftr" sz="quarter" idx="11"/>
          </p:nvPr>
        </p:nvSpPr>
        <p:spPr/>
        <p:txBody>
          <a:bodyPr/>
          <a:lstStyle>
            <a:lvl1pPr>
              <a:defRPr/>
            </a:lvl1pPr>
          </a:lstStyle>
          <a:p>
            <a:r>
              <a:rPr lang="en-US" altLang="ru-RU"/>
              <a:t>Designed by PoweredTemplate.com</a:t>
            </a:r>
            <a:endParaRPr lang="ru-RU" altLang="ru-RU"/>
          </a:p>
        </p:txBody>
      </p:sp>
      <p:sp>
        <p:nvSpPr>
          <p:cNvPr id="6" name="Slide Number Placeholder 5"/>
          <p:cNvSpPr>
            <a:spLocks noGrp="1"/>
          </p:cNvSpPr>
          <p:nvPr>
            <p:ph type="sldNum" sz="quarter" idx="12"/>
          </p:nvPr>
        </p:nvSpPr>
        <p:spPr/>
        <p:txBody>
          <a:bodyPr/>
          <a:lstStyle>
            <a:lvl1pPr>
              <a:defRPr/>
            </a:lvl1pPr>
          </a:lstStyle>
          <a:p>
            <a:fld id="{048D0DBD-87A2-4DA8-AC86-7D9F11399FC4}" type="slidenum">
              <a:rPr lang="ru-RU" altLang="ru-RU"/>
              <a:pPr/>
              <a:t>‹#›</a:t>
            </a:fld>
            <a:endParaRPr lang="ru-RU" altLang="ru-RU"/>
          </a:p>
        </p:txBody>
      </p:sp>
    </p:spTree>
    <p:extLst>
      <p:ext uri="{BB962C8B-B14F-4D97-AF65-F5344CB8AC3E}">
        <p14:creationId xmlns:p14="http://schemas.microsoft.com/office/powerpoint/2010/main" val="3217850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fld id="{98797AB9-6216-4D99-B430-5F74C419287A}" type="datetime1">
              <a:rPr lang="en-US" altLang="ru-RU" smtClean="0"/>
              <a:t>8/10/2023</a:t>
            </a:fld>
            <a:endParaRPr lang="ru-RU" altLang="ru-RU"/>
          </a:p>
        </p:txBody>
      </p:sp>
      <p:sp>
        <p:nvSpPr>
          <p:cNvPr id="5" name="Footer Placeholder 4"/>
          <p:cNvSpPr>
            <a:spLocks noGrp="1"/>
          </p:cNvSpPr>
          <p:nvPr>
            <p:ph type="ftr" sz="quarter" idx="11"/>
          </p:nvPr>
        </p:nvSpPr>
        <p:spPr/>
        <p:txBody>
          <a:bodyPr/>
          <a:lstStyle>
            <a:lvl1pPr>
              <a:defRPr/>
            </a:lvl1pPr>
          </a:lstStyle>
          <a:p>
            <a:r>
              <a:rPr lang="en-US" altLang="ru-RU"/>
              <a:t>Designed by PoweredTemplate.com</a:t>
            </a:r>
            <a:endParaRPr lang="ru-RU" altLang="ru-RU"/>
          </a:p>
        </p:txBody>
      </p:sp>
      <p:sp>
        <p:nvSpPr>
          <p:cNvPr id="6" name="Slide Number Placeholder 5"/>
          <p:cNvSpPr>
            <a:spLocks noGrp="1"/>
          </p:cNvSpPr>
          <p:nvPr>
            <p:ph type="sldNum" sz="quarter" idx="12"/>
          </p:nvPr>
        </p:nvSpPr>
        <p:spPr/>
        <p:txBody>
          <a:bodyPr/>
          <a:lstStyle>
            <a:lvl1pPr>
              <a:defRPr/>
            </a:lvl1pPr>
          </a:lstStyle>
          <a:p>
            <a:fld id="{8C0EEE62-4290-4056-AF96-1D9FB00F80BB}" type="slidenum">
              <a:rPr lang="ru-RU" altLang="ru-RU"/>
              <a:pPr/>
              <a:t>‹#›</a:t>
            </a:fld>
            <a:endParaRPr lang="ru-RU" altLang="ru-RU"/>
          </a:p>
        </p:txBody>
      </p:sp>
    </p:spTree>
    <p:extLst>
      <p:ext uri="{BB962C8B-B14F-4D97-AF65-F5344CB8AC3E}">
        <p14:creationId xmlns:p14="http://schemas.microsoft.com/office/powerpoint/2010/main" val="221303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2F287231-2661-47F8-B0EF-75C010F15884}" type="datetime1">
              <a:rPr lang="en-US" altLang="ru-RU" smtClean="0"/>
              <a:t>8/10/2023</a:t>
            </a:fld>
            <a:endParaRPr lang="ru-RU" altLang="ru-RU"/>
          </a:p>
        </p:txBody>
      </p:sp>
      <p:sp>
        <p:nvSpPr>
          <p:cNvPr id="5" name="Footer Placeholder 4"/>
          <p:cNvSpPr>
            <a:spLocks noGrp="1"/>
          </p:cNvSpPr>
          <p:nvPr>
            <p:ph type="ftr" sz="quarter" idx="11"/>
          </p:nvPr>
        </p:nvSpPr>
        <p:spPr/>
        <p:txBody>
          <a:bodyPr/>
          <a:lstStyle>
            <a:lvl1pPr>
              <a:defRPr/>
            </a:lvl1pPr>
          </a:lstStyle>
          <a:p>
            <a:r>
              <a:rPr lang="en-US" altLang="ru-RU"/>
              <a:t>Designed by PoweredTemplate.com</a:t>
            </a:r>
            <a:endParaRPr lang="ru-RU" altLang="ru-RU"/>
          </a:p>
        </p:txBody>
      </p:sp>
      <p:sp>
        <p:nvSpPr>
          <p:cNvPr id="6" name="Slide Number Placeholder 5"/>
          <p:cNvSpPr>
            <a:spLocks noGrp="1"/>
          </p:cNvSpPr>
          <p:nvPr>
            <p:ph type="sldNum" sz="quarter" idx="12"/>
          </p:nvPr>
        </p:nvSpPr>
        <p:spPr/>
        <p:txBody>
          <a:bodyPr/>
          <a:lstStyle>
            <a:lvl1pPr>
              <a:defRPr/>
            </a:lvl1pPr>
          </a:lstStyle>
          <a:p>
            <a:fld id="{E0C5778C-989F-47EC-89FB-354E43455DB1}" type="slidenum">
              <a:rPr lang="ru-RU" altLang="ru-RU"/>
              <a:pPr/>
              <a:t>‹#›</a:t>
            </a:fld>
            <a:endParaRPr lang="ru-RU" altLang="ru-RU"/>
          </a:p>
        </p:txBody>
      </p:sp>
    </p:spTree>
    <p:extLst>
      <p:ext uri="{BB962C8B-B14F-4D97-AF65-F5344CB8AC3E}">
        <p14:creationId xmlns:p14="http://schemas.microsoft.com/office/powerpoint/2010/main" val="1262168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1908175" y="1628775"/>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5373688" y="1628775"/>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lvl1pPr>
              <a:defRPr/>
            </a:lvl1pPr>
          </a:lstStyle>
          <a:p>
            <a:fld id="{58DE102E-4E5A-4C14-95D3-A9F9BD8871B2}" type="datetime1">
              <a:rPr lang="en-US" altLang="ru-RU" smtClean="0"/>
              <a:t>8/10/2023</a:t>
            </a:fld>
            <a:endParaRPr lang="ru-RU" altLang="ru-RU"/>
          </a:p>
        </p:txBody>
      </p:sp>
      <p:sp>
        <p:nvSpPr>
          <p:cNvPr id="6" name="Footer Placeholder 5"/>
          <p:cNvSpPr>
            <a:spLocks noGrp="1"/>
          </p:cNvSpPr>
          <p:nvPr>
            <p:ph type="ftr" sz="quarter" idx="11"/>
          </p:nvPr>
        </p:nvSpPr>
        <p:spPr/>
        <p:txBody>
          <a:bodyPr/>
          <a:lstStyle>
            <a:lvl1pPr>
              <a:defRPr/>
            </a:lvl1pPr>
          </a:lstStyle>
          <a:p>
            <a:r>
              <a:rPr lang="en-US" altLang="ru-RU"/>
              <a:t>Designed by PoweredTemplate.com</a:t>
            </a:r>
            <a:endParaRPr lang="ru-RU" altLang="ru-RU"/>
          </a:p>
        </p:txBody>
      </p:sp>
      <p:sp>
        <p:nvSpPr>
          <p:cNvPr id="7" name="Slide Number Placeholder 6"/>
          <p:cNvSpPr>
            <a:spLocks noGrp="1"/>
          </p:cNvSpPr>
          <p:nvPr>
            <p:ph type="sldNum" sz="quarter" idx="12"/>
          </p:nvPr>
        </p:nvSpPr>
        <p:spPr/>
        <p:txBody>
          <a:bodyPr/>
          <a:lstStyle>
            <a:lvl1pPr>
              <a:defRPr/>
            </a:lvl1pPr>
          </a:lstStyle>
          <a:p>
            <a:fld id="{DBD9F133-F767-4F93-93C0-52EFAC850689}" type="slidenum">
              <a:rPr lang="ru-RU" altLang="ru-RU"/>
              <a:pPr/>
              <a:t>‹#›</a:t>
            </a:fld>
            <a:endParaRPr lang="ru-RU" altLang="ru-RU"/>
          </a:p>
        </p:txBody>
      </p:sp>
    </p:spTree>
    <p:extLst>
      <p:ext uri="{BB962C8B-B14F-4D97-AF65-F5344CB8AC3E}">
        <p14:creationId xmlns:p14="http://schemas.microsoft.com/office/powerpoint/2010/main" val="1883156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lvl1pPr>
              <a:defRPr/>
            </a:lvl1pPr>
          </a:lstStyle>
          <a:p>
            <a:fld id="{B4B0560E-6E61-426B-98C6-67B1636E8EC0}" type="datetime1">
              <a:rPr lang="en-US" altLang="ru-RU" smtClean="0"/>
              <a:t>8/10/2023</a:t>
            </a:fld>
            <a:endParaRPr lang="ru-RU" altLang="ru-RU"/>
          </a:p>
        </p:txBody>
      </p:sp>
      <p:sp>
        <p:nvSpPr>
          <p:cNvPr id="8" name="Footer Placeholder 7"/>
          <p:cNvSpPr>
            <a:spLocks noGrp="1"/>
          </p:cNvSpPr>
          <p:nvPr>
            <p:ph type="ftr" sz="quarter" idx="11"/>
          </p:nvPr>
        </p:nvSpPr>
        <p:spPr/>
        <p:txBody>
          <a:bodyPr/>
          <a:lstStyle>
            <a:lvl1pPr>
              <a:defRPr/>
            </a:lvl1pPr>
          </a:lstStyle>
          <a:p>
            <a:r>
              <a:rPr lang="en-US" altLang="ru-RU"/>
              <a:t>Designed by PoweredTemplate.com</a:t>
            </a:r>
            <a:endParaRPr lang="ru-RU" altLang="ru-RU"/>
          </a:p>
        </p:txBody>
      </p:sp>
      <p:sp>
        <p:nvSpPr>
          <p:cNvPr id="9" name="Slide Number Placeholder 8"/>
          <p:cNvSpPr>
            <a:spLocks noGrp="1"/>
          </p:cNvSpPr>
          <p:nvPr>
            <p:ph type="sldNum" sz="quarter" idx="12"/>
          </p:nvPr>
        </p:nvSpPr>
        <p:spPr/>
        <p:txBody>
          <a:bodyPr/>
          <a:lstStyle>
            <a:lvl1pPr>
              <a:defRPr/>
            </a:lvl1pPr>
          </a:lstStyle>
          <a:p>
            <a:fld id="{B3CFC50E-E892-44A0-8BFC-AA03504D6ACA}" type="slidenum">
              <a:rPr lang="ru-RU" altLang="ru-RU"/>
              <a:pPr/>
              <a:t>‹#›</a:t>
            </a:fld>
            <a:endParaRPr lang="ru-RU" altLang="ru-RU"/>
          </a:p>
        </p:txBody>
      </p:sp>
    </p:spTree>
    <p:extLst>
      <p:ext uri="{BB962C8B-B14F-4D97-AF65-F5344CB8AC3E}">
        <p14:creationId xmlns:p14="http://schemas.microsoft.com/office/powerpoint/2010/main" val="4062465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lvl1pPr>
              <a:defRPr/>
            </a:lvl1pPr>
          </a:lstStyle>
          <a:p>
            <a:fld id="{3F8DD277-5E40-4030-B49D-4C413F5BB0E5}" type="datetime1">
              <a:rPr lang="en-US" altLang="ru-RU" smtClean="0"/>
              <a:t>8/10/2023</a:t>
            </a:fld>
            <a:endParaRPr lang="ru-RU" altLang="ru-RU"/>
          </a:p>
        </p:txBody>
      </p:sp>
      <p:sp>
        <p:nvSpPr>
          <p:cNvPr id="4" name="Footer Placeholder 3"/>
          <p:cNvSpPr>
            <a:spLocks noGrp="1"/>
          </p:cNvSpPr>
          <p:nvPr>
            <p:ph type="ftr" sz="quarter" idx="11"/>
          </p:nvPr>
        </p:nvSpPr>
        <p:spPr/>
        <p:txBody>
          <a:bodyPr/>
          <a:lstStyle>
            <a:lvl1pPr>
              <a:defRPr/>
            </a:lvl1pPr>
          </a:lstStyle>
          <a:p>
            <a:r>
              <a:rPr lang="en-US" altLang="ru-RU"/>
              <a:t>Designed by PoweredTemplate.com</a:t>
            </a:r>
            <a:endParaRPr lang="ru-RU" altLang="ru-RU"/>
          </a:p>
        </p:txBody>
      </p:sp>
      <p:sp>
        <p:nvSpPr>
          <p:cNvPr id="5" name="Slide Number Placeholder 4"/>
          <p:cNvSpPr>
            <a:spLocks noGrp="1"/>
          </p:cNvSpPr>
          <p:nvPr>
            <p:ph type="sldNum" sz="quarter" idx="12"/>
          </p:nvPr>
        </p:nvSpPr>
        <p:spPr/>
        <p:txBody>
          <a:bodyPr/>
          <a:lstStyle>
            <a:lvl1pPr>
              <a:defRPr/>
            </a:lvl1pPr>
          </a:lstStyle>
          <a:p>
            <a:fld id="{F20BABB6-0F75-4049-A37C-044A3D9449E2}" type="slidenum">
              <a:rPr lang="ru-RU" altLang="ru-RU"/>
              <a:pPr/>
              <a:t>‹#›</a:t>
            </a:fld>
            <a:endParaRPr lang="ru-RU" altLang="ru-RU"/>
          </a:p>
        </p:txBody>
      </p:sp>
    </p:spTree>
    <p:extLst>
      <p:ext uri="{BB962C8B-B14F-4D97-AF65-F5344CB8AC3E}">
        <p14:creationId xmlns:p14="http://schemas.microsoft.com/office/powerpoint/2010/main" val="26559907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6B5FFD-7E5D-4C21-A539-DF19321BCC16}" type="datetime1">
              <a:rPr lang="en-US" altLang="ru-RU" smtClean="0"/>
              <a:t>8/10/2023</a:t>
            </a:fld>
            <a:endParaRPr lang="ru-RU" altLang="ru-RU"/>
          </a:p>
        </p:txBody>
      </p:sp>
      <p:sp>
        <p:nvSpPr>
          <p:cNvPr id="3" name="Footer Placeholder 2"/>
          <p:cNvSpPr>
            <a:spLocks noGrp="1"/>
          </p:cNvSpPr>
          <p:nvPr>
            <p:ph type="ftr" sz="quarter" idx="11"/>
          </p:nvPr>
        </p:nvSpPr>
        <p:spPr/>
        <p:txBody>
          <a:bodyPr/>
          <a:lstStyle>
            <a:lvl1pPr>
              <a:defRPr/>
            </a:lvl1pPr>
          </a:lstStyle>
          <a:p>
            <a:r>
              <a:rPr lang="en-US" altLang="ru-RU"/>
              <a:t>Designed by PoweredTemplate.com</a:t>
            </a:r>
            <a:endParaRPr lang="ru-RU" altLang="ru-RU"/>
          </a:p>
        </p:txBody>
      </p:sp>
      <p:sp>
        <p:nvSpPr>
          <p:cNvPr id="4" name="Slide Number Placeholder 3"/>
          <p:cNvSpPr>
            <a:spLocks noGrp="1"/>
          </p:cNvSpPr>
          <p:nvPr>
            <p:ph type="sldNum" sz="quarter" idx="12"/>
          </p:nvPr>
        </p:nvSpPr>
        <p:spPr/>
        <p:txBody>
          <a:bodyPr/>
          <a:lstStyle>
            <a:lvl1pPr>
              <a:defRPr/>
            </a:lvl1pPr>
          </a:lstStyle>
          <a:p>
            <a:fld id="{019A4A0C-57F8-4191-834E-C584B458EB18}" type="slidenum">
              <a:rPr lang="ru-RU" altLang="ru-RU"/>
              <a:pPr/>
              <a:t>‹#›</a:t>
            </a:fld>
            <a:endParaRPr lang="ru-RU" altLang="ru-RU"/>
          </a:p>
        </p:txBody>
      </p:sp>
    </p:spTree>
    <p:extLst>
      <p:ext uri="{BB962C8B-B14F-4D97-AF65-F5344CB8AC3E}">
        <p14:creationId xmlns:p14="http://schemas.microsoft.com/office/powerpoint/2010/main" val="19960720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A477848F-8C2A-4D6D-B0D2-C90AB107128B}" type="datetime1">
              <a:rPr lang="en-US" altLang="ru-RU" smtClean="0"/>
              <a:t>8/10/2023</a:t>
            </a:fld>
            <a:endParaRPr lang="ru-RU" altLang="ru-RU"/>
          </a:p>
        </p:txBody>
      </p:sp>
      <p:sp>
        <p:nvSpPr>
          <p:cNvPr id="6" name="Footer Placeholder 5"/>
          <p:cNvSpPr>
            <a:spLocks noGrp="1"/>
          </p:cNvSpPr>
          <p:nvPr>
            <p:ph type="ftr" sz="quarter" idx="11"/>
          </p:nvPr>
        </p:nvSpPr>
        <p:spPr/>
        <p:txBody>
          <a:bodyPr/>
          <a:lstStyle>
            <a:lvl1pPr>
              <a:defRPr/>
            </a:lvl1pPr>
          </a:lstStyle>
          <a:p>
            <a:r>
              <a:rPr lang="en-US" altLang="ru-RU"/>
              <a:t>Designed by PoweredTemplate.com</a:t>
            </a:r>
            <a:endParaRPr lang="ru-RU" altLang="ru-RU"/>
          </a:p>
        </p:txBody>
      </p:sp>
      <p:sp>
        <p:nvSpPr>
          <p:cNvPr id="7" name="Slide Number Placeholder 6"/>
          <p:cNvSpPr>
            <a:spLocks noGrp="1"/>
          </p:cNvSpPr>
          <p:nvPr>
            <p:ph type="sldNum" sz="quarter" idx="12"/>
          </p:nvPr>
        </p:nvSpPr>
        <p:spPr/>
        <p:txBody>
          <a:bodyPr/>
          <a:lstStyle>
            <a:lvl1pPr>
              <a:defRPr/>
            </a:lvl1pPr>
          </a:lstStyle>
          <a:p>
            <a:fld id="{330CBE99-78EA-46DC-96BA-33159DDFAABD}" type="slidenum">
              <a:rPr lang="ru-RU" altLang="ru-RU"/>
              <a:pPr/>
              <a:t>‹#›</a:t>
            </a:fld>
            <a:endParaRPr lang="ru-RU" altLang="ru-RU"/>
          </a:p>
        </p:txBody>
      </p:sp>
    </p:spTree>
    <p:extLst>
      <p:ext uri="{BB962C8B-B14F-4D97-AF65-F5344CB8AC3E}">
        <p14:creationId xmlns:p14="http://schemas.microsoft.com/office/powerpoint/2010/main" val="212128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fld id="{5EEED1DC-F18D-4AA3-BC1C-C5149241B9BB}" type="datetime1">
              <a:rPr lang="en-US" altLang="ru-RU" smtClean="0"/>
              <a:t>8/10/2023</a:t>
            </a:fld>
            <a:endParaRPr lang="en-GB" altLang="ru-RU"/>
          </a:p>
        </p:txBody>
      </p:sp>
      <p:sp>
        <p:nvSpPr>
          <p:cNvPr id="5" name="Footer Placeholder 4"/>
          <p:cNvSpPr>
            <a:spLocks noGrp="1"/>
          </p:cNvSpPr>
          <p:nvPr>
            <p:ph type="ftr" sz="quarter" idx="11"/>
          </p:nvPr>
        </p:nvSpPr>
        <p:spPr/>
        <p:txBody>
          <a:bodyPr/>
          <a:lstStyle>
            <a:lvl1pPr>
              <a:defRPr/>
            </a:lvl1pPr>
          </a:lstStyle>
          <a:p>
            <a:r>
              <a:rPr lang="en-GB"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C585C8B0-6AD8-4744-90F1-667AF148B78B}" type="slidenum">
              <a:rPr lang="en-GB" altLang="ru-RU"/>
              <a:pPr/>
              <a:t>‹#›</a:t>
            </a:fld>
            <a:endParaRPr lang="en-GB" altLang="ru-RU"/>
          </a:p>
        </p:txBody>
      </p:sp>
    </p:spTree>
    <p:extLst>
      <p:ext uri="{BB962C8B-B14F-4D97-AF65-F5344CB8AC3E}">
        <p14:creationId xmlns:p14="http://schemas.microsoft.com/office/powerpoint/2010/main" val="6997739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2DB89AFD-B8A7-4D06-B202-EC363A6C1907}" type="datetime1">
              <a:rPr lang="en-US" altLang="ru-RU" smtClean="0"/>
              <a:t>8/10/2023</a:t>
            </a:fld>
            <a:endParaRPr lang="ru-RU" altLang="ru-RU"/>
          </a:p>
        </p:txBody>
      </p:sp>
      <p:sp>
        <p:nvSpPr>
          <p:cNvPr id="6" name="Footer Placeholder 5"/>
          <p:cNvSpPr>
            <a:spLocks noGrp="1"/>
          </p:cNvSpPr>
          <p:nvPr>
            <p:ph type="ftr" sz="quarter" idx="11"/>
          </p:nvPr>
        </p:nvSpPr>
        <p:spPr/>
        <p:txBody>
          <a:bodyPr/>
          <a:lstStyle>
            <a:lvl1pPr>
              <a:defRPr/>
            </a:lvl1pPr>
          </a:lstStyle>
          <a:p>
            <a:r>
              <a:rPr lang="en-US" altLang="ru-RU"/>
              <a:t>Designed by PoweredTemplate.com</a:t>
            </a:r>
            <a:endParaRPr lang="ru-RU" altLang="ru-RU"/>
          </a:p>
        </p:txBody>
      </p:sp>
      <p:sp>
        <p:nvSpPr>
          <p:cNvPr id="7" name="Slide Number Placeholder 6"/>
          <p:cNvSpPr>
            <a:spLocks noGrp="1"/>
          </p:cNvSpPr>
          <p:nvPr>
            <p:ph type="sldNum" sz="quarter" idx="12"/>
          </p:nvPr>
        </p:nvSpPr>
        <p:spPr/>
        <p:txBody>
          <a:bodyPr/>
          <a:lstStyle>
            <a:lvl1pPr>
              <a:defRPr/>
            </a:lvl1pPr>
          </a:lstStyle>
          <a:p>
            <a:fld id="{FF6171DD-DA9F-41FA-BD44-131160A1F238}" type="slidenum">
              <a:rPr lang="ru-RU" altLang="ru-RU"/>
              <a:pPr/>
              <a:t>‹#›</a:t>
            </a:fld>
            <a:endParaRPr lang="ru-RU" altLang="ru-RU"/>
          </a:p>
        </p:txBody>
      </p:sp>
    </p:spTree>
    <p:extLst>
      <p:ext uri="{BB962C8B-B14F-4D97-AF65-F5344CB8AC3E}">
        <p14:creationId xmlns:p14="http://schemas.microsoft.com/office/powerpoint/2010/main" val="21592828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fld id="{A3E2402E-9C4B-4CF6-B5FD-D8E34185071A}" type="datetime1">
              <a:rPr lang="en-US" altLang="ru-RU" smtClean="0"/>
              <a:t>8/10/2023</a:t>
            </a:fld>
            <a:endParaRPr lang="ru-RU" altLang="ru-RU"/>
          </a:p>
        </p:txBody>
      </p:sp>
      <p:sp>
        <p:nvSpPr>
          <p:cNvPr id="5" name="Footer Placeholder 4"/>
          <p:cNvSpPr>
            <a:spLocks noGrp="1"/>
          </p:cNvSpPr>
          <p:nvPr>
            <p:ph type="ftr" sz="quarter" idx="11"/>
          </p:nvPr>
        </p:nvSpPr>
        <p:spPr/>
        <p:txBody>
          <a:bodyPr/>
          <a:lstStyle>
            <a:lvl1pPr>
              <a:defRPr/>
            </a:lvl1pPr>
          </a:lstStyle>
          <a:p>
            <a:r>
              <a:rPr lang="en-US" altLang="ru-RU"/>
              <a:t>Designed by PoweredTemplate.com</a:t>
            </a:r>
            <a:endParaRPr lang="ru-RU" altLang="ru-RU"/>
          </a:p>
        </p:txBody>
      </p:sp>
      <p:sp>
        <p:nvSpPr>
          <p:cNvPr id="6" name="Slide Number Placeholder 5"/>
          <p:cNvSpPr>
            <a:spLocks noGrp="1"/>
          </p:cNvSpPr>
          <p:nvPr>
            <p:ph type="sldNum" sz="quarter" idx="12"/>
          </p:nvPr>
        </p:nvSpPr>
        <p:spPr/>
        <p:txBody>
          <a:bodyPr/>
          <a:lstStyle>
            <a:lvl1pPr>
              <a:defRPr/>
            </a:lvl1pPr>
          </a:lstStyle>
          <a:p>
            <a:fld id="{C08575C5-1357-4004-82E3-587BB2AFB3D7}" type="slidenum">
              <a:rPr lang="ru-RU" altLang="ru-RU"/>
              <a:pPr/>
              <a:t>‹#›</a:t>
            </a:fld>
            <a:endParaRPr lang="ru-RU" altLang="ru-RU"/>
          </a:p>
        </p:txBody>
      </p:sp>
    </p:spTree>
    <p:extLst>
      <p:ext uri="{BB962C8B-B14F-4D97-AF65-F5344CB8AC3E}">
        <p14:creationId xmlns:p14="http://schemas.microsoft.com/office/powerpoint/2010/main" val="1476081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60350"/>
            <a:ext cx="1693862" cy="589438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1908175" y="260350"/>
            <a:ext cx="4932363" cy="58943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fld id="{EA2EE9EF-8A83-4F89-AA32-4582B6E359DD}" type="datetime1">
              <a:rPr lang="en-US" altLang="ru-RU" smtClean="0"/>
              <a:t>8/10/2023</a:t>
            </a:fld>
            <a:endParaRPr lang="ru-RU" altLang="ru-RU"/>
          </a:p>
        </p:txBody>
      </p:sp>
      <p:sp>
        <p:nvSpPr>
          <p:cNvPr id="5" name="Footer Placeholder 4"/>
          <p:cNvSpPr>
            <a:spLocks noGrp="1"/>
          </p:cNvSpPr>
          <p:nvPr>
            <p:ph type="ftr" sz="quarter" idx="11"/>
          </p:nvPr>
        </p:nvSpPr>
        <p:spPr/>
        <p:txBody>
          <a:bodyPr/>
          <a:lstStyle>
            <a:lvl1pPr>
              <a:defRPr/>
            </a:lvl1pPr>
          </a:lstStyle>
          <a:p>
            <a:r>
              <a:rPr lang="en-US" altLang="ru-RU"/>
              <a:t>Designed by PoweredTemplate.com</a:t>
            </a:r>
            <a:endParaRPr lang="ru-RU" altLang="ru-RU"/>
          </a:p>
        </p:txBody>
      </p:sp>
      <p:sp>
        <p:nvSpPr>
          <p:cNvPr id="6" name="Slide Number Placeholder 5"/>
          <p:cNvSpPr>
            <a:spLocks noGrp="1"/>
          </p:cNvSpPr>
          <p:nvPr>
            <p:ph type="sldNum" sz="quarter" idx="12"/>
          </p:nvPr>
        </p:nvSpPr>
        <p:spPr/>
        <p:txBody>
          <a:bodyPr/>
          <a:lstStyle>
            <a:lvl1pPr>
              <a:defRPr/>
            </a:lvl1pPr>
          </a:lstStyle>
          <a:p>
            <a:fld id="{BDA3959A-BF07-4530-9640-52FDA68228FC}" type="slidenum">
              <a:rPr lang="ru-RU" altLang="ru-RU"/>
              <a:pPr/>
              <a:t>‹#›</a:t>
            </a:fld>
            <a:endParaRPr lang="ru-RU" altLang="ru-RU"/>
          </a:p>
        </p:txBody>
      </p:sp>
    </p:spTree>
    <p:extLst>
      <p:ext uri="{BB962C8B-B14F-4D97-AF65-F5344CB8AC3E}">
        <p14:creationId xmlns:p14="http://schemas.microsoft.com/office/powerpoint/2010/main" val="3709543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F9F8DFB-BDE0-4862-872F-6BCB062204B2}" type="datetime1">
              <a:rPr lang="en-US" altLang="ru-RU" smtClean="0"/>
              <a:t>8/10/2023</a:t>
            </a:fld>
            <a:endParaRPr lang="en-GB" altLang="ru-RU"/>
          </a:p>
        </p:txBody>
      </p:sp>
      <p:sp>
        <p:nvSpPr>
          <p:cNvPr id="5" name="Footer Placeholder 4"/>
          <p:cNvSpPr>
            <a:spLocks noGrp="1"/>
          </p:cNvSpPr>
          <p:nvPr>
            <p:ph type="ftr" sz="quarter" idx="11"/>
          </p:nvPr>
        </p:nvSpPr>
        <p:spPr/>
        <p:txBody>
          <a:bodyPr/>
          <a:lstStyle>
            <a:lvl1pPr>
              <a:defRPr/>
            </a:lvl1pPr>
          </a:lstStyle>
          <a:p>
            <a:r>
              <a:rPr lang="en-GB"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7E1DCD0D-F5A8-46B9-8028-3F712B568C47}" type="slidenum">
              <a:rPr lang="en-GB" altLang="ru-RU"/>
              <a:pPr/>
              <a:t>‹#›</a:t>
            </a:fld>
            <a:endParaRPr lang="en-GB" altLang="ru-RU"/>
          </a:p>
        </p:txBody>
      </p:sp>
    </p:spTree>
    <p:extLst>
      <p:ext uri="{BB962C8B-B14F-4D97-AF65-F5344CB8AC3E}">
        <p14:creationId xmlns:p14="http://schemas.microsoft.com/office/powerpoint/2010/main" val="2151386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68313" y="1844675"/>
            <a:ext cx="4027487" cy="388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844675"/>
            <a:ext cx="4027488" cy="388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lvl1pPr>
              <a:defRPr/>
            </a:lvl1pPr>
          </a:lstStyle>
          <a:p>
            <a:fld id="{92236DBD-3968-4445-963A-972687F8607C}" type="datetime1">
              <a:rPr lang="en-US" altLang="ru-RU" smtClean="0"/>
              <a:t>8/10/2023</a:t>
            </a:fld>
            <a:endParaRPr lang="en-GB" altLang="ru-RU"/>
          </a:p>
        </p:txBody>
      </p:sp>
      <p:sp>
        <p:nvSpPr>
          <p:cNvPr id="6" name="Footer Placeholder 5"/>
          <p:cNvSpPr>
            <a:spLocks noGrp="1"/>
          </p:cNvSpPr>
          <p:nvPr>
            <p:ph type="ftr" sz="quarter" idx="11"/>
          </p:nvPr>
        </p:nvSpPr>
        <p:spPr/>
        <p:txBody>
          <a:bodyPr/>
          <a:lstStyle>
            <a:lvl1pPr>
              <a:defRPr/>
            </a:lvl1pPr>
          </a:lstStyle>
          <a:p>
            <a:r>
              <a:rPr lang="en-GB" altLang="ru-RU"/>
              <a:t>Designed by PoweredTemplate.com</a:t>
            </a:r>
          </a:p>
        </p:txBody>
      </p:sp>
      <p:sp>
        <p:nvSpPr>
          <p:cNvPr id="7" name="Slide Number Placeholder 6"/>
          <p:cNvSpPr>
            <a:spLocks noGrp="1"/>
          </p:cNvSpPr>
          <p:nvPr>
            <p:ph type="sldNum" sz="quarter" idx="12"/>
          </p:nvPr>
        </p:nvSpPr>
        <p:spPr/>
        <p:txBody>
          <a:bodyPr/>
          <a:lstStyle>
            <a:lvl1pPr>
              <a:defRPr/>
            </a:lvl1pPr>
          </a:lstStyle>
          <a:p>
            <a:fld id="{512FAC75-0F67-4E0D-9437-883767CFB94E}" type="slidenum">
              <a:rPr lang="en-GB" altLang="ru-RU"/>
              <a:pPr/>
              <a:t>‹#›</a:t>
            </a:fld>
            <a:endParaRPr lang="en-GB" altLang="ru-RU"/>
          </a:p>
        </p:txBody>
      </p:sp>
    </p:spTree>
    <p:extLst>
      <p:ext uri="{BB962C8B-B14F-4D97-AF65-F5344CB8AC3E}">
        <p14:creationId xmlns:p14="http://schemas.microsoft.com/office/powerpoint/2010/main" val="225445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lvl1pPr>
              <a:defRPr/>
            </a:lvl1pPr>
          </a:lstStyle>
          <a:p>
            <a:fld id="{D838CF61-3CB3-498C-993A-5E11F0E30E99}" type="datetime1">
              <a:rPr lang="en-US" altLang="ru-RU" smtClean="0"/>
              <a:t>8/10/2023</a:t>
            </a:fld>
            <a:endParaRPr lang="en-GB" altLang="ru-RU"/>
          </a:p>
        </p:txBody>
      </p:sp>
      <p:sp>
        <p:nvSpPr>
          <p:cNvPr id="8" name="Footer Placeholder 7"/>
          <p:cNvSpPr>
            <a:spLocks noGrp="1"/>
          </p:cNvSpPr>
          <p:nvPr>
            <p:ph type="ftr" sz="quarter" idx="11"/>
          </p:nvPr>
        </p:nvSpPr>
        <p:spPr/>
        <p:txBody>
          <a:bodyPr/>
          <a:lstStyle>
            <a:lvl1pPr>
              <a:defRPr/>
            </a:lvl1pPr>
          </a:lstStyle>
          <a:p>
            <a:r>
              <a:rPr lang="en-GB" altLang="ru-RU"/>
              <a:t>Designed by PoweredTemplate.com</a:t>
            </a:r>
          </a:p>
        </p:txBody>
      </p:sp>
      <p:sp>
        <p:nvSpPr>
          <p:cNvPr id="9" name="Slide Number Placeholder 8"/>
          <p:cNvSpPr>
            <a:spLocks noGrp="1"/>
          </p:cNvSpPr>
          <p:nvPr>
            <p:ph type="sldNum" sz="quarter" idx="12"/>
          </p:nvPr>
        </p:nvSpPr>
        <p:spPr/>
        <p:txBody>
          <a:bodyPr/>
          <a:lstStyle>
            <a:lvl1pPr>
              <a:defRPr/>
            </a:lvl1pPr>
          </a:lstStyle>
          <a:p>
            <a:fld id="{C738B396-59C6-407F-8367-CC78C1F0B864}" type="slidenum">
              <a:rPr lang="en-GB" altLang="ru-RU"/>
              <a:pPr/>
              <a:t>‹#›</a:t>
            </a:fld>
            <a:endParaRPr lang="en-GB" altLang="ru-RU"/>
          </a:p>
        </p:txBody>
      </p:sp>
    </p:spTree>
    <p:extLst>
      <p:ext uri="{BB962C8B-B14F-4D97-AF65-F5344CB8AC3E}">
        <p14:creationId xmlns:p14="http://schemas.microsoft.com/office/powerpoint/2010/main" val="2626973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lvl1pPr>
              <a:defRPr/>
            </a:lvl1pPr>
          </a:lstStyle>
          <a:p>
            <a:fld id="{8D0E97A2-D61B-49B7-9C3D-961CED33EA0E}" type="datetime1">
              <a:rPr lang="en-US" altLang="ru-RU" smtClean="0"/>
              <a:t>8/10/2023</a:t>
            </a:fld>
            <a:endParaRPr lang="en-GB" altLang="ru-RU"/>
          </a:p>
        </p:txBody>
      </p:sp>
      <p:sp>
        <p:nvSpPr>
          <p:cNvPr id="4" name="Footer Placeholder 3"/>
          <p:cNvSpPr>
            <a:spLocks noGrp="1"/>
          </p:cNvSpPr>
          <p:nvPr>
            <p:ph type="ftr" sz="quarter" idx="11"/>
          </p:nvPr>
        </p:nvSpPr>
        <p:spPr/>
        <p:txBody>
          <a:bodyPr/>
          <a:lstStyle>
            <a:lvl1pPr>
              <a:defRPr/>
            </a:lvl1pPr>
          </a:lstStyle>
          <a:p>
            <a:r>
              <a:rPr lang="en-GB" altLang="ru-RU"/>
              <a:t>Designed by PoweredTemplate.com</a:t>
            </a:r>
          </a:p>
        </p:txBody>
      </p:sp>
      <p:sp>
        <p:nvSpPr>
          <p:cNvPr id="5" name="Slide Number Placeholder 4"/>
          <p:cNvSpPr>
            <a:spLocks noGrp="1"/>
          </p:cNvSpPr>
          <p:nvPr>
            <p:ph type="sldNum" sz="quarter" idx="12"/>
          </p:nvPr>
        </p:nvSpPr>
        <p:spPr/>
        <p:txBody>
          <a:bodyPr/>
          <a:lstStyle>
            <a:lvl1pPr>
              <a:defRPr/>
            </a:lvl1pPr>
          </a:lstStyle>
          <a:p>
            <a:fld id="{96E55BE3-41F3-4D6D-A39A-0459C3C344BA}" type="slidenum">
              <a:rPr lang="en-GB" altLang="ru-RU"/>
              <a:pPr/>
              <a:t>‹#›</a:t>
            </a:fld>
            <a:endParaRPr lang="en-GB" altLang="ru-RU"/>
          </a:p>
        </p:txBody>
      </p:sp>
    </p:spTree>
    <p:extLst>
      <p:ext uri="{BB962C8B-B14F-4D97-AF65-F5344CB8AC3E}">
        <p14:creationId xmlns:p14="http://schemas.microsoft.com/office/powerpoint/2010/main" val="2697675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62EDB802-F4CF-4138-AB15-97E361B1AF7A}" type="datetime1">
              <a:rPr lang="en-US" altLang="ru-RU" smtClean="0"/>
              <a:t>8/10/2023</a:t>
            </a:fld>
            <a:endParaRPr lang="en-GB" altLang="ru-RU"/>
          </a:p>
        </p:txBody>
      </p:sp>
      <p:sp>
        <p:nvSpPr>
          <p:cNvPr id="3" name="Footer Placeholder 2"/>
          <p:cNvSpPr>
            <a:spLocks noGrp="1"/>
          </p:cNvSpPr>
          <p:nvPr>
            <p:ph type="ftr" sz="quarter" idx="11"/>
          </p:nvPr>
        </p:nvSpPr>
        <p:spPr/>
        <p:txBody>
          <a:bodyPr/>
          <a:lstStyle>
            <a:lvl1pPr>
              <a:defRPr/>
            </a:lvl1pPr>
          </a:lstStyle>
          <a:p>
            <a:r>
              <a:rPr lang="en-GB" altLang="ru-RU"/>
              <a:t>Designed by PoweredTemplate.com</a:t>
            </a:r>
          </a:p>
        </p:txBody>
      </p:sp>
      <p:sp>
        <p:nvSpPr>
          <p:cNvPr id="4" name="Slide Number Placeholder 3"/>
          <p:cNvSpPr>
            <a:spLocks noGrp="1"/>
          </p:cNvSpPr>
          <p:nvPr>
            <p:ph type="sldNum" sz="quarter" idx="12"/>
          </p:nvPr>
        </p:nvSpPr>
        <p:spPr/>
        <p:txBody>
          <a:bodyPr/>
          <a:lstStyle>
            <a:lvl1pPr>
              <a:defRPr/>
            </a:lvl1pPr>
          </a:lstStyle>
          <a:p>
            <a:fld id="{E79E2BCF-581F-439A-AEF9-9CFE354E31FC}" type="slidenum">
              <a:rPr lang="en-GB" altLang="ru-RU"/>
              <a:pPr/>
              <a:t>‹#›</a:t>
            </a:fld>
            <a:endParaRPr lang="en-GB" altLang="ru-RU"/>
          </a:p>
        </p:txBody>
      </p:sp>
    </p:spTree>
    <p:extLst>
      <p:ext uri="{BB962C8B-B14F-4D97-AF65-F5344CB8AC3E}">
        <p14:creationId xmlns:p14="http://schemas.microsoft.com/office/powerpoint/2010/main" val="2469138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AEDCCDB-0A59-4ACB-9979-758E11545D6D}" type="datetime1">
              <a:rPr lang="en-US" altLang="ru-RU" smtClean="0"/>
              <a:t>8/10/2023</a:t>
            </a:fld>
            <a:endParaRPr lang="en-GB" altLang="ru-RU"/>
          </a:p>
        </p:txBody>
      </p:sp>
      <p:sp>
        <p:nvSpPr>
          <p:cNvPr id="6" name="Footer Placeholder 5"/>
          <p:cNvSpPr>
            <a:spLocks noGrp="1"/>
          </p:cNvSpPr>
          <p:nvPr>
            <p:ph type="ftr" sz="quarter" idx="11"/>
          </p:nvPr>
        </p:nvSpPr>
        <p:spPr/>
        <p:txBody>
          <a:bodyPr/>
          <a:lstStyle>
            <a:lvl1pPr>
              <a:defRPr/>
            </a:lvl1pPr>
          </a:lstStyle>
          <a:p>
            <a:r>
              <a:rPr lang="en-GB" altLang="ru-RU"/>
              <a:t>Designed by PoweredTemplate.com</a:t>
            </a:r>
          </a:p>
        </p:txBody>
      </p:sp>
      <p:sp>
        <p:nvSpPr>
          <p:cNvPr id="7" name="Slide Number Placeholder 6"/>
          <p:cNvSpPr>
            <a:spLocks noGrp="1"/>
          </p:cNvSpPr>
          <p:nvPr>
            <p:ph type="sldNum" sz="quarter" idx="12"/>
          </p:nvPr>
        </p:nvSpPr>
        <p:spPr/>
        <p:txBody>
          <a:bodyPr/>
          <a:lstStyle>
            <a:lvl1pPr>
              <a:defRPr/>
            </a:lvl1pPr>
          </a:lstStyle>
          <a:p>
            <a:fld id="{4A4A3070-5510-40A5-AAE0-F30883EE0942}" type="slidenum">
              <a:rPr lang="en-GB" altLang="ru-RU"/>
              <a:pPr/>
              <a:t>‹#›</a:t>
            </a:fld>
            <a:endParaRPr lang="en-GB" altLang="ru-RU"/>
          </a:p>
        </p:txBody>
      </p:sp>
    </p:spTree>
    <p:extLst>
      <p:ext uri="{BB962C8B-B14F-4D97-AF65-F5344CB8AC3E}">
        <p14:creationId xmlns:p14="http://schemas.microsoft.com/office/powerpoint/2010/main" val="2765148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A5D7CBE0-CFB7-4418-A765-B1619F32082F}" type="datetime1">
              <a:rPr lang="en-US" altLang="ru-RU" smtClean="0"/>
              <a:t>8/10/2023</a:t>
            </a:fld>
            <a:endParaRPr lang="en-GB" altLang="ru-RU"/>
          </a:p>
        </p:txBody>
      </p:sp>
      <p:sp>
        <p:nvSpPr>
          <p:cNvPr id="6" name="Footer Placeholder 5"/>
          <p:cNvSpPr>
            <a:spLocks noGrp="1"/>
          </p:cNvSpPr>
          <p:nvPr>
            <p:ph type="ftr" sz="quarter" idx="11"/>
          </p:nvPr>
        </p:nvSpPr>
        <p:spPr/>
        <p:txBody>
          <a:bodyPr/>
          <a:lstStyle>
            <a:lvl1pPr>
              <a:defRPr/>
            </a:lvl1pPr>
          </a:lstStyle>
          <a:p>
            <a:r>
              <a:rPr lang="en-GB" altLang="ru-RU"/>
              <a:t>Designed by PoweredTemplate.com</a:t>
            </a:r>
          </a:p>
        </p:txBody>
      </p:sp>
      <p:sp>
        <p:nvSpPr>
          <p:cNvPr id="7" name="Slide Number Placeholder 6"/>
          <p:cNvSpPr>
            <a:spLocks noGrp="1"/>
          </p:cNvSpPr>
          <p:nvPr>
            <p:ph type="sldNum" sz="quarter" idx="12"/>
          </p:nvPr>
        </p:nvSpPr>
        <p:spPr/>
        <p:txBody>
          <a:bodyPr/>
          <a:lstStyle>
            <a:lvl1pPr>
              <a:defRPr/>
            </a:lvl1pPr>
          </a:lstStyle>
          <a:p>
            <a:fld id="{F477D8CA-912D-47FC-9750-7EA13651228E}" type="slidenum">
              <a:rPr lang="en-GB" altLang="ru-RU"/>
              <a:pPr/>
              <a:t>‹#›</a:t>
            </a:fld>
            <a:endParaRPr lang="en-GB" altLang="ru-RU"/>
          </a:p>
        </p:txBody>
      </p:sp>
    </p:spTree>
    <p:extLst>
      <p:ext uri="{BB962C8B-B14F-4D97-AF65-F5344CB8AC3E}">
        <p14:creationId xmlns:p14="http://schemas.microsoft.com/office/powerpoint/2010/main" val="2067182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260350"/>
            <a:ext cx="8207375"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ru-RU"/>
              <a:t>Click to edit Master title style</a:t>
            </a:r>
            <a:endParaRPr lang="ru-RU" altLang="ru-RU"/>
          </a:p>
        </p:txBody>
      </p:sp>
      <p:sp>
        <p:nvSpPr>
          <p:cNvPr id="1027" name="Rectangle 3"/>
          <p:cNvSpPr>
            <a:spLocks noGrp="1" noChangeArrowheads="1"/>
          </p:cNvSpPr>
          <p:nvPr>
            <p:ph type="body" idx="1"/>
          </p:nvPr>
        </p:nvSpPr>
        <p:spPr bwMode="auto">
          <a:xfrm>
            <a:off x="468313" y="1844675"/>
            <a:ext cx="8207375"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ru-RU"/>
              <a:t>Click to edit Master text styles</a:t>
            </a:r>
          </a:p>
          <a:p>
            <a:pPr lvl="1"/>
            <a:r>
              <a:rPr lang="en-US" altLang="ru-RU"/>
              <a:t>Second level</a:t>
            </a:r>
          </a:p>
          <a:p>
            <a:pPr lvl="2"/>
            <a:r>
              <a:rPr lang="en-US" altLang="ru-RU"/>
              <a:t>Third level</a:t>
            </a:r>
          </a:p>
          <a:p>
            <a:pPr lvl="3"/>
            <a:r>
              <a:rPr lang="en-US" altLang="ru-RU"/>
              <a:t>Fourth level</a:t>
            </a:r>
          </a:p>
          <a:p>
            <a:pPr lvl="4"/>
            <a:r>
              <a:rPr lang="en-US" altLang="ru-RU"/>
              <a:t>Fifth level</a:t>
            </a:r>
            <a:endParaRPr lang="ru-RU" altLang="ru-RU"/>
          </a:p>
        </p:txBody>
      </p:sp>
      <p:sp>
        <p:nvSpPr>
          <p:cNvPr id="1035" name="Rectangle 11"/>
          <p:cNvSpPr>
            <a:spLocks noGrp="1" noChangeArrowheads="1"/>
          </p:cNvSpPr>
          <p:nvPr>
            <p:ph type="dt" sz="half" idx="2"/>
          </p:nvPr>
        </p:nvSpPr>
        <p:spPr bwMode="auto">
          <a:xfrm>
            <a:off x="457200" y="6453188"/>
            <a:ext cx="2133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100" b="0">
                <a:solidFill>
                  <a:schemeClr val="tx1">
                    <a:lumMod val="85000"/>
                  </a:schemeClr>
                </a:solidFill>
                <a:latin typeface="+mn-lt"/>
              </a:defRPr>
            </a:lvl1pPr>
          </a:lstStyle>
          <a:p>
            <a:fld id="{19CBA17C-570B-4272-9840-9874C631B915}" type="datetime1">
              <a:rPr lang="en-US" altLang="ru-RU" smtClean="0"/>
              <a:pPr/>
              <a:t>8/10/2023</a:t>
            </a:fld>
            <a:endParaRPr lang="en-GB" altLang="ru-RU"/>
          </a:p>
        </p:txBody>
      </p:sp>
      <p:sp>
        <p:nvSpPr>
          <p:cNvPr id="1036" name="Rectangle 12"/>
          <p:cNvSpPr>
            <a:spLocks noGrp="1" noChangeArrowheads="1"/>
          </p:cNvSpPr>
          <p:nvPr>
            <p:ph type="ftr" sz="quarter" idx="3"/>
          </p:nvPr>
        </p:nvSpPr>
        <p:spPr bwMode="auto">
          <a:xfrm>
            <a:off x="3124200" y="6453188"/>
            <a:ext cx="2895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100" b="0">
                <a:solidFill>
                  <a:schemeClr val="tx1">
                    <a:lumMod val="85000"/>
                  </a:schemeClr>
                </a:solidFill>
                <a:latin typeface="+mn-lt"/>
              </a:defRPr>
            </a:lvl1pPr>
          </a:lstStyle>
          <a:p>
            <a:r>
              <a:rPr lang="en-GB"/>
              <a:t>Designed by PoweredTemplate.com</a:t>
            </a:r>
            <a:endParaRPr lang="en-GB" altLang="ru-RU" sz="1200" dirty="0"/>
          </a:p>
        </p:txBody>
      </p:sp>
      <p:sp>
        <p:nvSpPr>
          <p:cNvPr id="1037" name="Rectangle 13"/>
          <p:cNvSpPr>
            <a:spLocks noGrp="1" noChangeArrowheads="1"/>
          </p:cNvSpPr>
          <p:nvPr>
            <p:ph type="sldNum" sz="quarter" idx="4"/>
          </p:nvPr>
        </p:nvSpPr>
        <p:spPr bwMode="auto">
          <a:xfrm>
            <a:off x="6553200" y="6453188"/>
            <a:ext cx="2133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100" b="0">
                <a:solidFill>
                  <a:schemeClr val="tx1">
                    <a:lumMod val="85000"/>
                  </a:schemeClr>
                </a:solidFill>
                <a:latin typeface="+mn-lt"/>
              </a:defRPr>
            </a:lvl1pPr>
          </a:lstStyle>
          <a:p>
            <a:fld id="{FF66FCC5-30EC-4C69-9BA0-A1C0CBCF2F16}" type="slidenum">
              <a:rPr lang="en-GB" altLang="ru-RU" smtClean="0"/>
              <a:pPr/>
              <a:t>‹#›</a:t>
            </a:fld>
            <a:endParaRPr lang="en-GB" altLang="ru-RU"/>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rtl="0" eaLnBrk="1" fontAlgn="base" hangingPunct="1">
        <a:spcBef>
          <a:spcPct val="0"/>
        </a:spcBef>
        <a:spcAft>
          <a:spcPct val="0"/>
        </a:spcAft>
        <a:defRPr sz="3200">
          <a:solidFill>
            <a:srgbClr val="4C5A75"/>
          </a:solidFill>
          <a:latin typeface="+mj-lt"/>
          <a:ea typeface="+mj-ea"/>
          <a:cs typeface="+mj-cs"/>
        </a:defRPr>
      </a:lvl1pPr>
      <a:lvl2pPr algn="l" rtl="0" eaLnBrk="1" fontAlgn="base" hangingPunct="1">
        <a:spcBef>
          <a:spcPct val="0"/>
        </a:spcBef>
        <a:spcAft>
          <a:spcPct val="0"/>
        </a:spcAft>
        <a:defRPr sz="3200">
          <a:solidFill>
            <a:srgbClr val="4C5A75"/>
          </a:solidFill>
          <a:latin typeface="Calibri" pitchFamily="34" charset="0"/>
        </a:defRPr>
      </a:lvl2pPr>
      <a:lvl3pPr algn="l" rtl="0" eaLnBrk="1" fontAlgn="base" hangingPunct="1">
        <a:spcBef>
          <a:spcPct val="0"/>
        </a:spcBef>
        <a:spcAft>
          <a:spcPct val="0"/>
        </a:spcAft>
        <a:defRPr sz="3200">
          <a:solidFill>
            <a:srgbClr val="4C5A75"/>
          </a:solidFill>
          <a:latin typeface="Calibri" pitchFamily="34" charset="0"/>
        </a:defRPr>
      </a:lvl3pPr>
      <a:lvl4pPr algn="l" rtl="0" eaLnBrk="1" fontAlgn="base" hangingPunct="1">
        <a:spcBef>
          <a:spcPct val="0"/>
        </a:spcBef>
        <a:spcAft>
          <a:spcPct val="0"/>
        </a:spcAft>
        <a:defRPr sz="3200">
          <a:solidFill>
            <a:srgbClr val="4C5A75"/>
          </a:solidFill>
          <a:latin typeface="Calibri" pitchFamily="34" charset="0"/>
        </a:defRPr>
      </a:lvl4pPr>
      <a:lvl5pPr algn="l" rtl="0" eaLnBrk="1" fontAlgn="base" hangingPunct="1">
        <a:spcBef>
          <a:spcPct val="0"/>
        </a:spcBef>
        <a:spcAft>
          <a:spcPct val="0"/>
        </a:spcAft>
        <a:defRPr sz="3200">
          <a:solidFill>
            <a:srgbClr val="4C5A75"/>
          </a:solidFill>
          <a:latin typeface="Calibri" pitchFamily="34" charset="0"/>
        </a:defRPr>
      </a:lvl5pPr>
      <a:lvl6pPr marL="457200" algn="l" rtl="0" eaLnBrk="1" fontAlgn="base" hangingPunct="1">
        <a:spcBef>
          <a:spcPct val="0"/>
        </a:spcBef>
        <a:spcAft>
          <a:spcPct val="0"/>
        </a:spcAft>
        <a:defRPr sz="3200">
          <a:solidFill>
            <a:srgbClr val="4C5A75"/>
          </a:solidFill>
          <a:latin typeface="Calibri" pitchFamily="34" charset="0"/>
        </a:defRPr>
      </a:lvl6pPr>
      <a:lvl7pPr marL="914400" algn="l" rtl="0" eaLnBrk="1" fontAlgn="base" hangingPunct="1">
        <a:spcBef>
          <a:spcPct val="0"/>
        </a:spcBef>
        <a:spcAft>
          <a:spcPct val="0"/>
        </a:spcAft>
        <a:defRPr sz="3200">
          <a:solidFill>
            <a:srgbClr val="4C5A75"/>
          </a:solidFill>
          <a:latin typeface="Calibri" pitchFamily="34" charset="0"/>
        </a:defRPr>
      </a:lvl7pPr>
      <a:lvl8pPr marL="1371600" algn="l" rtl="0" eaLnBrk="1" fontAlgn="base" hangingPunct="1">
        <a:spcBef>
          <a:spcPct val="0"/>
        </a:spcBef>
        <a:spcAft>
          <a:spcPct val="0"/>
        </a:spcAft>
        <a:defRPr sz="3200">
          <a:solidFill>
            <a:srgbClr val="4C5A75"/>
          </a:solidFill>
          <a:latin typeface="Calibri" pitchFamily="34" charset="0"/>
        </a:defRPr>
      </a:lvl8pPr>
      <a:lvl9pPr marL="1828800" algn="l" rtl="0" eaLnBrk="1" fontAlgn="base" hangingPunct="1">
        <a:spcBef>
          <a:spcPct val="0"/>
        </a:spcBef>
        <a:spcAft>
          <a:spcPct val="0"/>
        </a:spcAft>
        <a:defRPr sz="3200">
          <a:solidFill>
            <a:srgbClr val="4C5A75"/>
          </a:solidFill>
          <a:latin typeface="Calibri" pitchFamily="34" charset="0"/>
        </a:defRPr>
      </a:lvl9pPr>
    </p:titleStyle>
    <p:bodyStyle>
      <a:lvl1pPr marL="342900" indent="-342900" algn="l" rtl="0" eaLnBrk="1" fontAlgn="base" hangingPunct="1">
        <a:spcBef>
          <a:spcPct val="20000"/>
        </a:spcBef>
        <a:spcAft>
          <a:spcPct val="0"/>
        </a:spcAft>
        <a:buChar char="•"/>
        <a:defRPr sz="20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000">
          <a:solidFill>
            <a:srgbClr val="000000"/>
          </a:solidFill>
          <a:latin typeface="+mn-lt"/>
        </a:defRPr>
      </a:lvl2pPr>
      <a:lvl3pPr marL="1143000" indent="-228600" algn="l" rtl="0" eaLnBrk="1" fontAlgn="base" hangingPunct="1">
        <a:spcBef>
          <a:spcPct val="20000"/>
        </a:spcBef>
        <a:spcAft>
          <a:spcPct val="0"/>
        </a:spcAft>
        <a:buChar char="•"/>
        <a:defRPr sz="20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60350"/>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a:t>Click to edit Master title style</a:t>
            </a:r>
          </a:p>
        </p:txBody>
      </p:sp>
      <p:sp>
        <p:nvSpPr>
          <p:cNvPr id="190467" name="Rectangle 3"/>
          <p:cNvSpPr>
            <a:spLocks noGrp="1" noChangeArrowheads="1"/>
          </p:cNvSpPr>
          <p:nvPr>
            <p:ph type="body" idx="1"/>
          </p:nvPr>
        </p:nvSpPr>
        <p:spPr bwMode="auto">
          <a:xfrm>
            <a:off x="1908175" y="1628775"/>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a:t>Click to edit Master text styles</a:t>
            </a:r>
          </a:p>
          <a:p>
            <a:pPr lvl="1"/>
            <a:r>
              <a:rPr lang="ru-RU" altLang="ru-RU"/>
              <a:t>Second level</a:t>
            </a:r>
          </a:p>
          <a:p>
            <a:pPr lvl="2"/>
            <a:r>
              <a:rPr lang="ru-RU" altLang="ru-RU"/>
              <a:t>Third level</a:t>
            </a:r>
          </a:p>
          <a:p>
            <a:pPr lvl="3"/>
            <a:r>
              <a:rPr lang="ru-RU" altLang="ru-RU"/>
              <a:t>Fourth level</a:t>
            </a:r>
          </a:p>
          <a:p>
            <a:pPr lvl="4"/>
            <a:r>
              <a:rPr lang="ru-RU" altLang="ru-RU"/>
              <a:t>Fifth level</a:t>
            </a:r>
          </a:p>
        </p:txBody>
      </p:sp>
      <p:sp>
        <p:nvSpPr>
          <p:cNvPr id="190468" name="Rectangle 4"/>
          <p:cNvSpPr>
            <a:spLocks noGrp="1" noChangeArrowheads="1"/>
          </p:cNvSpPr>
          <p:nvPr>
            <p:ph type="dt" sz="half" idx="2"/>
          </p:nvPr>
        </p:nvSpPr>
        <p:spPr bwMode="auto">
          <a:xfrm>
            <a:off x="457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100" b="0">
                <a:solidFill>
                  <a:schemeClr val="tx1">
                    <a:lumMod val="85000"/>
                  </a:schemeClr>
                </a:solidFill>
                <a:latin typeface="+mn-lt"/>
              </a:defRPr>
            </a:lvl1pPr>
          </a:lstStyle>
          <a:p>
            <a:fld id="{4658C16F-2260-4A9E-BB9A-161EE0D9A127}" type="datetime1">
              <a:rPr lang="en-US" altLang="ru-RU" smtClean="0"/>
              <a:pPr/>
              <a:t>8/10/2023</a:t>
            </a:fld>
            <a:endParaRPr lang="ru-RU" altLang="ru-RU" dirty="0"/>
          </a:p>
        </p:txBody>
      </p:sp>
      <p:sp>
        <p:nvSpPr>
          <p:cNvPr id="190469" name="Rectangle 5"/>
          <p:cNvSpPr>
            <a:spLocks noGrp="1" noChangeArrowheads="1"/>
          </p:cNvSpPr>
          <p:nvPr>
            <p:ph type="ftr" sz="quarter" idx="3"/>
          </p:nvPr>
        </p:nvSpPr>
        <p:spPr bwMode="auto">
          <a:xfrm>
            <a:off x="3124200" y="6453188"/>
            <a:ext cx="2895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100" b="0">
                <a:solidFill>
                  <a:schemeClr val="tx1">
                    <a:lumMod val="85000"/>
                  </a:schemeClr>
                </a:solidFill>
                <a:latin typeface="+mn-lt"/>
              </a:defRPr>
            </a:lvl1pPr>
          </a:lstStyle>
          <a:p>
            <a:r>
              <a:rPr lang="en-GB"/>
              <a:t>Designed by PoweredTemplate.com</a:t>
            </a:r>
            <a:endParaRPr lang="ru-RU" altLang="ru-RU" sz="1200" dirty="0"/>
          </a:p>
        </p:txBody>
      </p:sp>
      <p:sp>
        <p:nvSpPr>
          <p:cNvPr id="190470" name="Rectangle 6"/>
          <p:cNvSpPr>
            <a:spLocks noGrp="1" noChangeArrowheads="1"/>
          </p:cNvSpPr>
          <p:nvPr>
            <p:ph type="sldNum" sz="quarter" idx="4"/>
          </p:nvPr>
        </p:nvSpPr>
        <p:spPr bwMode="auto">
          <a:xfrm>
            <a:off x="6553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100" b="0">
                <a:solidFill>
                  <a:schemeClr val="tx1">
                    <a:lumMod val="85000"/>
                  </a:schemeClr>
                </a:solidFill>
                <a:latin typeface="+mn-lt"/>
              </a:defRPr>
            </a:lvl1pPr>
          </a:lstStyle>
          <a:p>
            <a:fld id="{32E3FA9E-C530-4201-A91C-E45AD16659AE}" type="slidenum">
              <a:rPr lang="ru-RU" altLang="ru-RU" smtClean="0"/>
              <a:pPr/>
              <a:t>‹#›</a:t>
            </a:fld>
            <a:endParaRPr lang="ru-RU" alt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fontAlgn="base">
        <a:spcBef>
          <a:spcPct val="0"/>
        </a:spcBef>
        <a:spcAft>
          <a:spcPct val="0"/>
        </a:spcAft>
        <a:defRPr sz="3200">
          <a:solidFill>
            <a:srgbClr val="4C5A75"/>
          </a:solidFill>
          <a:latin typeface="+mj-lt"/>
          <a:ea typeface="+mj-ea"/>
          <a:cs typeface="+mj-cs"/>
        </a:defRPr>
      </a:lvl1pPr>
      <a:lvl2pPr algn="l" rtl="0" fontAlgn="base">
        <a:spcBef>
          <a:spcPct val="0"/>
        </a:spcBef>
        <a:spcAft>
          <a:spcPct val="0"/>
        </a:spcAft>
        <a:defRPr sz="3200">
          <a:solidFill>
            <a:srgbClr val="4C5A75"/>
          </a:solidFill>
          <a:latin typeface="Calibri" pitchFamily="34" charset="0"/>
        </a:defRPr>
      </a:lvl2pPr>
      <a:lvl3pPr algn="l" rtl="0" fontAlgn="base">
        <a:spcBef>
          <a:spcPct val="0"/>
        </a:spcBef>
        <a:spcAft>
          <a:spcPct val="0"/>
        </a:spcAft>
        <a:defRPr sz="3200">
          <a:solidFill>
            <a:srgbClr val="4C5A75"/>
          </a:solidFill>
          <a:latin typeface="Calibri" pitchFamily="34" charset="0"/>
        </a:defRPr>
      </a:lvl3pPr>
      <a:lvl4pPr algn="l" rtl="0" fontAlgn="base">
        <a:spcBef>
          <a:spcPct val="0"/>
        </a:spcBef>
        <a:spcAft>
          <a:spcPct val="0"/>
        </a:spcAft>
        <a:defRPr sz="3200">
          <a:solidFill>
            <a:srgbClr val="4C5A75"/>
          </a:solidFill>
          <a:latin typeface="Calibri" pitchFamily="34" charset="0"/>
        </a:defRPr>
      </a:lvl4pPr>
      <a:lvl5pPr algn="l" rtl="0" fontAlgn="base">
        <a:spcBef>
          <a:spcPct val="0"/>
        </a:spcBef>
        <a:spcAft>
          <a:spcPct val="0"/>
        </a:spcAft>
        <a:defRPr sz="3200">
          <a:solidFill>
            <a:srgbClr val="4C5A75"/>
          </a:solidFill>
          <a:latin typeface="Calibri" pitchFamily="34" charset="0"/>
        </a:defRPr>
      </a:lvl5pPr>
      <a:lvl6pPr marL="457200" algn="l" rtl="0" fontAlgn="base">
        <a:spcBef>
          <a:spcPct val="0"/>
        </a:spcBef>
        <a:spcAft>
          <a:spcPct val="0"/>
        </a:spcAft>
        <a:defRPr sz="3200">
          <a:solidFill>
            <a:srgbClr val="4C5A75"/>
          </a:solidFill>
          <a:latin typeface="Calibri" pitchFamily="34" charset="0"/>
        </a:defRPr>
      </a:lvl6pPr>
      <a:lvl7pPr marL="914400" algn="l" rtl="0" fontAlgn="base">
        <a:spcBef>
          <a:spcPct val="0"/>
        </a:spcBef>
        <a:spcAft>
          <a:spcPct val="0"/>
        </a:spcAft>
        <a:defRPr sz="3200">
          <a:solidFill>
            <a:srgbClr val="4C5A75"/>
          </a:solidFill>
          <a:latin typeface="Calibri" pitchFamily="34" charset="0"/>
        </a:defRPr>
      </a:lvl7pPr>
      <a:lvl8pPr marL="1371600" algn="l" rtl="0" fontAlgn="base">
        <a:spcBef>
          <a:spcPct val="0"/>
        </a:spcBef>
        <a:spcAft>
          <a:spcPct val="0"/>
        </a:spcAft>
        <a:defRPr sz="3200">
          <a:solidFill>
            <a:srgbClr val="4C5A75"/>
          </a:solidFill>
          <a:latin typeface="Calibri" pitchFamily="34" charset="0"/>
        </a:defRPr>
      </a:lvl8pPr>
      <a:lvl9pPr marL="1828800" algn="l" rtl="0" fontAlgn="base">
        <a:spcBef>
          <a:spcPct val="0"/>
        </a:spcBef>
        <a:spcAft>
          <a:spcPct val="0"/>
        </a:spcAft>
        <a:defRPr sz="3200">
          <a:solidFill>
            <a:srgbClr val="4C5A75"/>
          </a:solidFill>
          <a:latin typeface="Calibri" pitchFamily="34" charset="0"/>
        </a:defRPr>
      </a:lvl9pPr>
    </p:titleStyle>
    <p:bodyStyle>
      <a:lvl1pPr marL="342900" indent="-342900" algn="l" rtl="0" fontAlgn="base">
        <a:spcBef>
          <a:spcPct val="20000"/>
        </a:spcBef>
        <a:spcAft>
          <a:spcPct val="0"/>
        </a:spcAft>
        <a:buChar char="•"/>
        <a:defRPr sz="2000">
          <a:solidFill>
            <a:srgbClr val="000000"/>
          </a:solidFill>
          <a:latin typeface="+mn-lt"/>
          <a:ea typeface="+mn-ea"/>
          <a:cs typeface="+mn-cs"/>
        </a:defRPr>
      </a:lvl1pPr>
      <a:lvl2pPr marL="742950" indent="-285750" algn="l" rtl="0" fontAlgn="base">
        <a:spcBef>
          <a:spcPct val="20000"/>
        </a:spcBef>
        <a:spcAft>
          <a:spcPct val="0"/>
        </a:spcAft>
        <a:buChar char="–"/>
        <a:defRPr sz="2000">
          <a:solidFill>
            <a:srgbClr val="000000"/>
          </a:solidFill>
          <a:latin typeface="+mn-lt"/>
        </a:defRPr>
      </a:lvl2pPr>
      <a:lvl3pPr marL="1143000" indent="-228600" algn="l" rtl="0" fontAlgn="base">
        <a:spcBef>
          <a:spcPct val="20000"/>
        </a:spcBef>
        <a:spcAft>
          <a:spcPct val="0"/>
        </a:spcAft>
        <a:buChar char="•"/>
        <a:defRPr sz="2000">
          <a:solidFill>
            <a:srgbClr val="000000"/>
          </a:solidFill>
          <a:latin typeface="+mn-lt"/>
        </a:defRPr>
      </a:lvl3pPr>
      <a:lvl4pPr marL="1600200" indent="-228600" algn="l" rtl="0" fontAlgn="base">
        <a:spcBef>
          <a:spcPct val="20000"/>
        </a:spcBef>
        <a:spcAft>
          <a:spcPct val="0"/>
        </a:spcAft>
        <a:buChar char="–"/>
        <a:defRPr sz="2000">
          <a:solidFill>
            <a:srgbClr val="000000"/>
          </a:solidFill>
          <a:latin typeface="+mn-lt"/>
        </a:defRPr>
      </a:lvl4pPr>
      <a:lvl5pPr marL="2057400" indent="-228600" algn="l" rtl="0" fontAlgn="base">
        <a:spcBef>
          <a:spcPct val="20000"/>
        </a:spcBef>
        <a:spcAft>
          <a:spcPct val="0"/>
        </a:spcAft>
        <a:buChar char="»"/>
        <a:defRPr sz="2000">
          <a:solidFill>
            <a:srgbClr val="000000"/>
          </a:solidFill>
          <a:latin typeface="+mn-lt"/>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idx="4294967295"/>
          </p:nvPr>
        </p:nvSpPr>
        <p:spPr>
          <a:xfrm>
            <a:off x="1887303" y="2069559"/>
            <a:ext cx="6878909" cy="1440160"/>
          </a:xfrm>
          <a:solidFill>
            <a:schemeClr val="accent6">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a:lstStyle/>
          <a:p>
            <a:r>
              <a:rPr lang="en-US" b="0" i="0" dirty="0" err="1">
                <a:ln>
                  <a:solidFill>
                    <a:schemeClr val="bg1"/>
                  </a:solidFill>
                </a:ln>
                <a:solidFill>
                  <a:schemeClr val="bg2"/>
                </a:solidFill>
                <a:effectLst/>
                <a:latin typeface="Times New Roman" panose="02020603050405020304" pitchFamily="18" charset="0"/>
                <a:cs typeface="Times New Roman" panose="02020603050405020304" pitchFamily="18" charset="0"/>
              </a:rPr>
              <a:t>MediSync</a:t>
            </a:r>
            <a:r>
              <a:rPr lang="en-US" b="0" i="0" dirty="0">
                <a:ln>
                  <a:solidFill>
                    <a:schemeClr val="bg1"/>
                  </a:solidFill>
                </a:ln>
                <a:solidFill>
                  <a:schemeClr val="bg2"/>
                </a:solidFill>
                <a:effectLst/>
                <a:latin typeface="Times New Roman" panose="02020603050405020304" pitchFamily="18" charset="0"/>
                <a:cs typeface="Times New Roman" panose="02020603050405020304" pitchFamily="18" charset="0"/>
              </a:rPr>
              <a:t> Hub: </a:t>
            </a:r>
            <a:br>
              <a:rPr lang="en-US" b="0" i="0" dirty="0">
                <a:ln>
                  <a:solidFill>
                    <a:schemeClr val="bg1"/>
                  </a:solidFill>
                </a:ln>
                <a:solidFill>
                  <a:schemeClr val="bg2"/>
                </a:solidFill>
                <a:effectLst/>
                <a:latin typeface="Times New Roman" panose="02020603050405020304" pitchFamily="18" charset="0"/>
                <a:cs typeface="Times New Roman" panose="02020603050405020304" pitchFamily="18" charset="0"/>
              </a:rPr>
            </a:br>
            <a:r>
              <a:rPr lang="en-US" b="0" i="0" dirty="0">
                <a:ln>
                  <a:solidFill>
                    <a:schemeClr val="bg1"/>
                  </a:solidFill>
                </a:ln>
                <a:solidFill>
                  <a:schemeClr val="bg2"/>
                </a:solidFill>
                <a:effectLst/>
                <a:latin typeface="Times New Roman" panose="02020603050405020304" pitchFamily="18" charset="0"/>
                <a:cs typeface="Times New Roman" panose="02020603050405020304" pitchFamily="18" charset="0"/>
              </a:rPr>
              <a:t>Unified Patient-Doctor Record Management</a:t>
            </a:r>
            <a:endParaRPr lang="en-US" altLang="ru-RU" b="1" dirty="0">
              <a:ln>
                <a:solidFill>
                  <a:schemeClr val="bg1"/>
                </a:solidFill>
              </a:ln>
              <a:solidFill>
                <a:schemeClr val="bg2"/>
              </a:solidFill>
              <a:latin typeface="Times New Roman" panose="02020603050405020304" pitchFamily="18" charset="0"/>
              <a:cs typeface="Times New Roman" panose="02020603050405020304" pitchFamily="18" charset="0"/>
            </a:endParaRPr>
          </a:p>
        </p:txBody>
      </p:sp>
      <p:sp>
        <p:nvSpPr>
          <p:cNvPr id="34830" name="Rectangle 14"/>
          <p:cNvSpPr>
            <a:spLocks noChangeArrowheads="1"/>
          </p:cNvSpPr>
          <p:nvPr/>
        </p:nvSpPr>
        <p:spPr bwMode="auto">
          <a:xfrm>
            <a:off x="2069976" y="4365104"/>
            <a:ext cx="5004048" cy="2016224"/>
          </a:xfrm>
          <a:prstGeom prst="rect">
            <a:avLst/>
          </a:prstGeom>
          <a:ln>
            <a:headEnd/>
            <a:tailEnd/>
          </a:ln>
        </p:spPr>
        <p:style>
          <a:lnRef idx="2">
            <a:schemeClr val="dk1">
              <a:shade val="15000"/>
            </a:schemeClr>
          </a:lnRef>
          <a:fillRef idx="1">
            <a:schemeClr val="dk1"/>
          </a:fillRef>
          <a:effectRef idx="0">
            <a:schemeClr val="dk1"/>
          </a:effectRef>
          <a:fontRef idx="minor">
            <a:schemeClr val="lt1"/>
          </a:fontRef>
        </p:style>
        <p:txBody>
          <a:bodyPr/>
          <a:lstStyle>
            <a:lvl1pPr>
              <a:spcBef>
                <a:spcPct val="20000"/>
              </a:spcBef>
              <a:defRPr sz="2000">
                <a:solidFill>
                  <a:srgbClr val="4C5A75"/>
                </a:solidFill>
                <a:latin typeface="Calibri" pitchFamily="34" charset="0"/>
              </a:defRPr>
            </a:lvl1pPr>
            <a:lvl2pPr algn="ctr">
              <a:spcBef>
                <a:spcPct val="20000"/>
              </a:spcBef>
              <a:defRPr sz="2000">
                <a:solidFill>
                  <a:srgbClr val="000000"/>
                </a:solidFill>
                <a:latin typeface="Calibri" pitchFamily="34" charset="0"/>
              </a:defRPr>
            </a:lvl2pPr>
            <a:lvl3pPr algn="ctr">
              <a:spcBef>
                <a:spcPct val="20000"/>
              </a:spcBef>
              <a:defRPr sz="2000">
                <a:solidFill>
                  <a:srgbClr val="000000"/>
                </a:solidFill>
                <a:latin typeface="Calibri" pitchFamily="34" charset="0"/>
              </a:defRPr>
            </a:lvl3pPr>
            <a:lvl4pPr algn="ctr">
              <a:spcBef>
                <a:spcPct val="20000"/>
              </a:spcBef>
              <a:defRPr sz="2000">
                <a:solidFill>
                  <a:srgbClr val="000000"/>
                </a:solidFill>
                <a:latin typeface="Calibri" pitchFamily="34" charset="0"/>
              </a:defRPr>
            </a:lvl4pPr>
            <a:lvl5pPr algn="ctr">
              <a:spcBef>
                <a:spcPct val="20000"/>
              </a:spcBef>
              <a:defRPr sz="2000">
                <a:solidFill>
                  <a:srgbClr val="000000"/>
                </a:solidFill>
                <a:latin typeface="Calibri" pitchFamily="34" charset="0"/>
              </a:defRPr>
            </a:lvl5pPr>
            <a:lvl6pPr algn="ctr" fontAlgn="base">
              <a:spcBef>
                <a:spcPct val="20000"/>
              </a:spcBef>
              <a:spcAft>
                <a:spcPct val="0"/>
              </a:spcAft>
              <a:defRPr sz="2000">
                <a:solidFill>
                  <a:srgbClr val="000000"/>
                </a:solidFill>
                <a:latin typeface="Calibri" pitchFamily="34" charset="0"/>
              </a:defRPr>
            </a:lvl6pPr>
            <a:lvl7pPr algn="ctr" fontAlgn="base">
              <a:spcBef>
                <a:spcPct val="20000"/>
              </a:spcBef>
              <a:spcAft>
                <a:spcPct val="0"/>
              </a:spcAft>
              <a:defRPr sz="2000">
                <a:solidFill>
                  <a:srgbClr val="000000"/>
                </a:solidFill>
                <a:latin typeface="Calibri" pitchFamily="34" charset="0"/>
              </a:defRPr>
            </a:lvl7pPr>
            <a:lvl8pPr algn="ctr" fontAlgn="base">
              <a:spcBef>
                <a:spcPct val="20000"/>
              </a:spcBef>
              <a:spcAft>
                <a:spcPct val="0"/>
              </a:spcAft>
              <a:defRPr sz="2000">
                <a:solidFill>
                  <a:srgbClr val="000000"/>
                </a:solidFill>
                <a:latin typeface="Calibri" pitchFamily="34" charset="0"/>
              </a:defRPr>
            </a:lvl8pPr>
            <a:lvl9pPr algn="ctr" fontAlgn="base">
              <a:spcBef>
                <a:spcPct val="20000"/>
              </a:spcBef>
              <a:spcAft>
                <a:spcPct val="0"/>
              </a:spcAft>
              <a:defRPr sz="2000">
                <a:solidFill>
                  <a:srgbClr val="000000"/>
                </a:solidFill>
                <a:latin typeface="Calibri" pitchFamily="34" charset="0"/>
              </a:defRPr>
            </a:lvl9pPr>
          </a:lstStyle>
          <a:p>
            <a:r>
              <a:rPr lang="en-US" sz="1800" dirty="0">
                <a:solidFill>
                  <a:schemeClr val="bg2"/>
                </a:solidFill>
                <a:latin typeface="Times New Roman" panose="02020603050405020304" pitchFamily="18" charset="0"/>
                <a:cs typeface="Times New Roman" panose="02020603050405020304" pitchFamily="18" charset="0"/>
              </a:rPr>
              <a:t>Submitted by:</a:t>
            </a:r>
          </a:p>
          <a:p>
            <a:r>
              <a:rPr lang="en-US" sz="1800" dirty="0">
                <a:solidFill>
                  <a:schemeClr val="bg2"/>
                </a:solidFill>
                <a:latin typeface="Times New Roman" panose="02020603050405020304" pitchFamily="18" charset="0"/>
                <a:cs typeface="Times New Roman" panose="02020603050405020304" pitchFamily="18" charset="0"/>
              </a:rPr>
              <a:t>Abu </a:t>
            </a:r>
            <a:r>
              <a:rPr lang="en-US" sz="1800" dirty="0" err="1">
                <a:solidFill>
                  <a:schemeClr val="bg2"/>
                </a:solidFill>
                <a:latin typeface="Times New Roman" panose="02020603050405020304" pitchFamily="18" charset="0"/>
                <a:cs typeface="Times New Roman" panose="02020603050405020304" pitchFamily="18" charset="0"/>
              </a:rPr>
              <a:t>Mukaddim</a:t>
            </a:r>
            <a:r>
              <a:rPr lang="en-US" sz="1800" dirty="0">
                <a:solidFill>
                  <a:schemeClr val="bg2"/>
                </a:solidFill>
                <a:latin typeface="Times New Roman" panose="02020603050405020304" pitchFamily="18" charset="0"/>
                <a:cs typeface="Times New Roman" panose="02020603050405020304" pitchFamily="18" charset="0"/>
              </a:rPr>
              <a:t> Rahi            </a:t>
            </a:r>
            <a:r>
              <a:rPr lang="en-US" sz="1800">
                <a:solidFill>
                  <a:schemeClr val="bg2"/>
                </a:solidFill>
                <a:latin typeface="Times New Roman" panose="02020603050405020304" pitchFamily="18" charset="0"/>
                <a:cs typeface="Times New Roman" panose="02020603050405020304" pitchFamily="18" charset="0"/>
              </a:rPr>
              <a:t>(2022027042</a:t>
            </a:r>
            <a:r>
              <a:rPr lang="en-US" sz="1800" dirty="0">
                <a:solidFill>
                  <a:schemeClr val="bg2"/>
                </a:solidFill>
                <a:latin typeface="Times New Roman" panose="02020603050405020304" pitchFamily="18" charset="0"/>
                <a:cs typeface="Times New Roman" panose="02020603050405020304" pitchFamily="18" charset="0"/>
              </a:rPr>
              <a:t>)</a:t>
            </a:r>
            <a:r>
              <a:rPr lang="en-US" sz="1800" b="0" dirty="0">
                <a:solidFill>
                  <a:schemeClr val="bg2"/>
                </a:solidFill>
                <a:latin typeface="Times New Roman" panose="02020603050405020304" pitchFamily="18" charset="0"/>
                <a:cs typeface="Times New Roman" panose="02020603050405020304" pitchFamily="18" charset="0"/>
              </a:rPr>
              <a:t>​</a:t>
            </a:r>
          </a:p>
          <a:p>
            <a:r>
              <a:rPr lang="en-US" sz="1800" dirty="0">
                <a:solidFill>
                  <a:schemeClr val="bg2"/>
                </a:solidFill>
                <a:latin typeface="Times New Roman" panose="02020603050405020304" pitchFamily="18" charset="0"/>
                <a:cs typeface="Times New Roman" panose="02020603050405020304" pitchFamily="18" charset="0"/>
              </a:rPr>
              <a:t>Sadman </a:t>
            </a:r>
            <a:r>
              <a:rPr lang="en-US" sz="1800" dirty="0" err="1">
                <a:solidFill>
                  <a:schemeClr val="bg2"/>
                </a:solidFill>
                <a:latin typeface="Times New Roman" panose="02020603050405020304" pitchFamily="18" charset="0"/>
                <a:cs typeface="Times New Roman" panose="02020603050405020304" pitchFamily="18" charset="0"/>
              </a:rPr>
              <a:t>Israk</a:t>
            </a:r>
            <a:r>
              <a:rPr lang="en-US" sz="1800" dirty="0">
                <a:solidFill>
                  <a:schemeClr val="bg2"/>
                </a:solidFill>
                <a:latin typeface="Times New Roman" panose="02020603050405020304" pitchFamily="18" charset="0"/>
                <a:cs typeface="Times New Roman" panose="02020603050405020304" pitchFamily="18" charset="0"/>
              </a:rPr>
              <a:t> </a:t>
            </a:r>
            <a:r>
              <a:rPr lang="en-US" sz="1800" dirty="0" err="1">
                <a:solidFill>
                  <a:schemeClr val="bg2"/>
                </a:solidFill>
                <a:latin typeface="Times New Roman" panose="02020603050405020304" pitchFamily="18" charset="0"/>
                <a:cs typeface="Times New Roman" panose="02020603050405020304" pitchFamily="18" charset="0"/>
              </a:rPr>
              <a:t>Sporsho</a:t>
            </a:r>
            <a:r>
              <a:rPr lang="en-US" sz="1800" dirty="0">
                <a:solidFill>
                  <a:schemeClr val="bg2"/>
                </a:solidFill>
                <a:latin typeface="Times New Roman" panose="02020603050405020304" pitchFamily="18" charset="0"/>
                <a:cs typeface="Times New Roman" panose="02020603050405020304" pitchFamily="18" charset="0"/>
              </a:rPr>
              <a:t>          (2012213042</a:t>
            </a:r>
            <a:r>
              <a:rPr lang="en-US" sz="1800" b="0" dirty="0">
                <a:solidFill>
                  <a:schemeClr val="bg2"/>
                </a:solidFill>
                <a:latin typeface="Times New Roman" panose="02020603050405020304" pitchFamily="18" charset="0"/>
                <a:cs typeface="Times New Roman" panose="02020603050405020304" pitchFamily="18" charset="0"/>
              </a:rPr>
              <a:t>​)</a:t>
            </a:r>
          </a:p>
          <a:p>
            <a:r>
              <a:rPr lang="en-US" sz="1800" dirty="0">
                <a:solidFill>
                  <a:schemeClr val="bg2"/>
                </a:solidFill>
                <a:latin typeface="Times New Roman" panose="02020603050405020304" pitchFamily="18" charset="0"/>
                <a:cs typeface="Times New Roman" panose="02020603050405020304" pitchFamily="18" charset="0"/>
              </a:rPr>
              <a:t>Yuki Bhowmik                        (2012168042)</a:t>
            </a:r>
          </a:p>
          <a:p>
            <a:r>
              <a:rPr lang="en-US" sz="1800" dirty="0" err="1">
                <a:solidFill>
                  <a:schemeClr val="bg2"/>
                </a:solidFill>
                <a:latin typeface="Times New Roman" panose="02020603050405020304" pitchFamily="18" charset="0"/>
                <a:cs typeface="Times New Roman" panose="02020603050405020304" pitchFamily="18" charset="0"/>
              </a:rPr>
              <a:t>Rafsan</a:t>
            </a:r>
            <a:r>
              <a:rPr lang="en-US" sz="1800" dirty="0">
                <a:solidFill>
                  <a:schemeClr val="bg2"/>
                </a:solidFill>
                <a:latin typeface="Times New Roman" panose="02020603050405020304" pitchFamily="18" charset="0"/>
                <a:cs typeface="Times New Roman" panose="02020603050405020304" pitchFamily="18" charset="0"/>
              </a:rPr>
              <a:t> Jani Chowdhury        (2011424642</a:t>
            </a:r>
            <a:r>
              <a:rPr lang="en-US" sz="1800" b="0" dirty="0">
                <a:solidFill>
                  <a:schemeClr val="bg2"/>
                </a:solidFill>
                <a:latin typeface="Times New Roman" panose="02020603050405020304" pitchFamily="18" charset="0"/>
                <a:cs typeface="Times New Roman" panose="02020603050405020304" pitchFamily="18" charset="0"/>
              </a:rPr>
              <a:t>​</a:t>
            </a:r>
            <a:r>
              <a:rPr lang="en-US" sz="1800" b="0" dirty="0">
                <a:solidFill>
                  <a:schemeClr val="bg2"/>
                </a:solidFill>
              </a:rPr>
              <a:t>)</a:t>
            </a:r>
          </a:p>
        </p:txBody>
      </p:sp>
      <p:sp>
        <p:nvSpPr>
          <p:cNvPr id="3" name="TextBox 2"/>
          <p:cNvSpPr txBox="1"/>
          <p:nvPr/>
        </p:nvSpPr>
        <p:spPr>
          <a:xfrm>
            <a:off x="6732240" y="3539088"/>
            <a:ext cx="2078839" cy="584775"/>
          </a:xfrm>
          <a:prstGeom prst="rect">
            <a:avLst/>
          </a:prstGeom>
          <a:noFill/>
        </p:spPr>
        <p:txBody>
          <a:bodyPr wrap="none" rtlCol="0">
            <a:spAutoFit/>
          </a:bodyPr>
          <a:lstStyle/>
          <a:p>
            <a:r>
              <a:rPr lang="en-US" sz="1400" dirty="0"/>
              <a:t>Make Your Life Easier </a:t>
            </a:r>
          </a:p>
          <a:p>
            <a:endParaRPr lang="en-US" dirty="0"/>
          </a:p>
        </p:txBody>
      </p:sp>
      <p:pic>
        <p:nvPicPr>
          <p:cNvPr id="4" name="Picture 3">
            <a:extLst>
              <a:ext uri="{FF2B5EF4-FFF2-40B4-BE49-F238E27FC236}">
                <a16:creationId xmlns:a16="http://schemas.microsoft.com/office/drawing/2014/main" id="{DA6E8085-DFE1-407A-BB94-CFB9DCC43A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788" y="2069559"/>
            <a:ext cx="1509515" cy="14401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137E9-38D4-4F18-8A18-23759BA8501C}"/>
              </a:ext>
            </a:extLst>
          </p:cNvPr>
          <p:cNvSpPr>
            <a:spLocks noGrp="1"/>
          </p:cNvSpPr>
          <p:nvPr>
            <p:ph type="title"/>
          </p:nvPr>
        </p:nvSpPr>
        <p:spPr/>
        <p:txBody>
          <a:bodyPr/>
          <a:lstStyle/>
          <a:p>
            <a:r>
              <a:rPr lang="en-US" b="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t>What is it?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graphicFrame>
        <p:nvGraphicFramePr>
          <p:cNvPr id="7" name="Content Placeholder 6">
            <a:extLst>
              <a:ext uri="{FF2B5EF4-FFF2-40B4-BE49-F238E27FC236}">
                <a16:creationId xmlns:a16="http://schemas.microsoft.com/office/drawing/2014/main" id="{EE9CFA3B-8D16-49A2-B95B-813EC94476E7}"/>
              </a:ext>
            </a:extLst>
          </p:cNvPr>
          <p:cNvGraphicFramePr>
            <a:graphicFrameLocks noGrp="1"/>
          </p:cNvGraphicFramePr>
          <p:nvPr>
            <p:ph idx="1"/>
            <p:extLst>
              <p:ext uri="{D42A27DB-BD31-4B8C-83A1-F6EECF244321}">
                <p14:modId xmlns:p14="http://schemas.microsoft.com/office/powerpoint/2010/main" val="4055010877"/>
              </p:ext>
            </p:extLst>
          </p:nvPr>
        </p:nvGraphicFramePr>
        <p:xfrm>
          <a:off x="1362174" y="764704"/>
          <a:ext cx="7859514" cy="5688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1D3ED497-B0B2-4039-AAF4-14CF0FBD08D0}"/>
              </a:ext>
            </a:extLst>
          </p:cNvPr>
          <p:cNvSpPr>
            <a:spLocks noGrp="1"/>
          </p:cNvSpPr>
          <p:nvPr>
            <p:ph type="sldNum" sz="quarter" idx="12"/>
          </p:nvPr>
        </p:nvSpPr>
        <p:spPr/>
        <p:txBody>
          <a:bodyPr/>
          <a:lstStyle/>
          <a:p>
            <a:fld id="{8C0EEE62-4290-4056-AF96-1D9FB00F80BB}" type="slidenum">
              <a:rPr lang="ru-RU" altLang="ru-RU" smtClean="0"/>
              <a:pPr/>
              <a:t>2</a:t>
            </a:fld>
            <a:endParaRPr lang="ru-RU" altLang="ru-RU"/>
          </a:p>
        </p:txBody>
      </p:sp>
    </p:spTree>
    <p:extLst>
      <p:ext uri="{BB962C8B-B14F-4D97-AF65-F5344CB8AC3E}">
        <p14:creationId xmlns:p14="http://schemas.microsoft.com/office/powerpoint/2010/main" val="1310988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B3F74-333B-4387-B4D9-D78841B55BAB}"/>
              </a:ext>
            </a:extLst>
          </p:cNvPr>
          <p:cNvSpPr>
            <a:spLocks noGrp="1"/>
          </p:cNvSpPr>
          <p:nvPr>
            <p:ph type="title"/>
          </p:nvPr>
        </p:nvSpPr>
        <p:spPr/>
        <p:txBody>
          <a:bodyPr/>
          <a:lstStyle/>
          <a:p>
            <a:r>
              <a:rPr lang="en-US" sz="3200" b="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Target audience or market</a:t>
            </a:r>
            <a:endParaRPr lang="en-US" dirty="0">
              <a:solidFill>
                <a:schemeClr val="accent6">
                  <a:lumMod val="50000"/>
                </a:schemeClr>
              </a:solidFill>
            </a:endParaRPr>
          </a:p>
        </p:txBody>
      </p:sp>
      <p:graphicFrame>
        <p:nvGraphicFramePr>
          <p:cNvPr id="7" name="Content Placeholder 6">
            <a:extLst>
              <a:ext uri="{FF2B5EF4-FFF2-40B4-BE49-F238E27FC236}">
                <a16:creationId xmlns:a16="http://schemas.microsoft.com/office/drawing/2014/main" id="{51BD8F28-D57E-4605-9896-32358168DED5}"/>
              </a:ext>
            </a:extLst>
          </p:cNvPr>
          <p:cNvGraphicFramePr>
            <a:graphicFrameLocks noGrp="1"/>
          </p:cNvGraphicFramePr>
          <p:nvPr>
            <p:ph idx="1"/>
            <p:extLst>
              <p:ext uri="{D42A27DB-BD31-4B8C-83A1-F6EECF244321}">
                <p14:modId xmlns:p14="http://schemas.microsoft.com/office/powerpoint/2010/main" val="502049939"/>
              </p:ext>
            </p:extLst>
          </p:nvPr>
        </p:nvGraphicFramePr>
        <p:xfrm>
          <a:off x="1908175" y="1628775"/>
          <a:ext cx="6778625"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53A61F7F-D9E4-411F-BE29-16B8AA0A2879}"/>
              </a:ext>
            </a:extLst>
          </p:cNvPr>
          <p:cNvSpPr>
            <a:spLocks noGrp="1"/>
          </p:cNvSpPr>
          <p:nvPr>
            <p:ph type="sldNum" sz="quarter" idx="12"/>
          </p:nvPr>
        </p:nvSpPr>
        <p:spPr/>
        <p:txBody>
          <a:bodyPr/>
          <a:lstStyle/>
          <a:p>
            <a:fld id="{8C0EEE62-4290-4056-AF96-1D9FB00F80BB}" type="slidenum">
              <a:rPr lang="ru-RU" altLang="ru-RU" smtClean="0"/>
              <a:pPr/>
              <a:t>3</a:t>
            </a:fld>
            <a:endParaRPr lang="ru-RU" altLang="ru-RU"/>
          </a:p>
        </p:txBody>
      </p:sp>
    </p:spTree>
    <p:extLst>
      <p:ext uri="{BB962C8B-B14F-4D97-AF65-F5344CB8AC3E}">
        <p14:creationId xmlns:p14="http://schemas.microsoft.com/office/powerpoint/2010/main" val="2188921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1B2CA-5B8D-4717-B0C5-BB2787A436AD}"/>
              </a:ext>
            </a:extLst>
          </p:cNvPr>
          <p:cNvSpPr>
            <a:spLocks noGrp="1"/>
          </p:cNvSpPr>
          <p:nvPr>
            <p:ph type="title"/>
          </p:nvPr>
        </p:nvSpPr>
        <p:spPr/>
        <p:txBody>
          <a:bodyPr/>
          <a:lstStyle/>
          <a:p>
            <a:r>
              <a:rPr lang="en-US" b="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t>What problem or need is it fulfilling?</a:t>
            </a:r>
            <a:br>
              <a:rPr lang="en-US"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sz="4800" dirty="0">
              <a:solidFill>
                <a:schemeClr val="accent6">
                  <a:lumMod val="50000"/>
                </a:schemeClr>
              </a:solidFill>
            </a:endParaRPr>
          </a:p>
        </p:txBody>
      </p:sp>
      <p:sp>
        <p:nvSpPr>
          <p:cNvPr id="3" name="Content Placeholder 2">
            <a:extLst>
              <a:ext uri="{FF2B5EF4-FFF2-40B4-BE49-F238E27FC236}">
                <a16:creationId xmlns:a16="http://schemas.microsoft.com/office/drawing/2014/main" id="{743EC585-74B3-4C47-A63C-41B50A6BD12C}"/>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long-term patients, it is a tedious and cumbersome task to gather all their relevant medical documents prior to a visit to a new doctor. On top of that, the need of having a digitized copy of said records was especially felt during the COVID-19 lockdowns.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database will enable a more streamlined process for both patients and doctors while also helping Telemedicine services and remote healthcare providers can securely access patient records, enabling virtual consultations and accurate medical guidance.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case of emergencies where the patient is found unconscious or disabled, his NID can be used to pull up a list of relevant public data such as allergies, kidney/heart status or pressure issues. This will help minimize accidental treatments.</a:t>
            </a:r>
          </a:p>
          <a:p>
            <a:endParaRPr lang="en-US" dirty="0"/>
          </a:p>
        </p:txBody>
      </p:sp>
      <p:sp>
        <p:nvSpPr>
          <p:cNvPr id="6" name="Slide Number Placeholder 5">
            <a:extLst>
              <a:ext uri="{FF2B5EF4-FFF2-40B4-BE49-F238E27FC236}">
                <a16:creationId xmlns:a16="http://schemas.microsoft.com/office/drawing/2014/main" id="{2EE8688B-57F5-4B63-83B2-4B68C660B394}"/>
              </a:ext>
            </a:extLst>
          </p:cNvPr>
          <p:cNvSpPr>
            <a:spLocks noGrp="1"/>
          </p:cNvSpPr>
          <p:nvPr>
            <p:ph type="sldNum" sz="quarter" idx="12"/>
          </p:nvPr>
        </p:nvSpPr>
        <p:spPr/>
        <p:txBody>
          <a:bodyPr/>
          <a:lstStyle/>
          <a:p>
            <a:fld id="{8C0EEE62-4290-4056-AF96-1D9FB00F80BB}" type="slidenum">
              <a:rPr lang="ru-RU" altLang="ru-RU" smtClean="0"/>
              <a:pPr/>
              <a:t>4</a:t>
            </a:fld>
            <a:endParaRPr lang="ru-RU" altLang="ru-RU"/>
          </a:p>
        </p:txBody>
      </p:sp>
    </p:spTree>
    <p:extLst>
      <p:ext uri="{BB962C8B-B14F-4D97-AF65-F5344CB8AC3E}">
        <p14:creationId xmlns:p14="http://schemas.microsoft.com/office/powerpoint/2010/main" val="310899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E8DF4-3512-4554-A3E4-C979D8B8B6FF}"/>
              </a:ext>
            </a:extLst>
          </p:cNvPr>
          <p:cNvSpPr>
            <a:spLocks noGrp="1"/>
          </p:cNvSpPr>
          <p:nvPr>
            <p:ph type="title"/>
          </p:nvPr>
        </p:nvSpPr>
        <p:spPr/>
        <p:txBody>
          <a:bodyPr/>
          <a:lstStyle/>
          <a:p>
            <a:r>
              <a:rPr lang="en-US" sz="3600" b="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t>Functionality</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graphicFrame>
        <p:nvGraphicFramePr>
          <p:cNvPr id="7" name="Content Placeholder 6">
            <a:extLst>
              <a:ext uri="{FF2B5EF4-FFF2-40B4-BE49-F238E27FC236}">
                <a16:creationId xmlns:a16="http://schemas.microsoft.com/office/drawing/2014/main" id="{7A3EA645-8764-47AF-A190-4EB761C81135}"/>
              </a:ext>
            </a:extLst>
          </p:cNvPr>
          <p:cNvGraphicFramePr>
            <a:graphicFrameLocks noGrp="1"/>
          </p:cNvGraphicFramePr>
          <p:nvPr>
            <p:ph idx="1"/>
            <p:extLst>
              <p:ext uri="{D42A27DB-BD31-4B8C-83A1-F6EECF244321}">
                <p14:modId xmlns:p14="http://schemas.microsoft.com/office/powerpoint/2010/main" val="1324264693"/>
              </p:ext>
            </p:extLst>
          </p:nvPr>
        </p:nvGraphicFramePr>
        <p:xfrm>
          <a:off x="1909011" y="980728"/>
          <a:ext cx="6983469" cy="5616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E8DE07E5-46A9-4B38-8583-0C29F1AA81E3}"/>
              </a:ext>
            </a:extLst>
          </p:cNvPr>
          <p:cNvSpPr>
            <a:spLocks noGrp="1"/>
          </p:cNvSpPr>
          <p:nvPr>
            <p:ph type="sldNum" sz="quarter" idx="12"/>
          </p:nvPr>
        </p:nvSpPr>
        <p:spPr/>
        <p:txBody>
          <a:bodyPr/>
          <a:lstStyle/>
          <a:p>
            <a:fld id="{8C0EEE62-4290-4056-AF96-1D9FB00F80BB}" type="slidenum">
              <a:rPr lang="ru-RU" altLang="ru-RU" smtClean="0"/>
              <a:pPr/>
              <a:t>5</a:t>
            </a:fld>
            <a:endParaRPr lang="ru-RU" altLang="ru-RU"/>
          </a:p>
        </p:txBody>
      </p:sp>
    </p:spTree>
    <p:extLst>
      <p:ext uri="{BB962C8B-B14F-4D97-AF65-F5344CB8AC3E}">
        <p14:creationId xmlns:p14="http://schemas.microsoft.com/office/powerpoint/2010/main" val="3279396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E8DF4-3512-4554-A3E4-C979D8B8B6FF}"/>
              </a:ext>
            </a:extLst>
          </p:cNvPr>
          <p:cNvSpPr>
            <a:spLocks noGrp="1"/>
          </p:cNvSpPr>
          <p:nvPr>
            <p:ph type="title"/>
          </p:nvPr>
        </p:nvSpPr>
        <p:spPr/>
        <p:txBody>
          <a:bodyPr/>
          <a:lstStyle/>
          <a:p>
            <a:r>
              <a:rPr lang="en-US" sz="3600" b="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t>Functionality</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graphicFrame>
        <p:nvGraphicFramePr>
          <p:cNvPr id="7" name="Content Placeholder 6">
            <a:extLst>
              <a:ext uri="{FF2B5EF4-FFF2-40B4-BE49-F238E27FC236}">
                <a16:creationId xmlns:a16="http://schemas.microsoft.com/office/drawing/2014/main" id="{7A3EA645-8764-47AF-A190-4EB761C81135}"/>
              </a:ext>
            </a:extLst>
          </p:cNvPr>
          <p:cNvGraphicFramePr>
            <a:graphicFrameLocks noGrp="1"/>
          </p:cNvGraphicFramePr>
          <p:nvPr>
            <p:ph idx="1"/>
            <p:extLst>
              <p:ext uri="{D42A27DB-BD31-4B8C-83A1-F6EECF244321}">
                <p14:modId xmlns:p14="http://schemas.microsoft.com/office/powerpoint/2010/main" val="1689172327"/>
              </p:ext>
            </p:extLst>
          </p:nvPr>
        </p:nvGraphicFramePr>
        <p:xfrm>
          <a:off x="1908175" y="980728"/>
          <a:ext cx="6984305" cy="56169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E8DE07E5-46A9-4B38-8583-0C29F1AA81E3}"/>
              </a:ext>
            </a:extLst>
          </p:cNvPr>
          <p:cNvSpPr>
            <a:spLocks noGrp="1"/>
          </p:cNvSpPr>
          <p:nvPr>
            <p:ph type="sldNum" sz="quarter" idx="12"/>
          </p:nvPr>
        </p:nvSpPr>
        <p:spPr/>
        <p:txBody>
          <a:bodyPr/>
          <a:lstStyle/>
          <a:p>
            <a:fld id="{8C0EEE62-4290-4056-AF96-1D9FB00F80BB}" type="slidenum">
              <a:rPr lang="ru-RU" altLang="ru-RU" smtClean="0"/>
              <a:pPr/>
              <a:t>6</a:t>
            </a:fld>
            <a:endParaRPr lang="ru-RU" altLang="ru-RU"/>
          </a:p>
        </p:txBody>
      </p:sp>
    </p:spTree>
    <p:extLst>
      <p:ext uri="{BB962C8B-B14F-4D97-AF65-F5344CB8AC3E}">
        <p14:creationId xmlns:p14="http://schemas.microsoft.com/office/powerpoint/2010/main" val="3499798696"/>
      </p:ext>
    </p:extLst>
  </p:cSld>
  <p:clrMapOvr>
    <a:masterClrMapping/>
  </p:clrMapOvr>
</p:sld>
</file>

<file path=ppt/theme/theme1.xml><?xml version="1.0" encoding="utf-8"?>
<a:theme xmlns:a="http://schemas.openxmlformats.org/drawingml/2006/main" name="template">
  <a:themeElements>
    <a:clrScheme name="doctor">
      <a:dk1>
        <a:srgbClr val="FFFFFF"/>
      </a:dk1>
      <a:lt1>
        <a:srgbClr val="000000"/>
      </a:lt1>
      <a:dk2>
        <a:srgbClr val="FFFFFF"/>
      </a:dk2>
      <a:lt2>
        <a:srgbClr val="000000"/>
      </a:lt2>
      <a:accent1>
        <a:srgbClr val="9CA5A8"/>
      </a:accent1>
      <a:accent2>
        <a:srgbClr val="89A5B8"/>
      </a:accent2>
      <a:accent3>
        <a:srgbClr val="E49E38"/>
      </a:accent3>
      <a:accent4>
        <a:srgbClr val="6482B4"/>
      </a:accent4>
      <a:accent5>
        <a:srgbClr val="E1F8F7"/>
      </a:accent5>
      <a:accent6>
        <a:srgbClr val="97E6E2"/>
      </a:accent6>
      <a:hlink>
        <a:srgbClr val="FF0000"/>
      </a:hlink>
      <a:folHlink>
        <a:srgbClr val="00B0F0"/>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doctor">
      <a:dk1>
        <a:srgbClr val="FFFFFF"/>
      </a:dk1>
      <a:lt1>
        <a:srgbClr val="000000"/>
      </a:lt1>
      <a:dk2>
        <a:srgbClr val="FFFFFF"/>
      </a:dk2>
      <a:lt2>
        <a:srgbClr val="000000"/>
      </a:lt2>
      <a:accent1>
        <a:srgbClr val="9CA5A8"/>
      </a:accent1>
      <a:accent2>
        <a:srgbClr val="89A5B8"/>
      </a:accent2>
      <a:accent3>
        <a:srgbClr val="E49E38"/>
      </a:accent3>
      <a:accent4>
        <a:srgbClr val="6482B4"/>
      </a:accent4>
      <a:accent5>
        <a:srgbClr val="E1F8F7"/>
      </a:accent5>
      <a:accent6>
        <a:srgbClr val="97E6E2"/>
      </a:accent6>
      <a:hlink>
        <a:srgbClr val="FF0000"/>
      </a:hlink>
      <a:folHlink>
        <a:srgbClr val="00B0F0"/>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138</TotalTime>
  <Words>548</Words>
  <Application>Microsoft Office PowerPoint</Application>
  <PresentationFormat>On-screen Show (4:3)</PresentationFormat>
  <Paragraphs>35</Paragraphs>
  <Slides>6</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Calibri</vt:lpstr>
      <vt:lpstr>Calibri Light</vt:lpstr>
      <vt:lpstr>Symbol</vt:lpstr>
      <vt:lpstr>Times New Roman</vt:lpstr>
      <vt:lpstr>template</vt:lpstr>
      <vt:lpstr>Custom Design</vt:lpstr>
      <vt:lpstr>MediSync Hub:  Unified Patient-Doctor Record Management</vt:lpstr>
      <vt:lpstr>What is it? </vt:lpstr>
      <vt:lpstr>Target audience or market</vt:lpstr>
      <vt:lpstr>What problem or need is it fulfilling? </vt:lpstr>
      <vt:lpstr>Functionality </vt:lpstr>
      <vt:lpstr>Functionality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Irina</dc:creator>
  <cp:lastModifiedBy>sadman.sporsho@northsouth.edu</cp:lastModifiedBy>
  <cp:revision>34</cp:revision>
  <dcterms:created xsi:type="dcterms:W3CDTF">2019-06-25T11:06:16Z</dcterms:created>
  <dcterms:modified xsi:type="dcterms:W3CDTF">2023-08-09T22:08:34Z</dcterms:modified>
</cp:coreProperties>
</file>