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91" r:id="rId3"/>
    <p:sldId id="285" r:id="rId4"/>
    <p:sldId id="286" r:id="rId5"/>
    <p:sldId id="287" r:id="rId6"/>
    <p:sldId id="288" r:id="rId7"/>
    <p:sldId id="289" r:id="rId8"/>
    <p:sldId id="290" r:id="rId9"/>
    <p:sldId id="292" r:id="rId10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ニケ" initials="ニ" lastIdx="1" clrIdx="0">
    <p:extLst>
      <p:ext uri="{19B8F6BF-5375-455C-9EA6-DF929625EA0E}">
        <p15:presenceInfo xmlns:p15="http://schemas.microsoft.com/office/powerpoint/2012/main" userId="ニケ" providerId="None"/>
      </p:ext>
    </p:extLst>
  </p:cmAuthor>
  <p:cmAuthor id="2" name="rip" initials="r" lastIdx="2" clrIdx="1">
    <p:extLst>
      <p:ext uri="{19B8F6BF-5375-455C-9EA6-DF929625EA0E}">
        <p15:presenceInfo xmlns:p15="http://schemas.microsoft.com/office/powerpoint/2012/main" userId="rip" providerId="None"/>
      </p:ext>
    </p:extLst>
  </p:cmAuthor>
  <p:cmAuthor id="3" name="D1918" initials="D" lastIdx="1" clrIdx="2">
    <p:extLst>
      <p:ext uri="{19B8F6BF-5375-455C-9EA6-DF929625EA0E}">
        <p15:presenceInfo xmlns:p15="http://schemas.microsoft.com/office/powerpoint/2012/main" userId="D191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3508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1" y="0"/>
            <a:ext cx="3078428" cy="513508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59AD666C-D68A-452A-8289-46CC2CC4842E}" type="datetimeFigureOut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5491" tIns="47745" rIns="95491" bIns="4774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8" cy="513507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1" y="9721107"/>
            <a:ext cx="3078428" cy="513507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0C328BAF-AB87-4F6C-870E-59A791EED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3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C487-A4C0-48EE-B037-D26991EC8132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28FC-1CFB-45E3-96FF-F709BD6B1CA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285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5517-4370-4DFF-B98B-72AB6DD396BF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28FC-1CFB-45E3-96FF-F709BD6B1C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97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B519-E244-4985-8316-79B9B43B89C3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28FC-1CFB-45E3-96FF-F709BD6B1C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10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C949-5983-4783-BE68-3A731158088A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28FC-1CFB-45E3-96FF-F709BD6B1CA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544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397A-3E72-403C-9B2C-8B3A1E9998CA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28FC-1CFB-45E3-96FF-F709BD6B1C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19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E252-2EA0-43CD-BA98-3214B8CA069A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28FC-1CFB-45E3-96FF-F709BD6B1C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86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81EF-49A3-4CCE-8BAB-8736941F4291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28FC-1CFB-45E3-96FF-F709BD6B1C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70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2847-173A-4EBB-ABC0-986B2C4E596B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28FC-1CFB-45E3-96FF-F709BD6B1C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73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3B38-D834-4EFE-ACBD-F8C38882D0AB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28FC-1CFB-45E3-96FF-F709BD6B1C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36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64A2-C1DF-47B3-8FE3-57651D047190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28FC-1CFB-45E3-96FF-F709BD6B1C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47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C8F9-7F8A-4079-B265-30F3ED6C920B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28FC-1CFB-45E3-96FF-F709BD6B1C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06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A6EA-709A-409D-9F7D-F7C01F16EE85}" type="datetime1">
              <a:rPr kumimoji="1" lang="ja-JP" altLang="en-US" smtClean="0"/>
              <a:t>2021/12/1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D28FC-1CFB-45E3-96FF-F709BD6B1C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45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cg.aori.u-tokyo.ac.jp/member/daigo/comp/memo/?val=all&amp;typ=all&amp;nbr=20160831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cg.aori.u-tokyo.ac.jp/member/daigo/comp/memo/?val=all&amp;typ=all&amp;nbr=201608310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E517A-BA93-4C93-BD72-9E341BCD4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VMware</a:t>
            </a:r>
            <a:r>
              <a:rPr lang="ja-JP" altLang="en-US" dirty="0">
                <a:latin typeface="ＭＳ Ｐゴシック" panose="020B0600070205080204" pitchFamily="50" charset="-128"/>
              </a:rPr>
              <a:t>の</a:t>
            </a:r>
            <a:r>
              <a:rPr lang="en-US" altLang="ja-JP" dirty="0">
                <a:latin typeface="ＭＳ Ｐゴシック" panose="020B0600070205080204" pitchFamily="50" charset="-128"/>
              </a:rPr>
              <a:t>NAT</a:t>
            </a:r>
            <a:r>
              <a:rPr lang="ja-JP" altLang="en-US" dirty="0">
                <a:latin typeface="ＭＳ Ｐゴシック" panose="020B0600070205080204" pitchFamily="50" charset="-128"/>
              </a:rPr>
              <a:t>ネットワークアドレス変更方法</a:t>
            </a:r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5849E8-F71B-4E4B-8753-A77D0266E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Autofit/>
          </a:bodyPr>
          <a:lstStyle/>
          <a:p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r"/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2021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年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月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日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88867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76158-2600-444F-AE54-9A6662CD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672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ja-JP" altLang="en-US" sz="2800" dirty="0"/>
              <a:t>ホスト</a:t>
            </a:r>
            <a:r>
              <a:rPr lang="en-US" altLang="ja-JP" sz="2800" dirty="0"/>
              <a:t>OS</a:t>
            </a:r>
            <a:r>
              <a:rPr lang="ja-JP" altLang="en-US" sz="2800" dirty="0"/>
              <a:t>：</a:t>
            </a:r>
            <a:r>
              <a:rPr lang="en-US" altLang="ja-JP" sz="2800" dirty="0"/>
              <a:t>Windows10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800" dirty="0"/>
              <a:t>ゲスト</a:t>
            </a:r>
            <a:r>
              <a:rPr lang="en-US" altLang="ja-JP" sz="2800" dirty="0"/>
              <a:t>OS</a:t>
            </a:r>
            <a:r>
              <a:rPr lang="ja-JP" altLang="en-US" sz="2800" dirty="0"/>
              <a:t>：なんでも</a:t>
            </a:r>
            <a:endParaRPr lang="en-US" altLang="ja-JP" sz="2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2800" dirty="0"/>
              <a:t>VMware player</a:t>
            </a:r>
            <a:r>
              <a:rPr lang="ja-JP" altLang="en-US" sz="2800" dirty="0"/>
              <a:t>：</a:t>
            </a:r>
            <a:r>
              <a:rPr lang="en-US" altLang="ja-JP" sz="2800" dirty="0" err="1"/>
              <a:t>Vmware</a:t>
            </a:r>
            <a:r>
              <a:rPr lang="en-US" altLang="ja-JP" sz="2800" dirty="0"/>
              <a:t> Workstation 16 Player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800" dirty="0"/>
              <a:t>ネットワーク：プロキシのないネットワーク</a:t>
            </a:r>
            <a:br>
              <a:rPr lang="en-US" altLang="ja-JP" sz="2800" dirty="0"/>
            </a:br>
            <a:r>
              <a:rPr lang="ja-JP" altLang="en-US" sz="2800" dirty="0"/>
              <a:t>　</a:t>
            </a:r>
            <a:r>
              <a:rPr lang="en-US" altLang="ja-JP" sz="2800" dirty="0"/>
              <a:t>2B</a:t>
            </a:r>
            <a:r>
              <a:rPr lang="ja-JP" altLang="en-US" sz="2800" dirty="0"/>
              <a:t>回線だと外部に</a:t>
            </a:r>
            <a:r>
              <a:rPr lang="en-US" altLang="ja-JP" sz="2800" dirty="0"/>
              <a:t>ping</a:t>
            </a:r>
            <a:r>
              <a:rPr lang="ja-JP" altLang="en-US" sz="2800" dirty="0"/>
              <a:t>が通らないので設定の変更を確認しづらい</a:t>
            </a:r>
            <a:endParaRPr lang="en-US" altLang="ja-JP" sz="2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2800" dirty="0"/>
              <a:t>VMware</a:t>
            </a:r>
            <a:r>
              <a:rPr lang="ja-JP" altLang="en-US" sz="2800" dirty="0"/>
              <a:t>のネットワーク設定を</a:t>
            </a:r>
            <a:r>
              <a:rPr lang="en-US" altLang="ja-JP" sz="2800" dirty="0"/>
              <a:t>DHCP</a:t>
            </a:r>
            <a:r>
              <a:rPr lang="ja-JP" altLang="en-US" sz="2800" dirty="0"/>
              <a:t>にしておくと確認しやすい</a:t>
            </a:r>
            <a:endParaRPr lang="en-US" altLang="ja-JP" sz="28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28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altLang="ja-JP" sz="28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934955-31A7-4A3E-9EF8-8EB9C51B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D3114C-2F44-4DE3-96F6-77F2660F7D78}" type="slidenum">
              <a:rPr kumimoji="1" lang="en-US" altLang="ja-JP" smtClean="0"/>
              <a:t>1</a:t>
            </a:fld>
            <a:endParaRPr kumimoji="1" lang="en-US" altLang="ja-JP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4BE13BC-3DA4-4407-A496-8918B159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環境</a:t>
            </a:r>
            <a:endParaRPr kumimoji="1" lang="ja-JP" altLang="en-US" sz="4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8DD32D-FAF2-4D0E-8189-791A4B346E5E}"/>
              </a:ext>
            </a:extLst>
          </p:cNvPr>
          <p:cNvSpPr txBox="1"/>
          <p:nvPr/>
        </p:nvSpPr>
        <p:spPr>
          <a:xfrm>
            <a:off x="3949429" y="5942568"/>
            <a:ext cx="651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参考：</a:t>
            </a:r>
            <a:r>
              <a:rPr kumimoji="1" lang="en-US" altLang="ja-JP" dirty="0">
                <a:hlinkClick r:id="rId2"/>
              </a:rPr>
              <a:t>VMware DHCP</a:t>
            </a:r>
            <a:r>
              <a:rPr kumimoji="1" lang="ja-JP" altLang="en-US" dirty="0">
                <a:hlinkClick r:id="rId2"/>
              </a:rPr>
              <a:t>サービスで割り当てられるアドレスを固定する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874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76158-2600-444F-AE54-9A6662CD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6722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ja-JP" altLang="en-US" sz="2800" dirty="0"/>
              <a:t>ネットワークアダプタ、</a:t>
            </a:r>
            <a:r>
              <a:rPr lang="en-US" altLang="ja-JP" sz="2800" dirty="0"/>
              <a:t>VMware DHCP Service</a:t>
            </a:r>
            <a:r>
              <a:rPr lang="ja-JP" altLang="en-US" sz="2800" dirty="0" err="1"/>
              <a:t>、</a:t>
            </a:r>
            <a:r>
              <a:rPr lang="en-US" altLang="ja-JP" sz="2800" dirty="0"/>
              <a:t>VMware NAT Service</a:t>
            </a:r>
            <a:r>
              <a:rPr lang="ja-JP" altLang="en-US" sz="2800" dirty="0"/>
              <a:t>を停止する。</a:t>
            </a:r>
            <a:endParaRPr lang="en-US" altLang="ja-JP" sz="28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ja-JP" altLang="en-US" sz="2800" dirty="0"/>
              <a:t>レジストリエディタでレジストリ</a:t>
            </a:r>
            <a:r>
              <a:rPr lang="en-US" altLang="ja-JP" sz="2800" dirty="0"/>
              <a:t>2</a:t>
            </a:r>
            <a:r>
              <a:rPr lang="ja-JP" altLang="en-US" sz="2800" dirty="0" err="1"/>
              <a:t>つを</a:t>
            </a:r>
            <a:r>
              <a:rPr lang="ja-JP" altLang="en-US" sz="2800" dirty="0"/>
              <a:t>変更する。</a:t>
            </a:r>
            <a:endParaRPr lang="en-US" altLang="ja-JP" sz="28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ja-JP" altLang="en-US" sz="2800" dirty="0"/>
              <a:t>メモ帳を管理者権限で開き、設定ファイル２つを変更する。</a:t>
            </a:r>
            <a:endParaRPr lang="en-US" altLang="ja-JP" sz="28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ja-JP" altLang="en-US" sz="2800" dirty="0"/>
              <a:t>ネットワークアダプタの</a:t>
            </a:r>
            <a:r>
              <a:rPr lang="en-US" altLang="ja-JP" sz="2800" dirty="0"/>
              <a:t>IP</a:t>
            </a:r>
            <a:r>
              <a:rPr lang="ja-JP" altLang="en-US" sz="2800" dirty="0"/>
              <a:t>アドレスを変更する。</a:t>
            </a:r>
            <a:endParaRPr lang="en-US" altLang="ja-JP" sz="28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ja-JP" altLang="en-US" sz="2800" dirty="0"/>
              <a:t>ネットワークアダプタを有効にし、パソコンを再起動する。</a:t>
            </a:r>
            <a:endParaRPr lang="en-US" altLang="ja-JP" sz="28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altLang="ja-JP" sz="28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934955-31A7-4A3E-9EF8-8EB9C51B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D3114C-2F44-4DE3-96F6-77F2660F7D78}" type="slidenum">
              <a:rPr kumimoji="1" lang="en-US" altLang="ja-JP" smtClean="0"/>
              <a:t>2</a:t>
            </a:fld>
            <a:endParaRPr kumimoji="1" lang="en-US" altLang="ja-JP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4BE13BC-3DA4-4407-A496-8918B159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変更手順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8DD32D-FAF2-4D0E-8189-791A4B346E5E}"/>
              </a:ext>
            </a:extLst>
          </p:cNvPr>
          <p:cNvSpPr txBox="1"/>
          <p:nvPr/>
        </p:nvSpPr>
        <p:spPr>
          <a:xfrm>
            <a:off x="3949429" y="5942568"/>
            <a:ext cx="651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参考：</a:t>
            </a:r>
            <a:r>
              <a:rPr kumimoji="1" lang="en-US" altLang="ja-JP" dirty="0">
                <a:hlinkClick r:id="rId2"/>
              </a:rPr>
              <a:t>VMware DHCP</a:t>
            </a:r>
            <a:r>
              <a:rPr kumimoji="1" lang="ja-JP" altLang="en-US" dirty="0">
                <a:hlinkClick r:id="rId2"/>
              </a:rPr>
              <a:t>サービスで割り当てられるアドレスを固定する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282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76158-2600-444F-AE54-9A6662CD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6722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ja-JP" sz="2800" dirty="0"/>
              <a:t>VMware Network Adapter VMnet8 </a:t>
            </a:r>
            <a:r>
              <a:rPr lang="ja-JP" altLang="en-US" sz="2800" dirty="0"/>
              <a:t>を無効にする。</a:t>
            </a:r>
            <a:endParaRPr lang="en-US" altLang="ja-JP" sz="2800" dirty="0"/>
          </a:p>
          <a:p>
            <a:pPr>
              <a:lnSpc>
                <a:spcPct val="110000"/>
              </a:lnSpc>
            </a:pPr>
            <a:endParaRPr lang="en-US" altLang="ja-JP" sz="28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2800" dirty="0"/>
          </a:p>
          <a:p>
            <a:pPr>
              <a:lnSpc>
                <a:spcPct val="110000"/>
              </a:lnSpc>
            </a:pPr>
            <a:r>
              <a:rPr lang="ja-JP" altLang="en-US" sz="2800" dirty="0"/>
              <a:t>タスクマネージャーで</a:t>
            </a:r>
            <a:r>
              <a:rPr lang="en-US" altLang="ja-JP" sz="2800" dirty="0"/>
              <a:t>VMware DHCP Service</a:t>
            </a:r>
            <a:r>
              <a:rPr lang="ja-JP" altLang="en-US" sz="2800" dirty="0" err="1"/>
              <a:t>、</a:t>
            </a:r>
            <a:r>
              <a:rPr lang="en-US" altLang="ja-JP" sz="2800" dirty="0"/>
              <a:t>VMware NAT Service</a:t>
            </a:r>
            <a:r>
              <a:rPr lang="ja-JP" altLang="en-US" sz="2800" dirty="0"/>
              <a:t>をキルする。</a:t>
            </a:r>
            <a:r>
              <a:rPr lang="en-US" altLang="ja-JP" sz="2800" dirty="0"/>
              <a:t> VMware NAT Service</a:t>
            </a:r>
            <a:r>
              <a:rPr lang="ja-JP" altLang="en-US" sz="2800" dirty="0"/>
              <a:t>は復活してくるので何回かキルする。</a:t>
            </a:r>
            <a:br>
              <a:rPr lang="en-US" altLang="ja-JP" sz="2800" dirty="0"/>
            </a:br>
            <a:endParaRPr lang="en-US" altLang="ja-JP" sz="2800" dirty="0"/>
          </a:p>
          <a:p>
            <a:pPr>
              <a:lnSpc>
                <a:spcPct val="110000"/>
              </a:lnSpc>
            </a:pP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934955-31A7-4A3E-9EF8-8EB9C51B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D3114C-2F44-4DE3-96F6-77F2660F7D78}" type="slidenum">
              <a:rPr kumimoji="1" lang="en-US" altLang="ja-JP" smtClean="0"/>
              <a:t>3</a:t>
            </a:fld>
            <a:endParaRPr kumimoji="1" lang="en-US" altLang="ja-JP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4BE13BC-3DA4-4407-A496-8918B159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ja-JP" altLang="en-US" sz="4800" dirty="0"/>
              <a:t>ネットワークアダプタ、</a:t>
            </a:r>
            <a:r>
              <a:rPr lang="en-US" altLang="ja-JP" sz="4800" dirty="0"/>
              <a:t>VMware DHCP Service</a:t>
            </a:r>
            <a:r>
              <a:rPr lang="ja-JP" altLang="en-US" sz="4800" dirty="0" err="1"/>
              <a:t>、</a:t>
            </a:r>
            <a:r>
              <a:rPr lang="en-US" altLang="ja-JP" sz="4800" dirty="0"/>
              <a:t>VMware NAT Service</a:t>
            </a:r>
            <a:r>
              <a:rPr lang="ja-JP" altLang="en-US" sz="4800" dirty="0"/>
              <a:t>を停止する</a:t>
            </a:r>
            <a:endParaRPr lang="en-US" altLang="ja-JP" sz="4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A2E3B93-DCAE-4310-A9F4-EDE7CE2AC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19878" r="8773" b="59316"/>
          <a:stretch/>
        </p:blipFill>
        <p:spPr>
          <a:xfrm>
            <a:off x="2583873" y="2377440"/>
            <a:ext cx="7258395" cy="126353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C00BA73-9B8B-440C-9B35-841A206EAB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58806" r="16954" b="15151"/>
          <a:stretch/>
        </p:blipFill>
        <p:spPr>
          <a:xfrm>
            <a:off x="3724449" y="4814644"/>
            <a:ext cx="4743102" cy="163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6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76158-2600-444F-AE54-9A6662CD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672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ja-JP" altLang="en-US" sz="2800" dirty="0"/>
              <a:t>変更するレジストリ</a:t>
            </a:r>
            <a:endParaRPr lang="en-US" altLang="ja-JP" sz="2800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800" dirty="0"/>
              <a:t>後者はリトルエンディアンなことに注意</a:t>
            </a:r>
            <a:endParaRPr lang="en-US" altLang="ja-JP" sz="2800" dirty="0"/>
          </a:p>
          <a:p>
            <a:pPr>
              <a:lnSpc>
                <a:spcPct val="110000"/>
              </a:lnSpc>
            </a:pPr>
            <a:r>
              <a:rPr lang="en-US" altLang="ja-JP" sz="2400" dirty="0"/>
              <a:t>\HKEY_LOCAL_MACHINE\SOFTWARE\Wow6432Node\VMware, Inc.\</a:t>
            </a:r>
            <a:br>
              <a:rPr lang="en-US" altLang="ja-JP" sz="2400" dirty="0"/>
            </a:br>
            <a:r>
              <a:rPr lang="en-US" altLang="ja-JP" sz="2400" dirty="0" err="1"/>
              <a:t>VMnetLib</a:t>
            </a:r>
            <a:r>
              <a:rPr lang="en-US" altLang="ja-JP" sz="2400" dirty="0"/>
              <a:t>\</a:t>
            </a:r>
            <a:r>
              <a:rPr lang="en-US" altLang="ja-JP" sz="2400" dirty="0" err="1"/>
              <a:t>VMnetConfig</a:t>
            </a:r>
            <a:r>
              <a:rPr lang="en-US" altLang="ja-JP" sz="2400" dirty="0"/>
              <a:t>\vmnet8\</a:t>
            </a:r>
            <a:r>
              <a:rPr lang="en-US" altLang="ja-JP" sz="2400" dirty="0" err="1"/>
              <a:t>IPSubnetAddress</a:t>
            </a: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  <a:p>
            <a:pPr>
              <a:lnSpc>
                <a:spcPct val="110000"/>
              </a:lnSpc>
            </a:pPr>
            <a:endParaRPr lang="en-US" altLang="ja-JP" sz="2400" dirty="0"/>
          </a:p>
          <a:p>
            <a:pPr>
              <a:lnSpc>
                <a:spcPct val="110000"/>
              </a:lnSpc>
            </a:pPr>
            <a:r>
              <a:rPr lang="en-US" altLang="ja-JP" sz="2400" dirty="0"/>
              <a:t> \HKEY_LOCAL_MACHINE\SYSTEM\</a:t>
            </a:r>
            <a:r>
              <a:rPr lang="en-US" altLang="ja-JP" sz="2400" dirty="0" err="1"/>
              <a:t>CurrentControlSet</a:t>
            </a:r>
            <a:r>
              <a:rPr lang="en-US" altLang="ja-JP" sz="2400" dirty="0"/>
              <a:t>\services\</a:t>
            </a:r>
            <a:r>
              <a:rPr lang="en-US" altLang="ja-JP" sz="2400" dirty="0" err="1"/>
              <a:t>VMnetDHCP</a:t>
            </a:r>
            <a:r>
              <a:rPr lang="en-US" altLang="ja-JP" sz="2400" dirty="0"/>
              <a:t>\</a:t>
            </a:r>
            <a:br>
              <a:rPr lang="en-US" altLang="ja-JP" sz="2400" dirty="0"/>
            </a:br>
            <a:r>
              <a:rPr lang="en-US" altLang="ja-JP" sz="2400" dirty="0"/>
              <a:t>Parameters\</a:t>
            </a:r>
            <a:r>
              <a:rPr lang="en-US" altLang="ja-JP" sz="2400" dirty="0" err="1"/>
              <a:t>VirtualEthernetSegments</a:t>
            </a:r>
            <a:r>
              <a:rPr lang="en-US" altLang="ja-JP" sz="2400" dirty="0"/>
              <a:t>\8\</a:t>
            </a:r>
            <a:r>
              <a:rPr lang="en-US" altLang="ja-JP" sz="2400" dirty="0" err="1"/>
              <a:t>HostIpAddress</a:t>
            </a:r>
            <a:endParaRPr lang="en-US" altLang="ja-JP" sz="24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934955-31A7-4A3E-9EF8-8EB9C51B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D3114C-2F44-4DE3-96F6-77F2660F7D78}" type="slidenum">
              <a:rPr kumimoji="1" lang="en-US" altLang="ja-JP" smtClean="0"/>
              <a:t>4</a:t>
            </a:fld>
            <a:endParaRPr kumimoji="1" lang="en-US" altLang="ja-JP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4BE13BC-3DA4-4407-A496-8918B159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ja-JP" altLang="en-US" sz="4800" dirty="0"/>
              <a:t>レジストリエディタでレジストリ</a:t>
            </a:r>
            <a:r>
              <a:rPr lang="en-US" altLang="ja-JP" sz="4800" dirty="0"/>
              <a:t>2</a:t>
            </a:r>
            <a:r>
              <a:rPr lang="ja-JP" altLang="en-US" sz="4800" dirty="0" err="1"/>
              <a:t>つを</a:t>
            </a:r>
            <a:r>
              <a:rPr lang="ja-JP" altLang="en-US" sz="4800" dirty="0"/>
              <a:t>変更する</a:t>
            </a:r>
            <a:endParaRPr kumimoji="1" lang="ja-JP" altLang="en-US" sz="4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401B5F6-7BDB-4B27-BA17-EC27424B0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7" t="14546" r="35227" b="66125"/>
          <a:stretch/>
        </p:blipFill>
        <p:spPr>
          <a:xfrm>
            <a:off x="3830300" y="3802383"/>
            <a:ext cx="4614224" cy="119060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33E4EEE-82D5-4560-B620-45F39DF502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960" b="74037"/>
          <a:stretch/>
        </p:blipFill>
        <p:spPr>
          <a:xfrm>
            <a:off x="3830300" y="5790994"/>
            <a:ext cx="4852061" cy="10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1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934955-31A7-4A3E-9EF8-8EB9C51B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D3114C-2F44-4DE3-96F6-77F2660F7D78}" type="slidenum">
              <a:rPr kumimoji="1" lang="en-US" altLang="ja-JP" smtClean="0"/>
              <a:t>5</a:t>
            </a:fld>
            <a:endParaRPr kumimoji="1" lang="en-US" altLang="ja-JP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4BE13BC-3DA4-4407-A496-8918B159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ja-JP" altLang="en-US" sz="4800" dirty="0"/>
              <a:t>メモ帳を管理者権限で開き、設定ファイル２つを変更する</a:t>
            </a:r>
            <a:endParaRPr kumimoji="1" lang="ja-JP" altLang="en-US" sz="4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2E5B0F1-6A52-47E3-896E-64001F3BDB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4" t="5413" r="11474" b="16703"/>
          <a:stretch/>
        </p:blipFill>
        <p:spPr>
          <a:xfrm>
            <a:off x="838200" y="1971004"/>
            <a:ext cx="4980372" cy="399964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92500D3-C150-473E-BAFF-5A8D08913B9E}"/>
              </a:ext>
            </a:extLst>
          </p:cNvPr>
          <p:cNvSpPr txBox="1"/>
          <p:nvPr/>
        </p:nvSpPr>
        <p:spPr>
          <a:xfrm>
            <a:off x="1081371" y="5970591"/>
            <a:ext cx="4276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C:\ProgramData\VMware\vmnetdhcp.conf</a:t>
            </a:r>
          </a:p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C468785-E568-45AE-B126-BB834C7DEBD4}"/>
              </a:ext>
            </a:extLst>
          </p:cNvPr>
          <p:cNvSpPr txBox="1"/>
          <p:nvPr/>
        </p:nvSpPr>
        <p:spPr>
          <a:xfrm>
            <a:off x="6833883" y="5970590"/>
            <a:ext cx="4123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C:\ProgramData\VMware\vmnetnat.conf</a:t>
            </a:r>
          </a:p>
          <a:p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A642CEE-B4E3-494A-A80F-6B369BA157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9" t="5324" r="25001" b="31915"/>
          <a:stretch/>
        </p:blipFill>
        <p:spPr>
          <a:xfrm>
            <a:off x="7131709" y="2186790"/>
            <a:ext cx="3825482" cy="330607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10BB59C-9A80-4DE0-8CB3-14332DFE9530}"/>
              </a:ext>
            </a:extLst>
          </p:cNvPr>
          <p:cNvSpPr/>
          <p:nvPr/>
        </p:nvSpPr>
        <p:spPr>
          <a:xfrm>
            <a:off x="838200" y="3856124"/>
            <a:ext cx="3792166" cy="2009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9390DC-64F7-4C66-918A-9FCC30E2C44A}"/>
              </a:ext>
            </a:extLst>
          </p:cNvPr>
          <p:cNvSpPr/>
          <p:nvPr/>
        </p:nvSpPr>
        <p:spPr>
          <a:xfrm>
            <a:off x="7131709" y="2834997"/>
            <a:ext cx="1478891" cy="355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5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コンテンツ プレースホルダー 1">
            <a:extLst>
              <a:ext uri="{FF2B5EF4-FFF2-40B4-BE49-F238E27FC236}">
                <a16:creationId xmlns:a16="http://schemas.microsoft.com/office/drawing/2014/main" id="{75543BB9-EA1D-41E1-A37C-2EE4CE751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952" t="34053" r="44994" b="5587"/>
          <a:stretch/>
        </p:blipFill>
        <p:spPr>
          <a:xfrm>
            <a:off x="4046706" y="2532037"/>
            <a:ext cx="3385226" cy="382431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934955-31A7-4A3E-9EF8-8EB9C51B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D3114C-2F44-4DE3-96F6-77F2660F7D78}" type="slidenum">
              <a:rPr kumimoji="1" lang="en-US" altLang="ja-JP" smtClean="0"/>
              <a:t>6</a:t>
            </a:fld>
            <a:endParaRPr kumimoji="1" lang="en-US" altLang="ja-JP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4BE13BC-3DA4-4407-A496-8918B159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ja-JP" altLang="en-US" sz="4800" dirty="0"/>
              <a:t>ネットワークアダプタの</a:t>
            </a:r>
            <a:r>
              <a:rPr lang="en-US" altLang="ja-JP" sz="4800" dirty="0"/>
              <a:t>IP</a:t>
            </a:r>
            <a:r>
              <a:rPr lang="ja-JP" altLang="en-US" sz="4800" dirty="0"/>
              <a:t>アドレスを変更する</a:t>
            </a:r>
            <a:endParaRPr lang="en-US" altLang="ja-JP" sz="48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F8990AEC-63A6-4C7D-A96A-8BD5024146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8767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最低限これだけ書けば動く。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32150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934955-31A7-4A3E-9EF8-8EB9C51B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D3114C-2F44-4DE3-96F6-77F2660F7D78}" type="slidenum">
              <a:rPr kumimoji="1" lang="en-US" altLang="ja-JP" smtClean="0"/>
              <a:t>7</a:t>
            </a:fld>
            <a:endParaRPr kumimoji="1" lang="en-US" altLang="ja-JP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4BE13BC-3DA4-4407-A496-8918B159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ja-JP" altLang="en-US" sz="4800" dirty="0"/>
              <a:t>ネットワークアダプタを有効にし、パソコンを再起動する</a:t>
            </a:r>
            <a:endParaRPr lang="en-US" altLang="ja-JP" sz="4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B85D0F-3CA4-46C5-9FCA-F4727D282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19878" r="8773" b="59316"/>
          <a:stretch/>
        </p:blipFill>
        <p:spPr>
          <a:xfrm>
            <a:off x="1290094" y="3564215"/>
            <a:ext cx="9371422" cy="1631369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D7C9E832-3890-4F4B-AE49-B4FA71D6620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8767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ja-JP" altLang="en-US" sz="2800" dirty="0"/>
              <a:t>パソコンを再起動することで、</a:t>
            </a:r>
            <a:r>
              <a:rPr lang="en-US" altLang="ja-JP" sz="2800" dirty="0"/>
              <a:t>VMware DHCP Service</a:t>
            </a:r>
            <a:r>
              <a:rPr lang="ja-JP" altLang="en-US" sz="2800" dirty="0" err="1"/>
              <a:t>、</a:t>
            </a:r>
            <a:r>
              <a:rPr lang="en-US" altLang="ja-JP" sz="2800" dirty="0"/>
              <a:t>VMware NAT Service</a:t>
            </a:r>
            <a:r>
              <a:rPr lang="ja-JP" altLang="en-US" sz="2800" dirty="0"/>
              <a:t>が再起動する。</a:t>
            </a:r>
            <a:endParaRPr lang="en-US" altLang="ja-JP" sz="2800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7CB40D2B-4A23-4045-8582-3D8DE7F365BD}"/>
              </a:ext>
            </a:extLst>
          </p:cNvPr>
          <p:cNvSpPr/>
          <p:nvPr/>
        </p:nvSpPr>
        <p:spPr>
          <a:xfrm rot="8921380">
            <a:off x="2692377" y="4346919"/>
            <a:ext cx="843772" cy="13777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19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934955-31A7-4A3E-9EF8-8EB9C51B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D3114C-2F44-4DE3-96F6-77F2660F7D78}" type="slidenum">
              <a:rPr kumimoji="1" lang="en-US" altLang="ja-JP" smtClean="0"/>
              <a:t>8</a:t>
            </a:fld>
            <a:endParaRPr kumimoji="1" lang="en-US" altLang="ja-JP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4BE13BC-3DA4-4407-A496-8918B159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ja-JP" sz="4800" dirty="0"/>
              <a:t>VMware</a:t>
            </a:r>
            <a:r>
              <a:rPr lang="ja-JP" altLang="en-US" sz="4800" dirty="0"/>
              <a:t>で</a:t>
            </a:r>
            <a:r>
              <a:rPr lang="en-US" altLang="ja-JP" sz="4800" dirty="0"/>
              <a:t>IP</a:t>
            </a:r>
            <a:r>
              <a:rPr lang="ja-JP" altLang="en-US" sz="4800" dirty="0"/>
              <a:t>アドレスの変更を確認する</a:t>
            </a:r>
            <a:endParaRPr lang="en-US" altLang="ja-JP" sz="4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D7C9E832-3890-4F4B-AE49-B4FA71D6620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8767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ja-JP" sz="2800" dirty="0" err="1"/>
              <a:t>ip</a:t>
            </a:r>
            <a:r>
              <a:rPr lang="en-US" altLang="ja-JP" sz="2800" dirty="0"/>
              <a:t> a </a:t>
            </a:r>
            <a:r>
              <a:rPr lang="ja-JP" altLang="en-US" sz="2800" dirty="0"/>
              <a:t>コマンドで</a:t>
            </a:r>
            <a:r>
              <a:rPr lang="en-US" altLang="ja-JP" sz="2800" dirty="0"/>
              <a:t>IP</a:t>
            </a:r>
            <a:r>
              <a:rPr lang="ja-JP" altLang="en-US" sz="2800"/>
              <a:t>アドレスを確認する。</a:t>
            </a:r>
            <a:endParaRPr lang="en-US" altLang="ja-JP" sz="2800" dirty="0"/>
          </a:p>
          <a:p>
            <a:pPr>
              <a:lnSpc>
                <a:spcPct val="110000"/>
              </a:lnSpc>
            </a:pPr>
            <a:r>
              <a:rPr lang="ja-JP" altLang="en-US" sz="2800" dirty="0"/>
              <a:t>デフォルトゲートウェイに</a:t>
            </a:r>
            <a:r>
              <a:rPr lang="en-US" altLang="ja-JP" sz="2800" dirty="0"/>
              <a:t>ping</a:t>
            </a:r>
            <a:r>
              <a:rPr lang="ja-JP" altLang="en-US" sz="2800" dirty="0"/>
              <a:t>が通るか確認する。</a:t>
            </a:r>
            <a:endParaRPr lang="en-US" altLang="ja-JP" sz="2800" dirty="0"/>
          </a:p>
          <a:p>
            <a:pPr>
              <a:lnSpc>
                <a:spcPct val="110000"/>
              </a:lnSpc>
            </a:pPr>
            <a:r>
              <a:rPr lang="ja-JP" altLang="en-US" sz="2800" dirty="0"/>
              <a:t>外部に</a:t>
            </a:r>
            <a:r>
              <a:rPr lang="en-US" altLang="ja-JP" sz="2800" dirty="0"/>
              <a:t>ping</a:t>
            </a:r>
            <a:r>
              <a:rPr lang="ja-JP" altLang="en-US" sz="2800" dirty="0"/>
              <a:t>が通るか確認する（</a:t>
            </a:r>
            <a:r>
              <a:rPr lang="en-US" altLang="ja-JP" sz="2800" dirty="0"/>
              <a:t>8.8.8.8</a:t>
            </a:r>
            <a:r>
              <a:rPr lang="ja-JP" altLang="en-US" sz="2800" dirty="0"/>
              <a:t>など）。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77000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7882</TotalTime>
  <Words>376</Words>
  <Application>Microsoft Office PowerPoint</Application>
  <PresentationFormat>ワイド画面</PresentationFormat>
  <Paragraphs>50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ＭＳ Ｐゴシック</vt:lpstr>
      <vt:lpstr>ＭＳ ゴシック</vt:lpstr>
      <vt:lpstr>游ゴシック</vt:lpstr>
      <vt:lpstr>Arial</vt:lpstr>
      <vt:lpstr>Calibri</vt:lpstr>
      <vt:lpstr>Cambria</vt:lpstr>
      <vt:lpstr>Office テーマ</vt:lpstr>
      <vt:lpstr>VMwareのNATネットワークアドレス変更方法</vt:lpstr>
      <vt:lpstr>環境</vt:lpstr>
      <vt:lpstr>変更手順</vt:lpstr>
      <vt:lpstr>ネットワークアダプタ、VMware DHCP Service、VMware NAT Serviceを停止する</vt:lpstr>
      <vt:lpstr>レジストリエディタでレジストリ2つを変更する</vt:lpstr>
      <vt:lpstr>メモ帳を管理者権限で開き、設定ファイル２つを変更する</vt:lpstr>
      <vt:lpstr>ネットワークアダプタのIPアドレスを変更する</vt:lpstr>
      <vt:lpstr>ネットワークアダプタを有効にし、パソコンを再起動する</vt:lpstr>
      <vt:lpstr>VMwareでIPアドレスの変更を確認する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ニケ</dc:creator>
  <cp:lastModifiedBy>rip</cp:lastModifiedBy>
  <cp:revision>478</cp:revision>
  <cp:lastPrinted>2021-05-12T13:43:29Z</cp:lastPrinted>
  <dcterms:created xsi:type="dcterms:W3CDTF">2020-04-22T05:39:25Z</dcterms:created>
  <dcterms:modified xsi:type="dcterms:W3CDTF">2021-12-01T04:01:52Z</dcterms:modified>
</cp:coreProperties>
</file>