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2" r:id="rId2"/>
    <p:sldId id="281" r:id="rId3"/>
    <p:sldId id="331" r:id="rId4"/>
    <p:sldId id="310" r:id="rId5"/>
    <p:sldId id="313" r:id="rId6"/>
    <p:sldId id="336" r:id="rId7"/>
    <p:sldId id="337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0" r:id="rId26"/>
    <p:sldId id="328" r:id="rId27"/>
    <p:sldId id="332" r:id="rId28"/>
    <p:sldId id="333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28.6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14585 7069 0,'25'-24'62,"49"24"-46,1 0-16,-1 0 15,174 0 1,75 0 0,24 0-1,0 0 17,-148 0-32,123 0 15,-198 0-15,50 0 16,123 0-1,26 0 1,-1 0 0,1 0-1,-50 0 1,0 0 0,-1 0-1,-48 0 1,-1 0-1,0 0 1,-124 0-16,75 24 16,-50 1-1,-99-25-15,198 0 16,0 0 15,25 0-15,-74 0-1,49 0 1,0 0 0,1 0-1,-51 0 1,26 0 0,-26 0-1,-73 0-15,123 0 16,-149 0-1,50 0-15,75 25 16,-26 25 0,1-50-1,24 0 1,1 24 15,24-24-15,-74 25-1,99-25 1,-25 0 0,-24 0-1,-100 0-15,124 0 16,-173 0-16,49 0 16,99 0-1,1 0 1,-1 0-1,-24 0 1,24 0 0,-24 0-1,24 0 17,-24 0-17,0 0 1,-1 0-1,-73 0-15,73 0 16,-98 0-16,24 0 16,50 0-1,-25 0 1,24 0 0,1 0-1,0 0 1,25 0-1,-1 0 1,-24 0 0,25 0-1,-25 0 17,-50 0-32,75 0 15,-75 0-15,0 0 16,124 0-1,-49 0 1,24 0 0,-24 0-1,-50 0 1,0 0 0,-25 0-1,0 0 1,-24 0-1,-1 25 1,-49-25-16,49 0 16,-49 0-1,0 0-15,49 0 32,-24 0-17,24 0 1,-49 0-1,0 0 1,0 0 0,25 0-1,-26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04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11162 10294 0,'-25'-25'16,"0"25"-16,-74 0 31,-25 0-16,50 0 1,-100 0 0,25 0-1,25 0 1,-49 0 0,98 0-16,-74 0 15,25 0 1,25 0-16,-149 0 15,0 0 1,75 0 0,-26 0-1,75 0 1,-25 0 0,25 0 15,-25 0-16,-24 0 1,-1 0 0,25 0-1,50 0-15,-99 0 16,148 0-16,-24 0 16,-50 0-1,0 0 1,-25 0-1,25 0 1,-25 0 0,-74 0-1,-1 0 1,26 0 0,-25 0 15,-25 0-16,148 0-15,-73 0 16,74 0-16,-1 0 16,-48 0-1,-1 25 1,25-25 0,-50 25-1,50-25 1,0 0-1,74 0 1,-49 0 0,50 0-1,-75 0 1,24 0 0,-24 0 15,50 0-16,-1 0 1,-24 0 0,0 0-1,49 0 1,-49 0 0,25 0-1,-1 0 1,-24 0-1,25 0 1,49 0-16,0 0 16,0 0-1,-24 0 1,24 0 0,-25 0 15,-24 0-16,-25 0 1,24 0 0,1 0-1,24 0 1,1 0 0,24 0-1,0 0 16,0 0 16,-24 0 16,24 0-1,0 0-46,0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10.2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17190 11088 0,'0'0'0,"49"0"16,1 0-1,-25 0-15,24 0 16,75 0 0,0 0-1,50 0 17,-25 0-17,49 0 1,75 0-1,-25 0 1,-99 0-16,99 0 16,-124 0-16,-25 0 15,75 0 1,24 0 0,-49 0-1,25 0 1,49 0-1,25 0 1,0 0 0,25 49-1,-50-49 17,-99 0-32,0 0 15,25 0-15,-50 0 16,100 0-1,-26 0 1,51 0 0,-51 0-1,50 0 1,-74 0 0,75 0-1,-26 0 1,-24 0-1,-26 0 1,51 0 0,-150 0-16,150 0 15,-149 0 1,49 0 0,50 0-1,49 0 1,-49 0-1,49 0 1,1 0 0,49 0-1,-25 0 1,25 0 0,-99 0-1,-50 0-15,25 0 16,-25 0-16,1 0 15,-26 0-15,149 0 16,25 0 0,-49 0-1,-26 0 17,51 0-17,-76 0 1,51 0-1,-26 0 1,-48 0 0,23 0-1,-24 0 1,-49 0-16,74 0 16,-125 0-1,51 0-15,74 0 16,-50 0-1,25 0 1,-25 0 0,-24 0-1,49 0 17,0 0-17,-25 0 1,25 0-1,-25 0 1,-49 0-16,74 0 16,-75 0-16,1 0 15,74 0 1,0 0 0,-25 0-1,-49 0 1,24 0-1,25 0 1,-74 0 0,25 0-1,-1 0 1,-24 0 15,0 0-31,0 0 16,24 0-1,-24 0 1,0 0 0,0 0-16,24 0 15,-24 0 1,0 0 0,0 0-1,24 0 16,-24 0-31,0 0 32,0 0-17,25 0 1,-26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13.1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17016 11361 0,'25'24'31,"0"-24"-15,24 0-1,26 25-15,24-25 16,-25 0 15,100 0-15,0 0-1,24 0 1,0 0 0,26 0-1,-1 0 1,0 0 0,-24 0-1,24 0 1,-25 0-1,100 0 1,-75 0 0,-74 0-1,0 0 1,24 0 15,-24 0-15,75 0-1,24 0 1,0 0 0,49 0-1,1 0 1,0 0 15,-150 0-31,150 0 16,-149 0-1,0 0-15,124 0 16,-25 0 0,-25 0-1,0 0 1,0 0 0,1 0-1,-1 0 16,0 0-15,-49 0 0,49 0-1,-25 0 1,-123 0-16,123 0 16,-99 0-16,-24 0 15,148 0 1,25 0-1,0 0 1,25 0 0,-25 0-1,0 0 1,0 0 0,0 0-1,50 0 16,-50 0-15,50 0 0,-150 0-1,1 0 1,-50 0 0,26 0-1,-26 0 1,25 0-1,-25 0 1,25 0 0,-25 0-1,25 0 1,-49 0 0,-26 0-16,75 0 15,-99 0 1,0 0-1,49 0 1,1 0 0,-1 0-1,-24 0 1,24 0 0,-24 0-1,24 0 1,-24 0-1,49 0 1,-25 0 0,-49 0-16,74 0 15,-74 0 1,0 0-16,25 0 16,-1 0-1,-24 0 16,0 0-15,24 0 0,-24 25-1,0-25 63,0 0-46,25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17.4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2208 12080 0,'24'0'78,"26"0"-62,0 0-16,24 0 16,50 0-1,-74 0-15,99 0 16,-50 0-1,25 0-15,124 0 32,25 0-17,24 0 1,-49 0 0,-49 0-1,-1 0 1,50 0-1,-24 0 1,-26 0 0,0 0-1,-148 0-15,74 0 16,-25 0-16,-74 0 16,99 0-1,-25 0 1,25 0-1,-24 0 1,-1 0 0,-25 0-1,1 0 1,-51 0 15,76 0-15,-76 0-1,1 0-15,25 0 16,-25 0 15,-1 0-15,1 0 0,25 0-1,-1 0 1,26 0-1,-26 0 1,26 0 0,-25 0-1,49 0 1,-74 0 0,49 0-1,-49 0-15,0 0 31,-1 0 1,26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19.5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2208 12427 0,'24'0'94,"26"0"-78,0 0-16,49 0 15,25 0 1,0 0 15,25 0-15,0 0-1,24 0 1,1 0 0,24 0-1,-123 0-15,173 0 16,-124 0-16,-25 0 16,124 0-1,0 0 1,-99 0-1,50 0 1,-25 0 0,25 0-1,-1 0 1,26 0 15,-26 0-15,26 0-1,-150 0-15,100 0 16,-50 0-16,-24 0 16,49 0-1,-50 0 1,25 0 0,-24 0-1,-1 0 1,25 0-1,-24 0 1,-25 0 0,-26 0-1,26 0 1,-25 0 0,0 0-1,-1 0-15,26-49 31,-25 49-31,0 0 16,-1 0 0,26 0 109,-25-25-125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48.8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1761 13295 0,'25'0'125,"0"0"-125,0 0 15,-1 0 1,26 0 46,-25 25 32,0-25-94,24 25 156,-24 0-140,0 0 0,0-25 46,-1 0 16,-48 0 188,-1 0-250,0 0 15,0 24-16,-24-24 1,24 0 0,0 0 15,0 25 94,25 0-94,-25 0-31,1 24 94,-1-24-47,0 0 187,50 25-203,24-26-15,1-24 15,-25 0-31,0 25 32,-1-25 14,26 0-14,-25 25-32,0 0 15,-1-25 79,-48 25 172,-26-25-251,25 0 1,-24 0-16,24 0 16,0 0-1,-25 24 1,26-24 31,-1 0-32,0 0 48,0 25-32,0 0 94,25 0-94,0 0-15,0-1 0,25 26-1,0-25 1,25 0-1,-26-1 17,26-24 30,-25 0-31,0 0 48,-1 0-64,26 0 1,-25 0-1,0 25 1,-1-25 0,26 0 93,-75 25 63,0 0-172,1-25 16,-26 25 15,25-25-16,-24 24 1,24-24 0,-99 25-1,99-25 17,0 0-32,-24 0 15,-1 50 1,50-25 140,25 24-140,0-49-1,24 25 1,1 25 0,-25-25-1,-1-25 1,26 0-1,0 24 1,-26-24 0,26 0 15,0 50-15,-1-50 15,-24 0-31,0 0 31,24 25-15,-73-25 218,-26 0-203,25 0-31,-49 25 16,49-25 0,0 0-1,-24 0 1,-1 24-1,25-24 1,-24 0 0,24 0-1,0 0 220,0 0-220,-24 50 1,24-50 0,0 0-16,0 0 15,-25 25 1,26-25 15,48 25 110,1-25-94,0 24-47,25-24 15,-1 50 1,1-25-1,-25-25 1,0 0 0,-1 25-1,26-25 17,-25 0 108,0 0-124,-1 24-16,26-24 31,0 50-31,-26-50 31,1 25-31,0-25 16,-50-25 171,-24 25-140,24 0-31,0 0-16,-49 0 31,24 0-15,25 0-1,-24 0 1,24 0 15,0 0 1,0 0 14,-24 0-14,24 0-17,0 0 32,0 0-31,0 25-1,0-25 1,1 25 93,24 24-77,24 1-17,1-25 1,0-1 0,0 26-1,0-25 1,24 0-1,-49 24 32,25-24-31,0-25 0,0 25 15,0-25 0,-1 0-15,26 0-1,-25 0 1,0 0 0,-1 0 15,26 0-16,-25 0 48,0-25 31,-50 0-79,0 25 17,0-25-32,-24 25 46,24-24-14,0 24 46,0 0 47,-24 0-94,24 0-15,0 24-1,0 26 1,0-25 0,1 0-16,-1 24 15,0-24-15,25 0 16,-25 0-1,0 49 1,25-49 0,0 0-1,-25 0 1,1-1 0,24 1 30,0 0-30,0 0 0,-25 0-16,25-1 125,25 1-125,-1-25 15,1 0 1,50 0 0,24 0-1,-25 0 1,-24 0-1,-25 0 1,0 0 31,-1 0-31,1-25 187,-74 25-188,24-24 17,0 24 93,0 0-63,0-25-46,1 25-16,-26-50 15,25 25 1,-24 25 15,24 0 0,50-24 63,-1 24-78,51-25-1,-50 25 1,-1 0-16,51 0 16,-26 0-1,1 0-15,0 0 16,-26 0 0,-48 0 171,-1 0-171,0 25-1,0-25-15,0 24 16,-24 26 0,49-25 15,-25 24-16,0 1 1,0-25 15,25 24-15,0-24 31,0 0-32,0 0 1,0 24 0,0-24-1,0 0 1,0 0 0,-24 0 140,-1-25-125,0 0-15,0 0-1,-49 0-15,49 0 32,-50 0-32,26 0 15,-1-25 1,25 25-16,50 0 156,25 0-140,-25 0-16,24 0 15,51 0 1,-26 0 0,-24 0 15,24 0-16,-24 0 1,-26 0 0,51 0-1,-50 0 1,-1 0 31,-48 0 140,-1 0-171,-25 0 0,-24 25-1,49 49 1,0 25-1,0 25 1,25-24 0,0-51-1,0 26 1,0-51 15,-24 1 94,-1-25-109,0-25-1,0 1-15,-24-1 32,24 0-17,0 25 1,0 0 0,-25 0-1,1-25 32,24 0-31,50 25 93,49 0-109,-24 0 16,0 0-16,24 0 15,-24 0 1,49 0 218,-74 0-218,-1 0-16,51 0 31,-50 0-15,-1 0-1,-48 0 110,-26 0-109,25-24 0,0-1-1,1 25-15,-26-25 16,-24 25 15,-75-99 63,124 99 172,0 0-204,50 0 47,25 0-93,-26 0 0,76 0-1,-76 0 1,26 0 0,-25 0 30,0 24 111,-25 1-142,0 0-15,0 25 16,0 49 0,24 25-1,1 0 1,-25-25-1,0 0 1,0-74 0,0 0-1,0 25 1,0-26 109,-25 1-47,1-50-62,-1 1-1,0-1 17,0 25-17,-49-25 1,24 25-1,-24-50 1,49 26 0,0 24-1,-25 0 1,26 0 0,-1-25-1,0 25 1,0-25 31,75 25 31,-25 0-47,24 0-31,26 0 16,24 0-1,-49 0 1,24 0 0,-49 0-1,0 0 48,-1-25-32,1 0 16,0 25 0,0 0 78,0 25-94,-25 0-15,0 0-1,-25 49 1,0 1-1,25-26 1,0 26 0,0-26-1,0-24 1,0 25 0,0-1-1,0-24 16,0 25-15,-25-26 250,-24-24-235,24-24-15,0-1-1,0 25 1,-24 0-1,-1-25 1,25 25 0,-49-25-1,49 0 1,0 25 0,-49 0-1,24 0 1,0 0-1,26-24-15,-1 24 47,50 0 141,-1 0-188,1 0 15,25 0-15,74 0 16,-25 49 15,-24-24-15,24 0 0,-74-25-1,-1 0 1,26 49-1,-25-49 1,24 25 0,1 0 15,-25 0-15,-25 0-1,0 0 16,0-1-15,0 1 15,-25 0 1,25 0-17,0 0 1,0-1 31,0 1-16,0 25 0,0-25 0,-25-1 16,-24-24 0,24 0-47,0 0 16,0 0-1,-24 0 1,24-24 0,0-1-1,0 0 1,-49 0 0,24-24-1,-24 24 1,49 0-1,0 25-15,0-25 16,0 25 0,1 0-16,-26-25 78,75 25 78,0 0-93,-1 0-48,1 25 1,25-25-1,0 0 1,49 25-16,-50 25 16,26-26-16,-50 1 0,49 0 15,0 49 1,-49-49 0,-25 25 46,0-25-31,0-1 16,0 1-31,25 50-1,0-51 1,-25 1 47,-25 0-17,0 0-14,0 0-17,1-25 32,-1-25-31,-25 0-1,1 25 17,-1 0-17,-24-25 17,49 25-17,-50-49-15,1 49 16,49-25 15,-25 25-31,1-25 16,24 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31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14660 7268 0,'24'0'63,"26"0"-48,99 0 1,99 0 0,0 0-1,0 0 1,0 0 0,-25 0-1,-24 0 1,-26 0-1,-24 0 1,25 0 0,-50 0-1,25 0 1,99 0 15,-124 0-15,0 0-1,0 0 1,25 0 0,-1 0-1,51 0 1,24 0 0,-24 0-1,-1 0 1,-24 0-1,24 0 1,-148 0-16,148 0 16,-148 0-1,49 0-15,50 0 16,49 0 15,-24 0-15,-1 0-1,-49 0 1,25 0 0,-25 0-1,-49 0 1,24 0 0,25 0-1,-50 0-15,50 0 16,-74 0-1,49 0-15,0 0 16,25 0 0,0 0-1,1 0 1,-1 0 15,24 0-15,1 0-1,-25 0 1,25 0 0,0 0-1,-100 0-15,100 0 16,-74 0-16,-26 0 16,125 0-1,-25 0 1,-25 0-1,0 0 1,-25 0 0,-25 0-1,1 0 1,24 0 15,-24 0-15,-1 0-1,-24 0-15,49 0 16,-50 0-16,1 0 16,49 0-1,-24 0 1,49 0 0,-50 0-1,-24 0 1,24 0-1,-24 0 1,-1 0 0,-24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33.6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22250 6995 0,'0'0'0,"25"0"0,-1 0 16,100 0 0,-24 0-1,24 0 1,0 0 0,25 0-1,-25 0 1,0 0-1,-25 0 1,-50 0-16,26 0 16,-50 0-16,74 0 15,-50 0-15,75 0 16,0 0 15,50 0-15,-75 0-1,50 0 1,-25 0 0,-49 0-1,49 0 1,-25 0 0,0 0-1,0 0 1,-49 0-16,49 0 15,-74 0 1,49 0-16,1 0 16,49 0-1,0 0 1,0 0 15,0 0-15,-50 0-1,75 0 1,-25 0 0,0 0-1,25 0 1,-75 0-16,75 0 16,-50 0-16,1 0 15,24 0 1,49 0-1,-24 0 1,25 0 0,-25 0-1,-1 0 1,-24 0 15,25 0-15,25 0-1,-25 0 1,-100 0-16,125 0 16,-124 0-16,-1 0 15,50 0 1,25 0 0,0 0-1,0 0 1,1 0-1,-1 0 1,0 0 0,0 0-1,-25 0 1,0 0 15,-49 0-31,74 0 16,-50 0-16,-24 0 15,74 0 1,-25 0 0,0 0-1,-49 0 1,49 0 0,-74 0-1,49 0 1,-49 0-1,49 0 1,-24 0 0,-25 0-16,24 0 15,1 0 1,-25 0-16,74 0 31,0 0-15,-49 0-1,24 0 1,-49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38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2183 7913 0,'25'0'63,"-1"0"-48,26 0 1,-25 0-16,24 0 15,26 0 1,24 0 15,-25 0-15,51 0 0,-1 0-1,-25 0 1,-25 0-16,50 0 15,-99 0-15,0 0 16,74 0 0,25 0-1,-25 0 1,25 0 0,0 0-1,-49 0 1,24 0-1,0 0 1,0 0 15,-24 0-15,24 0-16,25 0 16,-25 0-16,-49 0 15,148 0 1,-49 0-1,50 0 1,-26 0 0,26 0-1,-26 0 1,-24 0 0,50 0-1,-75 0 1,24 0-1,-98 0-15,49 0 16,-24 0 0,-26 0-1,75 0 1,0 0 0,50 0-1,-25 0 1,24 0-1,26 0 1,-26 0 0,51 0-1,-1 0 1,-49 0 0,-50 0-16,99 0 15,-124 0 1,0 0-16,100 0 15,24 0 1,0 0 15,-49 0-15,49 0 0,-74 0-1,49 0 1,-49 0-1,0 0 1,74 0 0,-99 0-16,99 0 15,-123 0 1,-26 0-16,174 0 16,-49 0-1,-26 0 1,26 0-1,24 0 1,-49 0 15,24 0-15,-49 0 0,24 0-1,-73 0-15,-26 0 16,25 0-16,1 0 0,-1 0 15,50 0 1,49 0 0,-24 0-1,-1 0 1,-24 0 0,0 0-1,0 0 1,24 0-1,-24 0 1,0 0 15,74 0-15,-99 0-16,100 0 16,-150 0-16,25 0 15,50 0 1,49 0-1,-49 0 1,0 0 0,-25 0-1,0 0 1,0 0 0,0 0-1,0-25 1,0 25-1,-49 0-15,49 0 32,-50 0-32,1 0 15,73 0 1,1 0 0,0 0-1,25 0 1,24 0-1,-24 0 1,24 0 0,-24 0-1,-25 0 1,24 0 0,-123 0-16,74 0 15,-50 0 1,-24 0-16,99 0 15,-25 0 1,0 0 15,25 0-15,-1 0 0,-24 0-1,0 0 1,0 0-1,1 0 1,-51 0 0,-24 0-16,24 0 15,0 0 1,-49 0-16,74 0 16,-49 0-1,0 0 1,-1 0-1,26 0 1,-51 0 15,1 0-15,0 0 15,25 0 16,-26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42.7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2282 8037 0,'0'0'0,"25"0"0,0 0 16,-1 25 0,26-25-1,0 24 1,49-24-1,50 25 1,0-25 15,-25 0-15,49 0 0,-24 0-1,-25 0 1,25 0-1,-25 25 1,0 0 0,74-25-1,-148 0-15,99 0 16,-50 0 0,-25 0-16,100 0 15,-25 0 1,25 0-1,-1 0 1,50 0 15,25 0-15,-49 0 0,-1 0-1,26 0 1,-76 0-1,-48 0-15,48 0 16,-73 0-16,-1 0 16,100 0-1,-25 0 1,0 0 0,-1 0-1,51 0 1,-26 0-1,26 0 1,24 0 15,-49 0-15,99 0 0,-75 0-1,-24 0 1,24 0-1,-49 0 1,74 0 0,0 0-1,-74 25 1,25-25 0,24 0-1,-49 0 1,74 0-1,-49 0 17,-50 0-32,99 0 15,-123 0-15,-1 0 16,149 0 0,-50 0-1,1 0 1,24 0-1,-25 0 1,1 0 0,24 0-1,-49 0 1,24 0 0,1 0-1,-100 0-15,124 0 16,-99 0-1,0 0-15,50 0 16,49 0 15,-25 0-15,1 0 0,24 0-1,25 0 1,25 0-1,49 0 1,1 0 0,-25 0-1,-150 0-15,100 0 16,-124 0 0,0 0-16,75 0 15,-50 0 1,-50 0-1,25 0 1,0 0 15,0 0-15,25 0 0,24 0-1,51 0 1,-26 0-1,-123 0-15,148 0 16,-99 0-16,-25 0 16,99 0-1,-24 0 1,-25 0 0,0 0-1,24 0 1,-24 0-1,0 0 17,-50 0-17,-49 0 1,24 0 0,-49 0-16,49 0 15,-24 0 1,-25 0-16,49 0 15,-24 0 1,49 0 0,-24 0-1,-51 0 1,1 0 15,0 0 32,25 0-48,-26 0 1,1 0 0,0 0-1,25 0 1,-26 0-1,1 0 1,0 0 15,25 0-15,-26 0 0,1 24-1,0-24-15,25 0 16,-26 0-1,1 0 142,0 0 171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47.7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2257 8260 0,'25'25'31,"0"-25"-15,24 0 0,75 0-1,-24 25 1,49-25-1,24 0 1,26 0 0,-26 0-1,1 0 1,-100 0-16,50 0 16,-99 0-1,25 0-15,49 0 16,0 0-1,25 0 1,25 0 0,0 0 15,49 0-15,-74 0-1,25 0 1,-25 0-1,-25 0 1,-49 0-16,49 0 16,-24 0-16,-26 0 15,75 0 1,25 0 0,49 0-1,-49 0 1,25 0-1,-25 0 1,0 0 0,-1 0 15,1 0-15,50 0-1,-100 0-15,50 0 16,-50 0-16,-49 0 15,98 0 1,-48 0 0,24 0-1,-50 0 1,0 0 0,26 0-1,24 0 1,0 0-1,25 0 1,24 0 0,-98 0-1,98 0 1,-98 0-16,-1 0 16,75 0-1,74 0 1,-49 0-1,49 0 1,0 0 0,25 0-1,-74 0 1,49 0 0,-24 0-1,-51 0 1,-48 0-16,-26 0 15,25 0 1,-24 0-16,49 0 16,25 0 15,-1 0-15,-24 0-1,25 0 1,25 0-1,-50 0 1,25 24 0,-25-24-1,0 0 1,-75 0-16,150 0 16,-150 0-1,26 0-15,74 0 16,-50 0-1,50 0 1,-50 0 0,25 0 15,25 0-15,0 0-1,24 0 1,-24 0-1,-25 0 1,-74 0-16,49 0 16,-25 25-16,-24-25 15,49 0 1,25 0 0,0 0-1,0 0 1,0 0-1,-25 0 1,-49 0 0,74 0 15,-25 0-15,25 0-1,-99 0-15,99 0 16,-49 0-16,-26 0 15,75 0 1,-25 0 0,25 0-1,-24 0 1,24 0 15,0 0-31,25 0 16,24 0 15,1 0-15,-25 0-1,-100 0-15,75 0 16,-74 0-16,24 0 16,50 0-1,50 0 1,-25 0-1,-25 0 1,0 0 0,0 0-1,0 0 1,-25 0 0,25 0-1,25 0 1,-99 0-1,123 0 1,-123 0-16,24 0 16,75 0-1,0 0-15,0 0 16,-50 0 0,0 0-1,0 0 1,-49 0-1,0 0 17,-26 0-17,51 0 1,-1 0 0,-49 0-1,49 0 1,-24 0-1,24 0 1,-24 0 0,49 0-1,-49 0 1,24 0 0,26 0-1,-51 0 1,26 0-1,-1 0 17,0 0-17,26 0 1,-76 0 0,1 0-1,50 0 1,-51 0-1,1 0 1,0 0 0,25 0 31,-26 0-32,1 0 1,0 0 15,25 0-15,-26 0-1,1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56.5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16570 9227 0,'24'0'78,"1"0"-63,50 0-15,24 0 16,50 0 0,24 0-1,50 0 1,1 0 15,24 0-15,-25 0-1,50 0 1,-25 0 0,-149 0-16,100 0 15,-75 0-15,-25 0 16,149 0 0,-50 0-16,-49 0 31,74 0-16,-49 0 1,49 0 0,-49 0-1,49 0 1,-24 0 0,-26 0-1,-74 0-15,50 0 16,-74 0-1,-1 0-15,100 0 16,-50 0 0,25 0-1,-1 0 1,51 0 0,-26 0 15,51 0-16,-51 0 1,51 0 0,-26 0-1,-124 0-15,50 0 16,-49 0-16,-26 0 16,75 0-1,0 0 1,-24 0-1,49 0 1,24 0 0,-24 0-1,25 0 1,-1 0 0,-24 0 15,-25 0-16,-74 0-15,123 0 16,-123 0-16,49 0 16,50 0-1,-25 0 1,25 0 0,-25 0-1,50 0 1,-50 0-1,24 0 1,-24 0 0,0 0-1,25 0 1,124 0 0,-74 0 15,-51 0-16,1 0 1,25 0 0,-100 0-1,100 0 1,-100 0 0,100 0-1,-50 0 1,0 0-1,-50 0 1,1 0-16,-50 0 16,99 0-1,-100 0-15,76 0 16,24 0 0,-25 0 15,25 0-16,0 0 1,0 0 0,-25 0-1,-24 0 1,24 0 0,0 0-1,0 0 1,-74 0-16,74 0 15,-49 0 1,-25 0-16,74 0 16,-25 0-1,-24 0 1,-25 0 0,24 0 15,1 0-16,-25 0 1,49 0 0,-24 0-1,24 0 1,-49 0-16,0 0 16,24 0-16,-24 0 15,0 0 1,0 0-1,49 0 1,-49 0 15,0 0-15,24 0 0,1 0-1,-25 0 1,24 0-1,-24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5:59.2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16669 9475 0,'25'0'125,"74"0"-110,149 0 1,0 0 0,50 0-1,-26 0 1,51 0-1,-26 0 1,1 0 0,0 0-1,24 0 1,1 0 0,24 0-1,-25 0 1,-198 0-16,149 0 31,-173 0-31,24 0 16,49 0-1,-24 0 1,74 0 0,50 0-1,50 0 1,24 0-1,-25 0 1,1 0 0,-50 0-1,-25 0 1,-100 0-16,101 0 16,-125 0-1,0 0-15,124 0 16,-25 0-1,0 0 17,-49 0-17,74 0 1,-25 0 0,25 0-1,0 0 1,0 0-1,25 0 1,-149 0-16,199 0 16,-125 0-16,-24 0 15,173 0 1,-25 0 0,-24 0-1,-25 0 1,-25 0-1,-25 0 1,-24 0 0,-1 0-1,-24 0 1,-1 0 0,-98 0-16,49 0 15,-50 0 1,-24 0-16,74 0 31,0 0-15,0 0-1,-25 0 1,0 0 0,0 0-1,-74 0 1,25 0-1,-1 0 1,-24 0 15,0 0 16,0 0-16,24 0 1,-24 0-17,0 0 17,0 0-17,25 0 1,-26 0 31,-73-24 125,-150 24-157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4T08:26:02.0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2158 10517 0,'25'0'0,"0"0"15,-1 0-15,76 0 16,-1 0-1,50 0 1,-25 0 0,74 0 15,1 0-15,24 0-1,0 0 1,-24 0-1,-100 0-15,99 0 16,-123 0-16,24 0 16,74 0-1,1 0 1,49 0 0,1 0-1,-51 0 1,-24 0-1,49 0 1,-49 0 0,0 0 15,-50 0-31,1 0 16,-26 0-16,25 0 0,0 0 15,125 0 1,-26 0-1,1 0 1,-51 0 0,51 0-1,-50 0 1,74 0 0,0 0-1,-24 0 1,24 0-1,-25 0 1,-148 0-16,99 0 16,-50 0-1,0 0 1,50 0 0,49 0-1,50 0 1,25 0-1,-25 0 1,-24 0 0,-76 0-1,-24 0 1,-24 0 0,-51 0-1,-24 0-15,49 0 16,-49 0-1,0 0 1,25 0-16,-26 0 16,26 0 15,24 0-15,-24 0-1,24 0 1,-49 0-1,0 0 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87DD-C0A4-4C9C-80F7-8672C7422A1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385F-8D62-453E-AF48-0848A605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908-CC23-48C0-976B-10CC20990EB2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48FC-326D-4210-9B7F-1F78F2B0ABA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5A1-B715-4328-ADC9-B20C16CF4F32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864-45E6-4FF3-9F56-3B20DBBFC3C2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96E-E0E0-40F4-841D-9F1A9F67B60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E4FC-E453-477B-A66B-F03CC82B7056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869-8361-44D0-BD83-AE35A5C3BED5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ED7-1120-47C5-9976-8F42E2F562CF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31BB-02EA-4FD2-BB64-1808DDE74F74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2C61-A4AD-4435-B830-F4B215C43EE3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4A30-163A-4F79-B404-FE5245FD6953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98C-E6C4-409D-9160-EEEEF8DB9D3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21" Type="http://schemas.openxmlformats.org/officeDocument/2006/relationships/image" Target="../media/image35.emf"/><Relationship Id="rId34" Type="http://schemas.openxmlformats.org/officeDocument/2006/relationships/customXml" Target="../ink/ink14.xml"/><Relationship Id="rId7" Type="http://schemas.openxmlformats.org/officeDocument/2006/relationships/image" Target="../media/image34.png"/><Relationship Id="rId12" Type="http://schemas.openxmlformats.org/officeDocument/2006/relationships/customXml" Target="../ink/ink3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2" Type="http://schemas.openxmlformats.org/officeDocument/2006/relationships/image" Target="../media/image29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0.emf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43.emf"/><Relationship Id="rId5" Type="http://schemas.openxmlformats.org/officeDocument/2006/relationships/image" Target="../media/image32.png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10" Type="http://schemas.openxmlformats.org/officeDocument/2006/relationships/customXml" Target="../ink/ink2.xml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" Type="http://schemas.openxmlformats.org/officeDocument/2006/relationships/image" Target="../media/image31.png"/><Relationship Id="rId9" Type="http://schemas.openxmlformats.org/officeDocument/2006/relationships/image" Target="../media/image29.emf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38.emf"/><Relationship Id="rId30" Type="http://schemas.openxmlformats.org/officeDocument/2006/relationships/customXml" Target="../ink/ink12.xml"/><Relationship Id="rId35" Type="http://schemas.openxmlformats.org/officeDocument/2006/relationships/image" Target="../media/image42.emf"/><Relationship Id="rId8" Type="http://schemas.openxmlformats.org/officeDocument/2006/relationships/customXml" Target="../ink/ink1.xm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3002 Information Security</a:t>
            </a:r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                                                                   Fall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09969" y="3525988"/>
            <a:ext cx="5950662" cy="2652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dirty="0"/>
              <a:t>Week # 4 – Lecture # 9, 10, 11,12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16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, 17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, 18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Safar 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Muzaffar</a:t>
            </a:r>
            <a:r>
              <a:rPr lang="en-US" sz="2000" dirty="0">
                <a:solidFill>
                  <a:srgbClr val="FF0000"/>
                </a:solidFill>
              </a:rPr>
              <a:t>, 1444</a:t>
            </a:r>
          </a:p>
          <a:p>
            <a:pPr marL="130175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13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, 14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, 15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September 2022  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400" dirty="0"/>
              <a:t>Dr. Nadeem Kafi Khan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087" y="476017"/>
            <a:ext cx="6132882" cy="465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7" y="4277550"/>
            <a:ext cx="10796713" cy="1946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7" y="1357352"/>
            <a:ext cx="10798846" cy="22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84" y="490721"/>
            <a:ext cx="11054373" cy="1671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84" y="2572253"/>
            <a:ext cx="11153753" cy="35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7" y="1162850"/>
            <a:ext cx="9841092" cy="519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7" y="501650"/>
            <a:ext cx="5791768" cy="4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211846"/>
            <a:ext cx="9823621" cy="5939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" y="6151709"/>
            <a:ext cx="3770163" cy="3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6151709"/>
            <a:ext cx="3770163" cy="386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25" y="251683"/>
            <a:ext cx="9082216" cy="59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1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5" y="1811209"/>
            <a:ext cx="10803002" cy="34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of Public Key cryptography (self reading)</a:t>
            </a:r>
          </a:p>
          <a:p>
            <a:r>
              <a:rPr lang="en-US" dirty="0"/>
              <a:t>RSA (basic Introduction) – Asymmetric Encryption Algorithm</a:t>
            </a:r>
          </a:p>
          <a:p>
            <a:r>
              <a:rPr lang="en-US" dirty="0"/>
              <a:t>Three different aspect of using Public Key Cryptosystems</a:t>
            </a:r>
          </a:p>
          <a:p>
            <a:r>
              <a:rPr lang="en-US" dirty="0"/>
              <a:t>Digital Signatures</a:t>
            </a:r>
          </a:p>
          <a:p>
            <a:r>
              <a:rPr lang="en-US" dirty="0"/>
              <a:t>Not part of syllabus: Public Certificates to secure public keys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0" y="595172"/>
            <a:ext cx="7438769" cy="5637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89" y="2065360"/>
            <a:ext cx="4411362" cy="2667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1578" y="778476"/>
            <a:ext cx="1462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Self Reading</a:t>
            </a:r>
          </a:p>
        </p:txBody>
      </p:sp>
    </p:spTree>
    <p:extLst>
      <p:ext uri="{BB962C8B-B14F-4D97-AF65-F5344CB8AC3E}">
        <p14:creationId xmlns:p14="http://schemas.microsoft.com/office/powerpoint/2010/main" val="112875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2" y="1346798"/>
            <a:ext cx="10686892" cy="179719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82362" y="3143993"/>
            <a:ext cx="10655984" cy="1572720"/>
            <a:chOff x="666908" y="3617118"/>
            <a:chExt cx="10655984" cy="15727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908" y="3617118"/>
              <a:ext cx="10655984" cy="157272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66908" y="3617118"/>
              <a:ext cx="4362292" cy="435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8" y="448200"/>
            <a:ext cx="8208222" cy="700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59" y="4676745"/>
            <a:ext cx="9829884" cy="772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59" y="5465080"/>
            <a:ext cx="10483176" cy="560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02" y="5980877"/>
            <a:ext cx="8404193" cy="7015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250600" y="2536200"/>
              <a:ext cx="6027840" cy="71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4760" y="2472480"/>
                <a:ext cx="6059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5277600" y="2616480"/>
              <a:ext cx="367920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1400" y="2552760"/>
                <a:ext cx="3711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8010000" y="2518200"/>
              <a:ext cx="323280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4160" y="2454840"/>
                <a:ext cx="3264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785880" y="2839680"/>
              <a:ext cx="6965280" cy="9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040" y="2776320"/>
                <a:ext cx="6997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821520" y="2893320"/>
              <a:ext cx="6947640" cy="62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5680" y="2829600"/>
                <a:ext cx="6979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812520" y="2973600"/>
              <a:ext cx="6992280" cy="36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6680" y="2910240"/>
                <a:ext cx="7023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5965200" y="3321720"/>
              <a:ext cx="527760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9000" y="3258360"/>
                <a:ext cx="53096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6000840" y="3402360"/>
              <a:ext cx="5277600" cy="9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5000" y="3338640"/>
                <a:ext cx="53092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/>
              <p14:cNvContentPartPr/>
              <p14:nvPr/>
            </p14:nvContentPartPr>
            <p14:xfrm>
              <a:off x="776880" y="3786120"/>
              <a:ext cx="324180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1040" y="3722760"/>
                <a:ext cx="3273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/>
              <p14:cNvContentPartPr/>
              <p14:nvPr/>
            </p14:nvContentPartPr>
            <p14:xfrm>
              <a:off x="767880" y="3696840"/>
              <a:ext cx="3250800" cy="18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040" y="3633480"/>
                <a:ext cx="3282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6188400" y="3991680"/>
              <a:ext cx="5090040" cy="18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72560" y="3927960"/>
                <a:ext cx="5121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6125760" y="4089960"/>
              <a:ext cx="5144040" cy="27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09920" y="4026240"/>
                <a:ext cx="5175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/>
              <p14:cNvContentPartPr/>
              <p14:nvPr/>
            </p14:nvContentPartPr>
            <p14:xfrm>
              <a:off x="794880" y="4348800"/>
              <a:ext cx="18129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9040" y="4285080"/>
                <a:ext cx="18446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/>
              <p14:cNvContentPartPr/>
              <p14:nvPr/>
            </p14:nvContentPartPr>
            <p14:xfrm>
              <a:off x="794880" y="4447080"/>
              <a:ext cx="1821960" cy="27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9040" y="4383360"/>
                <a:ext cx="1853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/>
              <p14:cNvContentPartPr/>
              <p14:nvPr/>
            </p14:nvContentPartPr>
            <p14:xfrm>
              <a:off x="509040" y="4786200"/>
              <a:ext cx="294840" cy="17686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3200" y="4722840"/>
                <a:ext cx="326880" cy="18954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Connector 26"/>
          <p:cNvCxnSpPr/>
          <p:nvPr/>
        </p:nvCxnSpPr>
        <p:spPr>
          <a:xfrm>
            <a:off x="296562" y="4639674"/>
            <a:ext cx="113682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3177" y="5085003"/>
            <a:ext cx="5960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FACT 1, FACT 2 and Conjecture # 3 are not part of syllabus</a:t>
            </a:r>
          </a:p>
        </p:txBody>
      </p:sp>
    </p:spTree>
    <p:extLst>
      <p:ext uri="{BB962C8B-B14F-4D97-AF65-F5344CB8AC3E}">
        <p14:creationId xmlns:p14="http://schemas.microsoft.com/office/powerpoint/2010/main" val="64079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2" y="593124"/>
            <a:ext cx="11090781" cy="3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7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9 - </a:t>
            </a:r>
            <a:r>
              <a:rPr lang="en-US" b="1" dirty="0">
                <a:solidFill>
                  <a:srgbClr val="FF0000"/>
                </a:solidFill>
              </a:rPr>
              <a:t>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Lab</a:t>
            </a:r>
          </a:p>
          <a:p>
            <a:r>
              <a:rPr lang="en-US" dirty="0"/>
              <a:t>Frequency Analysis, All modes Encryption Modes (construction only), Authenticated Encryption. These are covered from the SEED slides for the Encryption Lab. </a:t>
            </a:r>
          </a:p>
          <a:p>
            <a:r>
              <a:rPr lang="en-US" dirty="0"/>
              <a:t>See Google Classroom post for further details.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5" y="642552"/>
            <a:ext cx="10961033" cy="2397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5" y="3126212"/>
            <a:ext cx="10923213" cy="18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3" y="1804883"/>
            <a:ext cx="11128475" cy="2755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53" y="496868"/>
            <a:ext cx="4772083" cy="7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-1999476" y="3079430"/>
            <a:ext cx="4772083" cy="773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6052" y="-1"/>
            <a:ext cx="6114315" cy="68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2" y="382266"/>
            <a:ext cx="5789826" cy="66805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68636" y="1514719"/>
            <a:ext cx="11012621" cy="2028502"/>
            <a:chOff x="532712" y="1218157"/>
            <a:chExt cx="11012621" cy="2028502"/>
          </a:xfrm>
        </p:grpSpPr>
        <p:grpSp>
          <p:nvGrpSpPr>
            <p:cNvPr id="6" name="Group 5"/>
            <p:cNvGrpSpPr/>
            <p:nvPr/>
          </p:nvGrpSpPr>
          <p:grpSpPr>
            <a:xfrm>
              <a:off x="532712" y="1448989"/>
              <a:ext cx="11012621" cy="1797670"/>
              <a:chOff x="553303" y="1441157"/>
              <a:chExt cx="11012621" cy="179767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03" y="1441157"/>
                <a:ext cx="11012621" cy="1797670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53303" y="1441157"/>
                <a:ext cx="9851086" cy="338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58250" y="1218157"/>
              <a:ext cx="2397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of the public key.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239263" y="1547845"/>
              <a:ext cx="568411" cy="33038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79373" y="1779373"/>
              <a:ext cx="877330" cy="296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19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560885" y="3094970"/>
            <a:ext cx="5789826" cy="6680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79373" y="1779373"/>
            <a:ext cx="877330" cy="29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93" y="151367"/>
            <a:ext cx="9869176" cy="65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12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Chapter # 2 key terms</a:t>
            </a:r>
          </a:p>
          <a:p>
            <a:r>
              <a:rPr lang="en-US" dirty="0"/>
              <a:t>User authentication (Chapter # 3)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Identification and Authentication Security Requirements</a:t>
            </a:r>
          </a:p>
          <a:p>
            <a:pPr lvl="1"/>
            <a:r>
              <a:rPr lang="en-US" dirty="0"/>
              <a:t>NIST E-Authentication Architectural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31715" y="502463"/>
            <a:ext cx="9369236" cy="5972477"/>
            <a:chOff x="2159619" y="663102"/>
            <a:chExt cx="7106642" cy="444879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619" y="663102"/>
              <a:ext cx="7106642" cy="246731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134" y="3130421"/>
              <a:ext cx="6992326" cy="1981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5" y="619656"/>
            <a:ext cx="7862290" cy="57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" y="456152"/>
            <a:ext cx="10560499" cy="59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14" y="617858"/>
            <a:ext cx="10294121" cy="57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Padding done before hashing. See Encryption Lab PKCS5 padding scheme. </a:t>
            </a:r>
          </a:p>
          <a:p>
            <a:r>
              <a:rPr lang="en-US" dirty="0"/>
              <a:t>Hash Function Requirements</a:t>
            </a:r>
          </a:p>
          <a:p>
            <a:r>
              <a:rPr lang="en-US" dirty="0"/>
              <a:t>Why we encryption hash values of a message? </a:t>
            </a:r>
          </a:p>
          <a:p>
            <a:pPr lvl="1"/>
            <a:r>
              <a:rPr lang="en-US" dirty="0"/>
              <a:t>Figure 2.5 (a) and (b) for symmetric and Asymmetric encryptions</a:t>
            </a:r>
          </a:p>
          <a:p>
            <a:r>
              <a:rPr lang="en-US" dirty="0"/>
              <a:t>Application of Hash functions: Passwords and Intrusion detection</a:t>
            </a:r>
          </a:p>
          <a:p>
            <a:r>
              <a:rPr lang="en-US" dirty="0"/>
              <a:t>Public Key Encryption </a:t>
            </a:r>
          </a:p>
          <a:p>
            <a:pPr lvl="1"/>
            <a:r>
              <a:rPr lang="en-US" dirty="0"/>
              <a:t>Generation of key pair (K1, K2) and use them as private and public keys</a:t>
            </a:r>
          </a:p>
          <a:p>
            <a:pPr lvl="1"/>
            <a:r>
              <a:rPr lang="en-US" dirty="0"/>
              <a:t>Figure 2.6 (a) Encryption with Public key and (b) Encryption with private key</a:t>
            </a:r>
          </a:p>
          <a:p>
            <a:r>
              <a:rPr lang="en-US" dirty="0"/>
              <a:t>Application of Public Key Cryptosystems: Table 2.3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81427" y="265083"/>
            <a:ext cx="7129848" cy="6456392"/>
            <a:chOff x="2471352" y="265084"/>
            <a:chExt cx="7129848" cy="64563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71352" y="265084"/>
              <a:ext cx="7129848" cy="645639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348681" y="5832389"/>
              <a:ext cx="3150973" cy="523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10600" y="432486"/>
            <a:ext cx="1200665" cy="1099752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8397" y="2924145"/>
            <a:ext cx="282760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accommodate variable size messages or data blocks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11286" y="1532238"/>
            <a:ext cx="399979" cy="9155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269" y="2431937"/>
            <a:ext cx="317226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30217" y="1695060"/>
            <a:ext cx="8676157" cy="4658497"/>
            <a:chOff x="3038048" y="2928867"/>
            <a:chExt cx="6115904" cy="29418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8048" y="2928867"/>
              <a:ext cx="6115904" cy="10002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048" y="3879704"/>
              <a:ext cx="6106377" cy="199100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5" y="463752"/>
            <a:ext cx="11131402" cy="11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8418A-C879-632D-A274-A9E92BFF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544D6-00ED-EFB6-FC3D-6DFED983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452022"/>
            <a:ext cx="12031754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7706956-2A4F-3FB1-0560-2314BC99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967088"/>
            <a:ext cx="5426764" cy="16144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message&#10;&#10;Description automatically generated">
            <a:extLst>
              <a:ext uri="{FF2B5EF4-FFF2-40B4-BE49-F238E27FC236}">
                <a16:creationId xmlns:a16="http://schemas.microsoft.com/office/drawing/2014/main" id="{0AD6E07C-404D-36C7-66C0-48C2E81E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355574"/>
            <a:ext cx="5112595" cy="28374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paper with black text and green text&#10;&#10;Description automatically generated">
            <a:extLst>
              <a:ext uri="{FF2B5EF4-FFF2-40B4-BE49-F238E27FC236}">
                <a16:creationId xmlns:a16="http://schemas.microsoft.com/office/drawing/2014/main" id="{9958BDD3-0592-C855-573F-6B0450F7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258412"/>
            <a:ext cx="5426764" cy="1505927"/>
          </a:xfrm>
          <a:prstGeom prst="rect">
            <a:avLst/>
          </a:prstGeom>
        </p:spPr>
      </p:pic>
      <p:pic>
        <p:nvPicPr>
          <p:cNvPr id="10" name="Picture 9" descr="A close-up of a text&#10;&#10;Description automatically generated">
            <a:extLst>
              <a:ext uri="{FF2B5EF4-FFF2-40B4-BE49-F238E27FC236}">
                <a16:creationId xmlns:a16="http://schemas.microsoft.com/office/drawing/2014/main" id="{70C8260F-5B7C-6F5E-F569-9B72BC093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912168"/>
            <a:ext cx="5112595" cy="21984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8AFB9-F55F-FC5A-92E1-BE038AEC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A50C4D-0BA1-4E54-8DFC-01810EC97B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172D17-67F3-24B8-CDE4-9FA5B2D4FF09}"/>
              </a:ext>
            </a:extLst>
          </p:cNvPr>
          <p:cNvSpPr/>
          <p:nvPr/>
        </p:nvSpPr>
        <p:spPr>
          <a:xfrm>
            <a:off x="10691446" y="2672862"/>
            <a:ext cx="844062" cy="576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7DC69-8A4D-D8D4-75C5-1AB046B627B6}"/>
              </a:ext>
            </a:extLst>
          </p:cNvPr>
          <p:cNvSpPr txBox="1"/>
          <p:nvPr/>
        </p:nvSpPr>
        <p:spPr>
          <a:xfrm>
            <a:off x="10396025" y="3080825"/>
            <a:ext cx="365760" cy="1969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6" y="964906"/>
            <a:ext cx="10649372" cy="4984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02" y="5949718"/>
            <a:ext cx="7680824" cy="406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5273" y="558274"/>
            <a:ext cx="10908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TenLTStd-Roman"/>
              </a:rPr>
              <a:t>if it is assumed that only the sender and receiver share the encryption key, then authenticity is assured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1049" y="4769708"/>
            <a:ext cx="231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Encryption?</a:t>
            </a:r>
          </a:p>
        </p:txBody>
      </p:sp>
      <p:sp>
        <p:nvSpPr>
          <p:cNvPr id="7" name="Oval 6"/>
          <p:cNvSpPr/>
          <p:nvPr/>
        </p:nvSpPr>
        <p:spPr>
          <a:xfrm>
            <a:off x="2205013" y="4040659"/>
            <a:ext cx="803189" cy="1668163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77398" y="4120292"/>
            <a:ext cx="803189" cy="1668163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8202" y="4628271"/>
            <a:ext cx="2393792" cy="326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02" y="5949718"/>
            <a:ext cx="7680824" cy="406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6" y="1509618"/>
            <a:ext cx="10991956" cy="444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628" y="502821"/>
            <a:ext cx="10991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TenLTStd-Roman"/>
              </a:rPr>
              <a:t>The public key approach has two advantages: It provides a digital signature as well as message authentication, and it does not require the distribution of keys to communicating parties.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73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10942</TotalTime>
  <Words>356</Words>
  <Application>Microsoft Office PowerPoint</Application>
  <PresentationFormat>Widescreen</PresentationFormat>
  <Paragraphs>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TimesTenLTStd-Roman</vt:lpstr>
      <vt:lpstr>Wingdings</vt:lpstr>
      <vt:lpstr>Office Theme</vt:lpstr>
      <vt:lpstr>PowerPoint Presentation</vt:lpstr>
      <vt:lpstr>Lecture # 9 - LAB</vt:lpstr>
      <vt:lpstr>Lecture #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12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CLOs and Topic List</dc:title>
  <dc:creator>NU FAST</dc:creator>
  <cp:lastModifiedBy>yusra kaleem</cp:lastModifiedBy>
  <cp:revision>243</cp:revision>
  <cp:lastPrinted>2022-08-31T10:35:52Z</cp:lastPrinted>
  <dcterms:created xsi:type="dcterms:W3CDTF">2022-08-11T15:54:49Z</dcterms:created>
  <dcterms:modified xsi:type="dcterms:W3CDTF">2023-09-13T07:48:32Z</dcterms:modified>
</cp:coreProperties>
</file>