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9844-C542-4E33-B429-E0FF9AF9A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0AFD4-21DC-44CD-BF21-16D0D38A0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876C3-4D54-4979-92BE-27002F4B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B3BA-1B7E-4566-AD4C-FEE6321108F0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4A82F-02C6-4B86-B9D5-FCAB90E1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1E078-A375-457B-9317-FD229852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DBDE-647D-4C93-9B25-1148371A9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7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BB31-FBE5-475C-A277-3240D367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AF73D-3128-4447-8286-C489CEC1A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18AF9-4C4C-4FE2-9B3F-4D3B5B50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B3BA-1B7E-4566-AD4C-FEE6321108F0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15AE5-532F-4ACD-AB41-E6228B571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48BC9-183D-4B05-B51F-477E4308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DBDE-647D-4C93-9B25-1148371A9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4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236278-D4D1-401A-A8AA-9CA621646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13087-7109-433F-8BEC-A010A2EEE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8F373-5544-4905-83F8-7A8CBEAF6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B3BA-1B7E-4566-AD4C-FEE6321108F0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46C06-0EFE-4421-994B-9FDBA9EA9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53896-5E16-401C-8567-A5C12472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DBDE-647D-4C93-9B25-1148371A9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5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40CD-42D7-4C76-9267-83BAB0255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D0A51-D092-4C77-8E55-4414EB4D1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D2EDE-52DF-402E-95B6-27423250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B3BA-1B7E-4566-AD4C-FEE6321108F0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0F369-E22D-4CD4-B2FF-2F9BC1E6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9EB7D-ED18-46B5-9F85-97FCDAD29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DBDE-647D-4C93-9B25-1148371A9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6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5B73-ED3F-4C36-AC9D-77F2433C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60B33-CD77-441F-ABDF-954A71492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EFD96-370D-4359-90FC-B7FDD2E35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B3BA-1B7E-4566-AD4C-FEE6321108F0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75911-6A32-46C4-A5FD-0CB4B149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CC0A7-7EB0-4A6C-A720-04A4D006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DBDE-647D-4C93-9B25-1148371A9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3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F0EB-77F8-4B6C-9E6C-5544012F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F3B73-D053-46E3-B376-D0313EC5F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ED409-94F0-4A9F-B047-794CF2AB9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0BEA9-8059-4396-BBBF-83661EB84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B3BA-1B7E-4566-AD4C-FEE6321108F0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CA949-E805-4A61-96A8-FBA1E53F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8C116-3800-48B6-A188-5F45504C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DBDE-647D-4C93-9B25-1148371A9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0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E615-93B2-400E-A96C-41E2C7F88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B8990-30CE-4B94-92EE-A90B5974E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4AB69-7EE3-47A0-8840-FA728B6E5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970EDF-384A-48C8-960D-B430E96AF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364C7-69A9-46B3-8688-EC3DCBD1F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276CB5-BD73-4FB9-ADF2-40DA541B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B3BA-1B7E-4566-AD4C-FEE6321108F0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85A87-74F2-48DC-A00F-82D17F989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2E69EC-E239-4080-B140-27233A7E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DBDE-647D-4C93-9B25-1148371A9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6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590C-7C41-4F48-AD20-13B1E7CB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38341-76A1-4CF0-A726-28E2ECCE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B3BA-1B7E-4566-AD4C-FEE6321108F0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CC9E3-A2DA-4D44-99E7-02679177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42EE1-6F33-482C-9647-CF869AD9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DBDE-647D-4C93-9B25-1148371A9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8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011AD-54D6-40B6-ABF5-A0384545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B3BA-1B7E-4566-AD4C-FEE6321108F0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1BFBC7-3843-45B3-BF0E-10B370D1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1DBF6-E889-4262-9CA6-C0C597E3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DBDE-647D-4C93-9B25-1148371A9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4316-655E-4152-B85C-3AB4F8D8A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6246B-1396-4B00-9BD3-2C4FA26CC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092E5-4975-40B1-85CD-CA25450D2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5F0E8-B90E-4716-A9D6-0DF25FA9E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B3BA-1B7E-4566-AD4C-FEE6321108F0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8C85E-03E1-4F8D-AE12-7F43FD78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97F75-8CA9-4950-9432-DEC937D5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DBDE-647D-4C93-9B25-1148371A9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4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83ECC-C12A-404F-AD3D-82339414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42969-86B0-494E-9CEE-87D96993F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7A8EC-F779-4237-96DB-0121DF798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F97F-4265-43B7-8520-B98D112B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B3BA-1B7E-4566-AD4C-FEE6321108F0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33259-8C31-46AF-9BC2-E94C7460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784F7-5229-48D9-85DA-1596E5F7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DBDE-647D-4C93-9B25-1148371A9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6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388F28-09EF-4D15-BB04-42591C457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905EC-EEB2-49E4-B79E-074E8CF1E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2F18F-FFDE-43DE-A1EC-190219FBB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AB3BA-1B7E-4566-AD4C-FEE6321108F0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3AEDB-16D3-45D9-8BE2-6DDFB19AF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A865-5895-46EA-A36F-94572A155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8DBDE-647D-4C93-9B25-1148371A9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4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8DF5-D31E-44E5-B340-A4BD68811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Service Level Agreements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18738-F2CB-45B5-B4F8-FC17908C62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PP Course</a:t>
            </a:r>
          </a:p>
        </p:txBody>
      </p:sp>
    </p:spTree>
    <p:extLst>
      <p:ext uri="{BB962C8B-B14F-4D97-AF65-F5344CB8AC3E}">
        <p14:creationId xmlns:p14="http://schemas.microsoft.com/office/powerpoint/2010/main" val="103846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093A-90CC-48C7-A43D-A2E54D52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0D5D4-61D4-4B18-A581-BBD9DACF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service level agreement (SLA) is a documented agreement between a service provider and a customer that identifies both the services required and the expected level of service. The agreement varies between vendors, services, and industries.</a:t>
            </a:r>
          </a:p>
        </p:txBody>
      </p:sp>
    </p:spTree>
    <p:extLst>
      <p:ext uri="{BB962C8B-B14F-4D97-AF65-F5344CB8AC3E}">
        <p14:creationId xmlns:p14="http://schemas.microsoft.com/office/powerpoint/2010/main" val="414504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A0E5-515E-487D-B88F-99133339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constituents of SLA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BC431-5B5A-4879-A2BB-B82F2160D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or monitoring. How often the Service Provider and Customer may review the SLA, perhaps annually.</a:t>
            </a:r>
          </a:p>
          <a:p>
            <a:r>
              <a:rPr lang="en-US" dirty="0"/>
              <a:t>Service credits. Something the Service Provider may offer in case your SLA is not achieved.</a:t>
            </a:r>
          </a:p>
          <a:p>
            <a:r>
              <a:rPr lang="en-US" dirty="0"/>
              <a:t>Rider. Used when amendments occur.</a:t>
            </a:r>
          </a:p>
          <a:p>
            <a:r>
              <a:rPr lang="en-US" dirty="0"/>
              <a:t>End-of-contract or liquidation terms. Defining how and when Customer or Service Provider can opt out of the SLA.</a:t>
            </a:r>
          </a:p>
        </p:txBody>
      </p:sp>
    </p:spTree>
    <p:extLst>
      <p:ext uri="{BB962C8B-B14F-4D97-AF65-F5344CB8AC3E}">
        <p14:creationId xmlns:p14="http://schemas.microsoft.com/office/powerpoint/2010/main" val="36087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A441A1-EFD3-4FF1-B61A-210FB25DD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287" y="352425"/>
            <a:ext cx="530542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43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04C270-7746-491E-BC90-EF598F5F5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061" y="420516"/>
            <a:ext cx="8609719" cy="616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46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5181</TotalTime>
  <Words>115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Service Level Agreements</vt:lpstr>
      <vt:lpstr>SLA</vt:lpstr>
      <vt:lpstr>Basic constituents of SLA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Level Agreements</dc:title>
  <dc:creator>fast</dc:creator>
  <cp:lastModifiedBy>fast</cp:lastModifiedBy>
  <cp:revision>1</cp:revision>
  <dcterms:created xsi:type="dcterms:W3CDTF">2021-10-21T14:38:05Z</dcterms:created>
  <dcterms:modified xsi:type="dcterms:W3CDTF">2021-10-25T04:59:41Z</dcterms:modified>
</cp:coreProperties>
</file>