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9160"/>
    <a:srgbClr val="A97263"/>
    <a:srgbClr val="5EEC3C"/>
    <a:srgbClr val="A40062"/>
    <a:srgbClr val="9EFF29"/>
    <a:srgbClr val="A4660C"/>
    <a:srgbClr val="952F69"/>
    <a:srgbClr val="FF856D"/>
    <a:srgbClr val="FF2549"/>
    <a:srgbClr val="00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3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6354" y="1578077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9" y="3679730"/>
            <a:ext cx="7975483" cy="68579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0" y="1210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120877"/>
            <a:ext cx="8246070" cy="341698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450782"/>
            <a:ext cx="655565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4" y="1214307"/>
            <a:ext cx="6555658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10941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850" y="1718189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2021-04-08T15:03:24Z</dcterms:modified>
</cp:coreProperties>
</file>