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13"/>
  </p:notesMasterIdLst>
  <p:sldIdLst>
    <p:sldId id="346" r:id="rId2"/>
    <p:sldId id="259" r:id="rId3"/>
    <p:sldId id="261" r:id="rId4"/>
    <p:sldId id="268" r:id="rId5"/>
    <p:sldId id="289" r:id="rId6"/>
    <p:sldId id="291" r:id="rId7"/>
    <p:sldId id="296" r:id="rId8"/>
    <p:sldId id="308" r:id="rId9"/>
    <p:sldId id="317" r:id="rId10"/>
    <p:sldId id="334" r:id="rId11"/>
    <p:sldId id="344" r:id="rId12"/>
  </p:sldIdLst>
  <p:sldSz cx="12192000" cy="6858000"/>
  <p:notesSz cx="6858000" cy="9144000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160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7"/>
    <p:restoredTop sz="94683"/>
  </p:normalViewPr>
  <p:slideViewPr>
    <p:cSldViewPr snapToGrid="0" snapToObjects="1">
      <p:cViewPr varScale="1">
        <p:scale>
          <a:sx n="147" d="100"/>
          <a:sy n="147" d="100"/>
        </p:scale>
        <p:origin x="10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7707A-55F4-3D4E-B0C4-ACB831BA7CCF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BED9E-78BD-4C4E-B037-F792E5B3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64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714500" y="1929245"/>
            <a:ext cx="4381500" cy="17030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Freeform 15"/>
          <p:cNvSpPr/>
          <p:nvPr userDrawn="1"/>
        </p:nvSpPr>
        <p:spPr>
          <a:xfrm>
            <a:off x="245326" y="-89210"/>
            <a:ext cx="4049486" cy="2571153"/>
          </a:xfrm>
          <a:custGeom>
            <a:avLst/>
            <a:gdLst>
              <a:gd name="connsiteX0" fmla="*/ 76710 w 4049486"/>
              <a:gd name="connsiteY0" fmla="*/ 0 h 2571153"/>
              <a:gd name="connsiteX1" fmla="*/ 3972776 w 4049486"/>
              <a:gd name="connsiteY1" fmla="*/ 0 h 2571153"/>
              <a:gd name="connsiteX2" fmla="*/ 4008351 w 4049486"/>
              <a:gd name="connsiteY2" fmla="*/ 138354 h 2571153"/>
              <a:gd name="connsiteX3" fmla="*/ 4049486 w 4049486"/>
              <a:gd name="connsiteY3" fmla="*/ 546410 h 2571153"/>
              <a:gd name="connsiteX4" fmla="*/ 2024743 w 4049486"/>
              <a:gd name="connsiteY4" fmla="*/ 2571153 h 2571153"/>
              <a:gd name="connsiteX5" fmla="*/ 0 w 4049486"/>
              <a:gd name="connsiteY5" fmla="*/ 546410 h 2571153"/>
              <a:gd name="connsiteX6" fmla="*/ 41136 w 4049486"/>
              <a:gd name="connsiteY6" fmla="*/ 138354 h 257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49486" h="2571153">
                <a:moveTo>
                  <a:pt x="76710" y="0"/>
                </a:moveTo>
                <a:lnTo>
                  <a:pt x="3972776" y="0"/>
                </a:lnTo>
                <a:lnTo>
                  <a:pt x="4008351" y="138354"/>
                </a:lnTo>
                <a:cubicBezTo>
                  <a:pt x="4035322" y="270160"/>
                  <a:pt x="4049486" y="406631"/>
                  <a:pt x="4049486" y="546410"/>
                </a:cubicBezTo>
                <a:cubicBezTo>
                  <a:pt x="4049486" y="1664645"/>
                  <a:pt x="3142978" y="2571153"/>
                  <a:pt x="2024743" y="2571153"/>
                </a:cubicBezTo>
                <a:cubicBezTo>
                  <a:pt x="906508" y="2571153"/>
                  <a:pt x="0" y="1664645"/>
                  <a:pt x="0" y="546410"/>
                </a:cubicBezTo>
                <a:cubicBezTo>
                  <a:pt x="0" y="406631"/>
                  <a:pt x="14164" y="270160"/>
                  <a:pt x="41136" y="138354"/>
                </a:cubicBezTo>
                <a:close/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 userDrawn="1"/>
        </p:nvSpPr>
        <p:spPr>
          <a:xfrm>
            <a:off x="-111511" y="289932"/>
            <a:ext cx="5277329" cy="6735336"/>
          </a:xfrm>
          <a:custGeom>
            <a:avLst/>
            <a:gdLst>
              <a:gd name="connsiteX0" fmla="*/ 1677329 w 5277329"/>
              <a:gd name="connsiteY0" fmla="*/ 0 h 6735336"/>
              <a:gd name="connsiteX1" fmla="*/ 5277329 w 5277329"/>
              <a:gd name="connsiteY1" fmla="*/ 3600000 h 6735336"/>
              <a:gd name="connsiteX2" fmla="*/ 3690123 w 5277329"/>
              <a:gd name="connsiteY2" fmla="*/ 6585177 h 6735336"/>
              <a:gd name="connsiteX3" fmla="*/ 3442953 w 5277329"/>
              <a:gd name="connsiteY3" fmla="*/ 6735336 h 6735336"/>
              <a:gd name="connsiteX4" fmla="*/ 0 w 5277329"/>
              <a:gd name="connsiteY4" fmla="*/ 6735336 h 6735336"/>
              <a:gd name="connsiteX5" fmla="*/ 0 w 5277329"/>
              <a:gd name="connsiteY5" fmla="*/ 414708 h 6735336"/>
              <a:gd name="connsiteX6" fmla="*/ 116580 w 5277329"/>
              <a:gd name="connsiteY6" fmla="*/ 354999 h 6735336"/>
              <a:gd name="connsiteX7" fmla="*/ 1677329 w 5277329"/>
              <a:gd name="connsiteY7" fmla="*/ 0 h 673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77329" h="6735336">
                <a:moveTo>
                  <a:pt x="1677329" y="0"/>
                </a:moveTo>
                <a:cubicBezTo>
                  <a:pt x="3665554" y="0"/>
                  <a:pt x="5277329" y="1611775"/>
                  <a:pt x="5277329" y="3600000"/>
                </a:cubicBezTo>
                <a:cubicBezTo>
                  <a:pt x="5277329" y="4842641"/>
                  <a:pt x="4647730" y="5938231"/>
                  <a:pt x="3690123" y="6585177"/>
                </a:cubicBezTo>
                <a:lnTo>
                  <a:pt x="3442953" y="6735336"/>
                </a:lnTo>
                <a:lnTo>
                  <a:pt x="0" y="6735336"/>
                </a:lnTo>
                <a:lnTo>
                  <a:pt x="0" y="414708"/>
                </a:lnTo>
                <a:lnTo>
                  <a:pt x="116580" y="354999"/>
                </a:lnTo>
                <a:cubicBezTo>
                  <a:pt x="588731" y="127494"/>
                  <a:pt x="1118141" y="0"/>
                  <a:pt x="1677329" y="0"/>
                </a:cubicBezTo>
                <a:close/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4045066" y="1280446"/>
            <a:ext cx="106878" cy="1068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191887" y="494884"/>
            <a:ext cx="106878" cy="1068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14500" y="2400300"/>
            <a:ext cx="4381500" cy="17030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Freeform 11"/>
          <p:cNvSpPr/>
          <p:nvPr userDrawn="1"/>
        </p:nvSpPr>
        <p:spPr>
          <a:xfrm>
            <a:off x="-87925" y="1592695"/>
            <a:ext cx="7016536" cy="5405982"/>
          </a:xfrm>
          <a:custGeom>
            <a:avLst/>
            <a:gdLst>
              <a:gd name="connsiteX0" fmla="*/ 3176644 w 7016536"/>
              <a:gd name="connsiteY0" fmla="*/ 0 h 5405982"/>
              <a:gd name="connsiteX1" fmla="*/ 7016536 w 7016536"/>
              <a:gd name="connsiteY1" fmla="*/ 3839892 h 5405982"/>
              <a:gd name="connsiteX2" fmla="*/ 6714779 w 7016536"/>
              <a:gd name="connsiteY2" fmla="*/ 5334552 h 5405982"/>
              <a:gd name="connsiteX3" fmla="*/ 6680369 w 7016536"/>
              <a:gd name="connsiteY3" fmla="*/ 5405982 h 5405982"/>
              <a:gd name="connsiteX4" fmla="*/ 0 w 7016536"/>
              <a:gd name="connsiteY4" fmla="*/ 5405982 h 5405982"/>
              <a:gd name="connsiteX5" fmla="*/ 0 w 7016536"/>
              <a:gd name="connsiteY5" fmla="*/ 1683003 h 5405982"/>
              <a:gd name="connsiteX6" fmla="*/ 213597 w 7016536"/>
              <a:gd name="connsiteY6" fmla="*/ 1397364 h 5405982"/>
              <a:gd name="connsiteX7" fmla="*/ 3176644 w 7016536"/>
              <a:gd name="connsiteY7" fmla="*/ 0 h 540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6536" h="5405982">
                <a:moveTo>
                  <a:pt x="3176644" y="0"/>
                </a:moveTo>
                <a:cubicBezTo>
                  <a:pt x="5297359" y="0"/>
                  <a:pt x="7016536" y="1719178"/>
                  <a:pt x="7016536" y="3839892"/>
                </a:cubicBezTo>
                <a:cubicBezTo>
                  <a:pt x="7016536" y="4370071"/>
                  <a:pt x="6909088" y="4875153"/>
                  <a:pt x="6714779" y="5334552"/>
                </a:cubicBezTo>
                <a:lnTo>
                  <a:pt x="6680369" y="5405982"/>
                </a:lnTo>
                <a:lnTo>
                  <a:pt x="0" y="5405982"/>
                </a:lnTo>
                <a:lnTo>
                  <a:pt x="0" y="1683003"/>
                </a:lnTo>
                <a:lnTo>
                  <a:pt x="213597" y="1397364"/>
                </a:lnTo>
                <a:cubicBezTo>
                  <a:pt x="917890" y="543959"/>
                  <a:pt x="1983743" y="0"/>
                  <a:pt x="3176644" y="0"/>
                </a:cubicBezTo>
                <a:close/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4903869" y="787202"/>
            <a:ext cx="4049485" cy="4049485"/>
          </a:xfrm>
          <a:prstGeom prst="ellipse">
            <a:avLst/>
          </a:prstGeom>
          <a:noFill/>
          <a:ln>
            <a:solidFill>
              <a:schemeClr val="tx1"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6841544" y="4793408"/>
            <a:ext cx="106878" cy="1068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4974989" y="2078893"/>
            <a:ext cx="106878" cy="1068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-101600" y="-114752"/>
            <a:ext cx="6993911" cy="6515552"/>
          </a:xfrm>
          <a:custGeom>
            <a:avLst/>
            <a:gdLst>
              <a:gd name="connsiteX0" fmla="*/ 0 w 6993911"/>
              <a:gd name="connsiteY0" fmla="*/ 0 h 6515552"/>
              <a:gd name="connsiteX1" fmla="*/ 6236365 w 6993911"/>
              <a:gd name="connsiteY1" fmla="*/ 0 h 6515552"/>
              <a:gd name="connsiteX2" fmla="*/ 6287723 w 6993911"/>
              <a:gd name="connsiteY2" fmla="*/ 68680 h 6515552"/>
              <a:gd name="connsiteX3" fmla="*/ 6993911 w 6993911"/>
              <a:gd name="connsiteY3" fmla="*/ 2380581 h 6515552"/>
              <a:gd name="connsiteX4" fmla="*/ 2858940 w 6993911"/>
              <a:gd name="connsiteY4" fmla="*/ 6515552 h 6515552"/>
              <a:gd name="connsiteX5" fmla="*/ 228715 w 6993911"/>
              <a:gd name="connsiteY5" fmla="*/ 5571326 h 6515552"/>
              <a:gd name="connsiteX6" fmla="*/ 0 w 6993911"/>
              <a:gd name="connsiteY6" fmla="*/ 5363456 h 651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93911" h="6515552">
                <a:moveTo>
                  <a:pt x="0" y="0"/>
                </a:moveTo>
                <a:lnTo>
                  <a:pt x="6236365" y="0"/>
                </a:lnTo>
                <a:lnTo>
                  <a:pt x="6287723" y="68680"/>
                </a:lnTo>
                <a:cubicBezTo>
                  <a:pt x="6733574" y="728626"/>
                  <a:pt x="6993911" y="1524201"/>
                  <a:pt x="6993911" y="2380581"/>
                </a:cubicBezTo>
                <a:cubicBezTo>
                  <a:pt x="6993911" y="4664262"/>
                  <a:pt x="5142621" y="6515552"/>
                  <a:pt x="2858940" y="6515552"/>
                </a:cubicBezTo>
                <a:cubicBezTo>
                  <a:pt x="1859830" y="6515552"/>
                  <a:pt x="943482" y="6161204"/>
                  <a:pt x="228715" y="5571326"/>
                </a:cubicBezTo>
                <a:lnTo>
                  <a:pt x="0" y="5363456"/>
                </a:lnTo>
                <a:close/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081309" y="-114752"/>
            <a:ext cx="6906244" cy="6906240"/>
          </a:xfrm>
          <a:prstGeom prst="ellipse">
            <a:avLst/>
          </a:prstGeom>
          <a:noFill/>
          <a:ln>
            <a:solidFill>
              <a:schemeClr val="tx1"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6440606" y="443621"/>
            <a:ext cx="106878" cy="1068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2903116" y="6347360"/>
            <a:ext cx="106878" cy="1068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1561310" y="1610965"/>
            <a:ext cx="3583914" cy="3583912"/>
          </a:xfrm>
          <a:prstGeom prst="ellipse">
            <a:avLst/>
          </a:prstGeom>
          <a:noFill/>
          <a:ln>
            <a:solidFill>
              <a:schemeClr val="tx1">
                <a:alpha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714501" y="1090627"/>
            <a:ext cx="9715500" cy="10287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9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12192001" cy="3415862"/>
          </a:xfrm>
          <a:prstGeom prst="rect">
            <a:avLst/>
          </a:prstGeom>
          <a:gradFill>
            <a:gsLst>
              <a:gs pos="0">
                <a:schemeClr val="tx1">
                  <a:alpha val="20000"/>
                </a:schemeClr>
              </a:gs>
              <a:gs pos="98000">
                <a:schemeClr val="tx1">
                  <a:alpha val="5000"/>
                </a:schemeClr>
              </a:gs>
            </a:gsLst>
            <a:lin ang="5400000" scaled="1"/>
          </a:gradFill>
          <a:ln>
            <a:noFill/>
          </a:ln>
        </p:spPr>
        <p:txBody>
          <a:bodyPr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121650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174775" y="760652"/>
            <a:ext cx="5842450" cy="398532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8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4501" y="1432831"/>
            <a:ext cx="9715500" cy="1028700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14501" y="2675617"/>
            <a:ext cx="9715500" cy="3429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Write here text</a:t>
            </a:r>
          </a:p>
          <a:p>
            <a:pPr lvl="3"/>
            <a:r>
              <a:rPr lang="en-US" dirty="0"/>
              <a:t>Write here text</a:t>
            </a:r>
          </a:p>
          <a:p>
            <a:pPr lvl="4"/>
            <a:r>
              <a:rPr lang="en-US" dirty="0"/>
              <a:t>Write here text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72544"/>
            <a:ext cx="832439" cy="47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1" r:id="rId2"/>
    <p:sldLayoutId id="2147484010" r:id="rId3"/>
    <p:sldLayoutId id="2147484046" r:id="rId4"/>
    <p:sldLayoutId id="2147484017" r:id="rId5"/>
    <p:sldLayoutId id="2147484034" r:id="rId6"/>
    <p:sldLayoutId id="2147484048" r:id="rId7"/>
  </p:sldLayoutIdLst>
  <p:hf hdr="0" ftr="0" dt="0"/>
  <p:txStyles>
    <p:titleStyle>
      <a:lvl1pPr algn="l" defTabSz="914318" rtl="0" eaLnBrk="1" latinLnBrk="0" hangingPunct="1">
        <a:lnSpc>
          <a:spcPct val="75000"/>
        </a:lnSpc>
        <a:spcBef>
          <a:spcPct val="0"/>
        </a:spcBef>
        <a:buNone/>
        <a:defRPr sz="4400" kern="1200" spc="-1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14" orient="horz" pos="288">
          <p15:clr>
            <a:srgbClr val="F26B43"/>
          </p15:clr>
        </p15:guide>
        <p15:guide id="27" orient="horz" pos="4032">
          <p15:clr>
            <a:srgbClr val="F26B43"/>
          </p15:clr>
        </p15:guide>
        <p15:guide id="29" pos="7200">
          <p15:clr>
            <a:srgbClr val="F26B43"/>
          </p15:clr>
        </p15:guide>
        <p15:guide id="48" pos="10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creativemarket.com/ShapeSlide/2360208-40-in-1-Presentation-Bundle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16329" y="5047636"/>
            <a:ext cx="225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DOWNLOAD LINK: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0094" y="5416967"/>
            <a:ext cx="8469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https://creativemarket.com/ShapeSlide/2360208-40-in-1-Presentation-Bundle</a:t>
            </a:r>
            <a:endParaRPr lang="en-US" dirty="0"/>
          </a:p>
        </p:txBody>
      </p:sp>
      <p:pic>
        <p:nvPicPr>
          <p:cNvPr id="11" name="Picture Placeholder 10" descr="A picture containing building&#13;&#10;&#13;&#10;Description automatically generated">
            <a:extLst>
              <a:ext uri="{FF2B5EF4-FFF2-40B4-BE49-F238E27FC236}">
                <a16:creationId xmlns:a16="http://schemas.microsoft.com/office/drawing/2014/main" id="{19337538-C65F-D24C-BCC2-00C5608104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" r="12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12111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7098891F-0411-48F5-9AFC-2B2EC1A360B1}"/>
              </a:ext>
            </a:extLst>
          </p:cNvPr>
          <p:cNvSpPr>
            <a:spLocks/>
          </p:cNvSpPr>
          <p:nvPr/>
        </p:nvSpPr>
        <p:spPr bwMode="auto">
          <a:xfrm>
            <a:off x="3987207" y="1500528"/>
            <a:ext cx="1810352" cy="1281170"/>
          </a:xfrm>
          <a:custGeom>
            <a:avLst/>
            <a:gdLst>
              <a:gd name="T0" fmla="*/ 0 w 1718"/>
              <a:gd name="T1" fmla="*/ 92 h 1218"/>
              <a:gd name="T2" fmla="*/ 1718 w 1718"/>
              <a:gd name="T3" fmla="*/ 671 h 1218"/>
              <a:gd name="T4" fmla="*/ 1162 w 1718"/>
              <a:gd name="T5" fmla="*/ 1218 h 1218"/>
              <a:gd name="T6" fmla="*/ 245 w 1718"/>
              <a:gd name="T7" fmla="*/ 852 h 1218"/>
              <a:gd name="T8" fmla="*/ 0 w 1718"/>
              <a:gd name="T9" fmla="*/ 92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8" h="1218">
                <a:moveTo>
                  <a:pt x="0" y="92"/>
                </a:moveTo>
                <a:cubicBezTo>
                  <a:pt x="635" y="0"/>
                  <a:pt x="1269" y="213"/>
                  <a:pt x="1718" y="671"/>
                </a:cubicBezTo>
                <a:cubicBezTo>
                  <a:pt x="1162" y="1218"/>
                  <a:pt x="1162" y="1218"/>
                  <a:pt x="1162" y="1218"/>
                </a:cubicBezTo>
                <a:cubicBezTo>
                  <a:pt x="920" y="971"/>
                  <a:pt x="590" y="843"/>
                  <a:pt x="245" y="852"/>
                </a:cubicBezTo>
                <a:cubicBezTo>
                  <a:pt x="292" y="574"/>
                  <a:pt x="202" y="291"/>
                  <a:pt x="0" y="92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B9F7F396-0CB6-4EBC-B2EC-16D62A247468}"/>
              </a:ext>
            </a:extLst>
          </p:cNvPr>
          <p:cNvSpPr>
            <a:spLocks/>
          </p:cNvSpPr>
          <p:nvPr/>
        </p:nvSpPr>
        <p:spPr bwMode="auto">
          <a:xfrm>
            <a:off x="5287105" y="2273730"/>
            <a:ext cx="1191754" cy="1474666"/>
          </a:xfrm>
          <a:custGeom>
            <a:avLst/>
            <a:gdLst>
              <a:gd name="T0" fmla="*/ 556 w 1130"/>
              <a:gd name="T1" fmla="*/ 0 h 1403"/>
              <a:gd name="T2" fmla="*/ 1130 w 1130"/>
              <a:gd name="T3" fmla="*/ 1403 h 1403"/>
              <a:gd name="T4" fmla="*/ 348 w 1130"/>
              <a:gd name="T5" fmla="*/ 1403 h 1403"/>
              <a:gd name="T6" fmla="*/ 0 w 1130"/>
              <a:gd name="T7" fmla="*/ 547 h 1403"/>
              <a:gd name="T8" fmla="*/ 556 w 1130"/>
              <a:gd name="T9" fmla="*/ 0 h 1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0" h="1403">
                <a:moveTo>
                  <a:pt x="556" y="0"/>
                </a:moveTo>
                <a:cubicBezTo>
                  <a:pt x="924" y="375"/>
                  <a:pt x="1130" y="878"/>
                  <a:pt x="1130" y="1403"/>
                </a:cubicBezTo>
                <a:cubicBezTo>
                  <a:pt x="348" y="1403"/>
                  <a:pt x="348" y="1403"/>
                  <a:pt x="348" y="1403"/>
                </a:cubicBezTo>
                <a:cubicBezTo>
                  <a:pt x="348" y="1084"/>
                  <a:pt x="224" y="775"/>
                  <a:pt x="0" y="547"/>
                </a:cubicBezTo>
                <a:cubicBezTo>
                  <a:pt x="556" y="0"/>
                  <a:pt x="556" y="0"/>
                  <a:pt x="556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2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712E4832-ABF9-4009-9E9A-6F646B50CBC0}"/>
              </a:ext>
            </a:extLst>
          </p:cNvPr>
          <p:cNvSpPr>
            <a:spLocks/>
          </p:cNvSpPr>
          <p:nvPr/>
        </p:nvSpPr>
        <p:spPr bwMode="auto">
          <a:xfrm>
            <a:off x="5280998" y="3871180"/>
            <a:ext cx="1197618" cy="1484928"/>
          </a:xfrm>
          <a:custGeom>
            <a:avLst/>
            <a:gdLst>
              <a:gd name="T0" fmla="*/ 1136 w 1136"/>
              <a:gd name="T1" fmla="*/ 0 h 1412"/>
              <a:gd name="T2" fmla="*/ 553 w 1136"/>
              <a:gd name="T3" fmla="*/ 1412 h 1412"/>
              <a:gd name="T4" fmla="*/ 0 w 1136"/>
              <a:gd name="T5" fmla="*/ 862 h 1412"/>
              <a:gd name="T6" fmla="*/ 354 w 1136"/>
              <a:gd name="T7" fmla="*/ 0 h 1412"/>
              <a:gd name="T8" fmla="*/ 1136 w 1136"/>
              <a:gd name="T9" fmla="*/ 0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6" h="1412">
                <a:moveTo>
                  <a:pt x="1136" y="0"/>
                </a:moveTo>
                <a:cubicBezTo>
                  <a:pt x="1136" y="527"/>
                  <a:pt x="924" y="1038"/>
                  <a:pt x="553" y="1412"/>
                </a:cubicBezTo>
                <a:cubicBezTo>
                  <a:pt x="0" y="862"/>
                  <a:pt x="0" y="862"/>
                  <a:pt x="0" y="862"/>
                </a:cubicBezTo>
                <a:cubicBezTo>
                  <a:pt x="229" y="632"/>
                  <a:pt x="354" y="325"/>
                  <a:pt x="354" y="0"/>
                </a:cubicBezTo>
                <a:cubicBezTo>
                  <a:pt x="1136" y="0"/>
                  <a:pt x="1136" y="0"/>
                  <a:pt x="1136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3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43C9ACB2-2C24-4BC8-9906-76D8AD22428B}"/>
              </a:ext>
            </a:extLst>
          </p:cNvPr>
          <p:cNvSpPr>
            <a:spLocks/>
          </p:cNvSpPr>
          <p:nvPr/>
        </p:nvSpPr>
        <p:spPr bwMode="auto">
          <a:xfrm>
            <a:off x="4301339" y="4842045"/>
            <a:ext cx="1499588" cy="1200548"/>
          </a:xfrm>
          <a:custGeom>
            <a:avLst/>
            <a:gdLst>
              <a:gd name="T0" fmla="*/ 1422 w 1422"/>
              <a:gd name="T1" fmla="*/ 550 h 1142"/>
              <a:gd name="T2" fmla="*/ 1 w 1422"/>
              <a:gd name="T3" fmla="*/ 1142 h 1142"/>
              <a:gd name="T4" fmla="*/ 0 w 1422"/>
              <a:gd name="T5" fmla="*/ 360 h 1142"/>
              <a:gd name="T6" fmla="*/ 869 w 1422"/>
              <a:gd name="T7" fmla="*/ 0 h 1142"/>
              <a:gd name="T8" fmla="*/ 1422 w 1422"/>
              <a:gd name="T9" fmla="*/ 550 h 1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2" h="1142">
                <a:moveTo>
                  <a:pt x="1422" y="550"/>
                </a:moveTo>
                <a:cubicBezTo>
                  <a:pt x="1046" y="928"/>
                  <a:pt x="534" y="1142"/>
                  <a:pt x="1" y="1142"/>
                </a:cubicBezTo>
                <a:cubicBezTo>
                  <a:pt x="0" y="360"/>
                  <a:pt x="0" y="360"/>
                  <a:pt x="0" y="360"/>
                </a:cubicBezTo>
                <a:cubicBezTo>
                  <a:pt x="327" y="360"/>
                  <a:pt x="638" y="232"/>
                  <a:pt x="869" y="0"/>
                </a:cubicBezTo>
                <a:cubicBezTo>
                  <a:pt x="1422" y="550"/>
                  <a:pt x="1422" y="550"/>
                  <a:pt x="1422" y="55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4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190BBF2D-95F6-4B14-AEB4-34B710982A69}"/>
              </a:ext>
            </a:extLst>
          </p:cNvPr>
          <p:cNvSpPr>
            <a:spLocks/>
          </p:cNvSpPr>
          <p:nvPr/>
        </p:nvSpPr>
        <p:spPr bwMode="auto">
          <a:xfrm>
            <a:off x="2680440" y="4842045"/>
            <a:ext cx="1498122" cy="1200548"/>
          </a:xfrm>
          <a:custGeom>
            <a:avLst/>
            <a:gdLst>
              <a:gd name="T0" fmla="*/ 1421 w 1421"/>
              <a:gd name="T1" fmla="*/ 1142 h 1142"/>
              <a:gd name="T2" fmla="*/ 0 w 1421"/>
              <a:gd name="T3" fmla="*/ 550 h 1142"/>
              <a:gd name="T4" fmla="*/ 553 w 1421"/>
              <a:gd name="T5" fmla="*/ 0 h 1142"/>
              <a:gd name="T6" fmla="*/ 1421 w 1421"/>
              <a:gd name="T7" fmla="*/ 360 h 1142"/>
              <a:gd name="T8" fmla="*/ 1421 w 1421"/>
              <a:gd name="T9" fmla="*/ 1142 h 1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1" h="1142">
                <a:moveTo>
                  <a:pt x="1421" y="1142"/>
                </a:moveTo>
                <a:cubicBezTo>
                  <a:pt x="888" y="1142"/>
                  <a:pt x="376" y="928"/>
                  <a:pt x="0" y="550"/>
                </a:cubicBezTo>
                <a:cubicBezTo>
                  <a:pt x="553" y="0"/>
                  <a:pt x="553" y="0"/>
                  <a:pt x="553" y="0"/>
                </a:cubicBezTo>
                <a:cubicBezTo>
                  <a:pt x="783" y="232"/>
                  <a:pt x="1095" y="360"/>
                  <a:pt x="1421" y="360"/>
                </a:cubicBezTo>
                <a:cubicBezTo>
                  <a:pt x="1421" y="1142"/>
                  <a:pt x="1421" y="1142"/>
                  <a:pt x="1421" y="1142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5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C66F0D0F-16F3-49A6-8032-3D849A330247}"/>
              </a:ext>
            </a:extLst>
          </p:cNvPr>
          <p:cNvSpPr>
            <a:spLocks/>
          </p:cNvSpPr>
          <p:nvPr/>
        </p:nvSpPr>
        <p:spPr bwMode="auto">
          <a:xfrm>
            <a:off x="1782969" y="3107838"/>
            <a:ext cx="1408702" cy="2217862"/>
          </a:xfrm>
          <a:custGeom>
            <a:avLst/>
            <a:gdLst>
              <a:gd name="T0" fmla="*/ 201 w 1337"/>
              <a:gd name="T1" fmla="*/ 644 h 2109"/>
              <a:gd name="T2" fmla="*/ 0 w 1337"/>
              <a:gd name="T3" fmla="*/ 745 h 2109"/>
              <a:gd name="T4" fmla="*/ 0 w 1337"/>
              <a:gd name="T5" fmla="*/ 297 h 2109"/>
              <a:gd name="T6" fmla="*/ 596 w 1337"/>
              <a:gd name="T7" fmla="*/ 0 h 2109"/>
              <a:gd name="T8" fmla="*/ 1191 w 1337"/>
              <a:gd name="T9" fmla="*/ 297 h 2109"/>
              <a:gd name="T10" fmla="*/ 1190 w 1337"/>
              <a:gd name="T11" fmla="*/ 745 h 2109"/>
              <a:gd name="T12" fmla="*/ 984 w 1337"/>
              <a:gd name="T13" fmla="*/ 641 h 2109"/>
              <a:gd name="T14" fmla="*/ 1337 w 1337"/>
              <a:gd name="T15" fmla="*/ 1559 h 2109"/>
              <a:gd name="T16" fmla="*/ 784 w 1337"/>
              <a:gd name="T17" fmla="*/ 2109 h 2109"/>
              <a:gd name="T18" fmla="*/ 201 w 1337"/>
              <a:gd name="T19" fmla="*/ 644 h 2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7" h="2109">
                <a:moveTo>
                  <a:pt x="201" y="644"/>
                </a:moveTo>
                <a:cubicBezTo>
                  <a:pt x="0" y="745"/>
                  <a:pt x="0" y="745"/>
                  <a:pt x="0" y="745"/>
                </a:cubicBezTo>
                <a:cubicBezTo>
                  <a:pt x="0" y="297"/>
                  <a:pt x="0" y="297"/>
                  <a:pt x="0" y="297"/>
                </a:cubicBezTo>
                <a:cubicBezTo>
                  <a:pt x="596" y="0"/>
                  <a:pt x="596" y="0"/>
                  <a:pt x="596" y="0"/>
                </a:cubicBezTo>
                <a:cubicBezTo>
                  <a:pt x="1191" y="297"/>
                  <a:pt x="1191" y="297"/>
                  <a:pt x="1191" y="297"/>
                </a:cubicBezTo>
                <a:cubicBezTo>
                  <a:pt x="1190" y="745"/>
                  <a:pt x="1190" y="745"/>
                  <a:pt x="1190" y="745"/>
                </a:cubicBezTo>
                <a:cubicBezTo>
                  <a:pt x="984" y="641"/>
                  <a:pt x="984" y="641"/>
                  <a:pt x="984" y="641"/>
                </a:cubicBezTo>
                <a:cubicBezTo>
                  <a:pt x="969" y="987"/>
                  <a:pt x="1093" y="1314"/>
                  <a:pt x="1337" y="1559"/>
                </a:cubicBezTo>
                <a:cubicBezTo>
                  <a:pt x="784" y="2109"/>
                  <a:pt x="784" y="2109"/>
                  <a:pt x="784" y="2109"/>
                </a:cubicBezTo>
                <a:cubicBezTo>
                  <a:pt x="401" y="1724"/>
                  <a:pt x="186" y="1188"/>
                  <a:pt x="201" y="644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6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51">
            <a:extLst>
              <a:ext uri="{FF2B5EF4-FFF2-40B4-BE49-F238E27FC236}">
                <a16:creationId xmlns:a16="http://schemas.microsoft.com/office/drawing/2014/main" id="{24573DF8-B0FA-4D3F-9B09-207473034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9213" y="1434675"/>
            <a:ext cx="1639888" cy="1636713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52">
            <a:extLst>
              <a:ext uri="{FF2B5EF4-FFF2-40B4-BE49-F238E27FC236}">
                <a16:creationId xmlns:a16="http://schemas.microsoft.com/office/drawing/2014/main" id="{6D5FD496-DCCD-43B4-910E-3112BE88BFF3}"/>
              </a:ext>
            </a:extLst>
          </p:cNvPr>
          <p:cNvSpPr>
            <a:spLocks/>
          </p:cNvSpPr>
          <p:nvPr/>
        </p:nvSpPr>
        <p:spPr bwMode="auto">
          <a:xfrm>
            <a:off x="2570663" y="1606125"/>
            <a:ext cx="1350963" cy="1293813"/>
          </a:xfrm>
          <a:custGeom>
            <a:avLst/>
            <a:gdLst>
              <a:gd name="T0" fmla="*/ 568 w 1183"/>
              <a:gd name="T1" fmla="*/ 1136 h 1136"/>
              <a:gd name="T2" fmla="*/ 0 w 1183"/>
              <a:gd name="T3" fmla="*/ 568 h 1136"/>
              <a:gd name="T4" fmla="*/ 568 w 1183"/>
              <a:gd name="T5" fmla="*/ 0 h 1136"/>
              <a:gd name="T6" fmla="*/ 1136 w 1183"/>
              <a:gd name="T7" fmla="*/ 553 h 1136"/>
              <a:gd name="T8" fmla="*/ 1183 w 1183"/>
              <a:gd name="T9" fmla="*/ 505 h 1136"/>
              <a:gd name="T10" fmla="*/ 1183 w 1183"/>
              <a:gd name="T11" fmla="*/ 568 h 1136"/>
              <a:gd name="T12" fmla="*/ 1121 w 1183"/>
              <a:gd name="T13" fmla="*/ 631 h 1136"/>
              <a:gd name="T14" fmla="*/ 1058 w 1183"/>
              <a:gd name="T15" fmla="*/ 568 h 1136"/>
              <a:gd name="T16" fmla="*/ 1058 w 1183"/>
              <a:gd name="T17" fmla="*/ 505 h 1136"/>
              <a:gd name="T18" fmla="*/ 1105 w 1183"/>
              <a:gd name="T19" fmla="*/ 552 h 1136"/>
              <a:gd name="T20" fmla="*/ 568 w 1183"/>
              <a:gd name="T21" fmla="*/ 31 h 1136"/>
              <a:gd name="T22" fmla="*/ 31 w 1183"/>
              <a:gd name="T23" fmla="*/ 568 h 1136"/>
              <a:gd name="T24" fmla="*/ 568 w 1183"/>
              <a:gd name="T25" fmla="*/ 1105 h 1136"/>
              <a:gd name="T26" fmla="*/ 568 w 1183"/>
              <a:gd name="T27" fmla="*/ 1136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83" h="1136">
                <a:moveTo>
                  <a:pt x="568" y="1136"/>
                </a:moveTo>
                <a:cubicBezTo>
                  <a:pt x="254" y="1136"/>
                  <a:pt x="0" y="882"/>
                  <a:pt x="0" y="568"/>
                </a:cubicBezTo>
                <a:cubicBezTo>
                  <a:pt x="0" y="254"/>
                  <a:pt x="254" y="0"/>
                  <a:pt x="568" y="0"/>
                </a:cubicBezTo>
                <a:cubicBezTo>
                  <a:pt x="876" y="0"/>
                  <a:pt x="1127" y="245"/>
                  <a:pt x="1136" y="553"/>
                </a:cubicBezTo>
                <a:cubicBezTo>
                  <a:pt x="1183" y="505"/>
                  <a:pt x="1183" y="505"/>
                  <a:pt x="1183" y="505"/>
                </a:cubicBezTo>
                <a:cubicBezTo>
                  <a:pt x="1183" y="568"/>
                  <a:pt x="1183" y="568"/>
                  <a:pt x="1183" y="568"/>
                </a:cubicBezTo>
                <a:cubicBezTo>
                  <a:pt x="1121" y="631"/>
                  <a:pt x="1121" y="631"/>
                  <a:pt x="1121" y="631"/>
                </a:cubicBezTo>
                <a:cubicBezTo>
                  <a:pt x="1058" y="568"/>
                  <a:pt x="1058" y="568"/>
                  <a:pt x="1058" y="568"/>
                </a:cubicBezTo>
                <a:cubicBezTo>
                  <a:pt x="1058" y="505"/>
                  <a:pt x="1058" y="505"/>
                  <a:pt x="1058" y="505"/>
                </a:cubicBezTo>
                <a:cubicBezTo>
                  <a:pt x="1105" y="552"/>
                  <a:pt x="1105" y="552"/>
                  <a:pt x="1105" y="552"/>
                </a:cubicBezTo>
                <a:cubicBezTo>
                  <a:pt x="1096" y="263"/>
                  <a:pt x="859" y="31"/>
                  <a:pt x="568" y="31"/>
                </a:cubicBezTo>
                <a:cubicBezTo>
                  <a:pt x="272" y="31"/>
                  <a:pt x="31" y="271"/>
                  <a:pt x="31" y="568"/>
                </a:cubicBezTo>
                <a:cubicBezTo>
                  <a:pt x="31" y="864"/>
                  <a:pt x="272" y="1105"/>
                  <a:pt x="568" y="1105"/>
                </a:cubicBezTo>
                <a:cubicBezTo>
                  <a:pt x="568" y="1136"/>
                  <a:pt x="568" y="1136"/>
                  <a:pt x="568" y="11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59">
            <a:extLst>
              <a:ext uri="{FF2B5EF4-FFF2-40B4-BE49-F238E27FC236}">
                <a16:creationId xmlns:a16="http://schemas.microsoft.com/office/drawing/2014/main" id="{CE634452-CB8D-4A04-905B-CE96861CC706}"/>
              </a:ext>
            </a:extLst>
          </p:cNvPr>
          <p:cNvSpPr>
            <a:spLocks/>
          </p:cNvSpPr>
          <p:nvPr/>
        </p:nvSpPr>
        <p:spPr bwMode="auto">
          <a:xfrm>
            <a:off x="3102476" y="1885524"/>
            <a:ext cx="230188" cy="274638"/>
          </a:xfrm>
          <a:custGeom>
            <a:avLst/>
            <a:gdLst>
              <a:gd name="T0" fmla="*/ 191 w 201"/>
              <a:gd name="T1" fmla="*/ 108 h 240"/>
              <a:gd name="T2" fmla="*/ 186 w 201"/>
              <a:gd name="T3" fmla="*/ 108 h 240"/>
              <a:gd name="T4" fmla="*/ 187 w 201"/>
              <a:gd name="T5" fmla="*/ 84 h 240"/>
              <a:gd name="T6" fmla="*/ 101 w 201"/>
              <a:gd name="T7" fmla="*/ 0 h 240"/>
              <a:gd name="T8" fmla="*/ 14 w 201"/>
              <a:gd name="T9" fmla="*/ 84 h 240"/>
              <a:gd name="T10" fmla="*/ 15 w 201"/>
              <a:gd name="T11" fmla="*/ 108 h 240"/>
              <a:gd name="T12" fmla="*/ 11 w 201"/>
              <a:gd name="T13" fmla="*/ 108 h 240"/>
              <a:gd name="T14" fmla="*/ 5 w 201"/>
              <a:gd name="T15" fmla="*/ 136 h 240"/>
              <a:gd name="T16" fmla="*/ 23 w 201"/>
              <a:gd name="T17" fmla="*/ 156 h 240"/>
              <a:gd name="T18" fmla="*/ 100 w 201"/>
              <a:gd name="T19" fmla="*/ 238 h 240"/>
              <a:gd name="T20" fmla="*/ 101 w 201"/>
              <a:gd name="T21" fmla="*/ 238 h 240"/>
              <a:gd name="T22" fmla="*/ 101 w 201"/>
              <a:gd name="T23" fmla="*/ 238 h 240"/>
              <a:gd name="T24" fmla="*/ 178 w 201"/>
              <a:gd name="T25" fmla="*/ 156 h 240"/>
              <a:gd name="T26" fmla="*/ 197 w 201"/>
              <a:gd name="T27" fmla="*/ 136 h 240"/>
              <a:gd name="T28" fmla="*/ 191 w 201"/>
              <a:gd name="T29" fmla="*/ 10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1" h="240">
                <a:moveTo>
                  <a:pt x="191" y="108"/>
                </a:moveTo>
                <a:cubicBezTo>
                  <a:pt x="189" y="108"/>
                  <a:pt x="188" y="108"/>
                  <a:pt x="186" y="108"/>
                </a:cubicBezTo>
                <a:cubicBezTo>
                  <a:pt x="187" y="103"/>
                  <a:pt x="187" y="88"/>
                  <a:pt x="187" y="84"/>
                </a:cubicBezTo>
                <a:cubicBezTo>
                  <a:pt x="189" y="34"/>
                  <a:pt x="149" y="0"/>
                  <a:pt x="101" y="0"/>
                </a:cubicBezTo>
                <a:cubicBezTo>
                  <a:pt x="53" y="0"/>
                  <a:pt x="13" y="34"/>
                  <a:pt x="14" y="84"/>
                </a:cubicBezTo>
                <a:cubicBezTo>
                  <a:pt x="14" y="88"/>
                  <a:pt x="14" y="103"/>
                  <a:pt x="15" y="108"/>
                </a:cubicBezTo>
                <a:cubicBezTo>
                  <a:pt x="13" y="108"/>
                  <a:pt x="12" y="108"/>
                  <a:pt x="11" y="108"/>
                </a:cubicBezTo>
                <a:cubicBezTo>
                  <a:pt x="3" y="111"/>
                  <a:pt x="0" y="124"/>
                  <a:pt x="5" y="136"/>
                </a:cubicBezTo>
                <a:cubicBezTo>
                  <a:pt x="8" y="148"/>
                  <a:pt x="16" y="155"/>
                  <a:pt x="23" y="156"/>
                </a:cubicBezTo>
                <a:cubicBezTo>
                  <a:pt x="31" y="240"/>
                  <a:pt x="100" y="238"/>
                  <a:pt x="100" y="238"/>
                </a:cubicBezTo>
                <a:cubicBezTo>
                  <a:pt x="101" y="238"/>
                  <a:pt x="101" y="238"/>
                  <a:pt x="101" y="238"/>
                </a:cubicBezTo>
                <a:cubicBezTo>
                  <a:pt x="101" y="238"/>
                  <a:pt x="101" y="238"/>
                  <a:pt x="101" y="238"/>
                </a:cubicBezTo>
                <a:cubicBezTo>
                  <a:pt x="101" y="238"/>
                  <a:pt x="171" y="240"/>
                  <a:pt x="178" y="156"/>
                </a:cubicBezTo>
                <a:cubicBezTo>
                  <a:pt x="185" y="155"/>
                  <a:pt x="193" y="148"/>
                  <a:pt x="197" y="136"/>
                </a:cubicBezTo>
                <a:cubicBezTo>
                  <a:pt x="201" y="124"/>
                  <a:pt x="198" y="111"/>
                  <a:pt x="191" y="1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60">
            <a:extLst>
              <a:ext uri="{FF2B5EF4-FFF2-40B4-BE49-F238E27FC236}">
                <a16:creationId xmlns:a16="http://schemas.microsoft.com/office/drawing/2014/main" id="{00174B91-31C1-4F72-B444-61326D34E031}"/>
              </a:ext>
            </a:extLst>
          </p:cNvPr>
          <p:cNvSpPr>
            <a:spLocks noEditPoints="1"/>
          </p:cNvSpPr>
          <p:nvPr/>
        </p:nvSpPr>
        <p:spPr bwMode="auto">
          <a:xfrm>
            <a:off x="2991351" y="2160162"/>
            <a:ext cx="506413" cy="374650"/>
          </a:xfrm>
          <a:custGeom>
            <a:avLst/>
            <a:gdLst>
              <a:gd name="T0" fmla="*/ 401 w 443"/>
              <a:gd name="T1" fmla="*/ 287 h 329"/>
              <a:gd name="T2" fmla="*/ 323 w 443"/>
              <a:gd name="T3" fmla="*/ 319 h 329"/>
              <a:gd name="T4" fmla="*/ 245 w 443"/>
              <a:gd name="T5" fmla="*/ 287 h 329"/>
              <a:gd name="T6" fmla="*/ 213 w 443"/>
              <a:gd name="T7" fmla="*/ 209 h 329"/>
              <a:gd name="T8" fmla="*/ 245 w 443"/>
              <a:gd name="T9" fmla="*/ 131 h 329"/>
              <a:gd name="T10" fmla="*/ 323 w 443"/>
              <a:gd name="T11" fmla="*/ 99 h 329"/>
              <a:gd name="T12" fmla="*/ 401 w 443"/>
              <a:gd name="T13" fmla="*/ 131 h 329"/>
              <a:gd name="T14" fmla="*/ 433 w 443"/>
              <a:gd name="T15" fmla="*/ 209 h 329"/>
              <a:gd name="T16" fmla="*/ 401 w 443"/>
              <a:gd name="T17" fmla="*/ 287 h 329"/>
              <a:gd name="T18" fmla="*/ 395 w 443"/>
              <a:gd name="T19" fmla="*/ 114 h 329"/>
              <a:gd name="T20" fmla="*/ 283 w 443"/>
              <a:gd name="T21" fmla="*/ 0 h 329"/>
              <a:gd name="T22" fmla="*/ 244 w 443"/>
              <a:gd name="T23" fmla="*/ 39 h 329"/>
              <a:gd name="T24" fmla="*/ 227 w 443"/>
              <a:gd name="T25" fmla="*/ 39 h 329"/>
              <a:gd name="T26" fmla="*/ 197 w 443"/>
              <a:gd name="T27" fmla="*/ 9 h 329"/>
              <a:gd name="T28" fmla="*/ 197 w 443"/>
              <a:gd name="T29" fmla="*/ 9 h 329"/>
              <a:gd name="T30" fmla="*/ 197 w 443"/>
              <a:gd name="T31" fmla="*/ 9 h 329"/>
              <a:gd name="T32" fmla="*/ 167 w 443"/>
              <a:gd name="T33" fmla="*/ 39 h 329"/>
              <a:gd name="T34" fmla="*/ 150 w 443"/>
              <a:gd name="T35" fmla="*/ 39 h 329"/>
              <a:gd name="T36" fmla="*/ 112 w 443"/>
              <a:gd name="T37" fmla="*/ 0 h 329"/>
              <a:gd name="T38" fmla="*/ 0 w 443"/>
              <a:gd name="T39" fmla="*/ 119 h 329"/>
              <a:gd name="T40" fmla="*/ 0 w 443"/>
              <a:gd name="T41" fmla="*/ 268 h 329"/>
              <a:gd name="T42" fmla="*/ 67 w 443"/>
              <a:gd name="T43" fmla="*/ 303 h 329"/>
              <a:gd name="T44" fmla="*/ 67 w 443"/>
              <a:gd name="T45" fmla="*/ 150 h 329"/>
              <a:gd name="T46" fmla="*/ 77 w 443"/>
              <a:gd name="T47" fmla="*/ 110 h 329"/>
              <a:gd name="T48" fmla="*/ 77 w 443"/>
              <a:gd name="T49" fmla="*/ 306 h 329"/>
              <a:gd name="T50" fmla="*/ 198 w 443"/>
              <a:gd name="T51" fmla="*/ 327 h 329"/>
              <a:gd name="T52" fmla="*/ 275 w 443"/>
              <a:gd name="T53" fmla="*/ 319 h 329"/>
              <a:gd name="T54" fmla="*/ 275 w 443"/>
              <a:gd name="T55" fmla="*/ 319 h 329"/>
              <a:gd name="T56" fmla="*/ 323 w 443"/>
              <a:gd name="T57" fmla="*/ 329 h 329"/>
              <a:gd name="T58" fmla="*/ 443 w 443"/>
              <a:gd name="T59" fmla="*/ 209 h 329"/>
              <a:gd name="T60" fmla="*/ 395 w 443"/>
              <a:gd name="T61" fmla="*/ 114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3" h="329">
                <a:moveTo>
                  <a:pt x="401" y="287"/>
                </a:moveTo>
                <a:cubicBezTo>
                  <a:pt x="380" y="307"/>
                  <a:pt x="352" y="319"/>
                  <a:pt x="323" y="319"/>
                </a:cubicBezTo>
                <a:cubicBezTo>
                  <a:pt x="294" y="319"/>
                  <a:pt x="266" y="307"/>
                  <a:pt x="245" y="287"/>
                </a:cubicBezTo>
                <a:cubicBezTo>
                  <a:pt x="225" y="266"/>
                  <a:pt x="213" y="238"/>
                  <a:pt x="213" y="209"/>
                </a:cubicBezTo>
                <a:cubicBezTo>
                  <a:pt x="213" y="180"/>
                  <a:pt x="225" y="152"/>
                  <a:pt x="245" y="131"/>
                </a:cubicBezTo>
                <a:cubicBezTo>
                  <a:pt x="266" y="111"/>
                  <a:pt x="294" y="99"/>
                  <a:pt x="323" y="99"/>
                </a:cubicBezTo>
                <a:cubicBezTo>
                  <a:pt x="352" y="99"/>
                  <a:pt x="380" y="111"/>
                  <a:pt x="401" y="131"/>
                </a:cubicBezTo>
                <a:cubicBezTo>
                  <a:pt x="421" y="152"/>
                  <a:pt x="433" y="180"/>
                  <a:pt x="433" y="209"/>
                </a:cubicBezTo>
                <a:cubicBezTo>
                  <a:pt x="433" y="238"/>
                  <a:pt x="421" y="266"/>
                  <a:pt x="401" y="287"/>
                </a:cubicBezTo>
                <a:close/>
                <a:moveTo>
                  <a:pt x="395" y="114"/>
                </a:moveTo>
                <a:cubicBezTo>
                  <a:pt x="392" y="53"/>
                  <a:pt x="343" y="3"/>
                  <a:pt x="283" y="0"/>
                </a:cubicBezTo>
                <a:cubicBezTo>
                  <a:pt x="244" y="39"/>
                  <a:pt x="244" y="39"/>
                  <a:pt x="244" y="39"/>
                </a:cubicBezTo>
                <a:cubicBezTo>
                  <a:pt x="239" y="44"/>
                  <a:pt x="232" y="44"/>
                  <a:pt x="227" y="39"/>
                </a:cubicBezTo>
                <a:cubicBezTo>
                  <a:pt x="197" y="9"/>
                  <a:pt x="197" y="9"/>
                  <a:pt x="197" y="9"/>
                </a:cubicBezTo>
                <a:cubicBezTo>
                  <a:pt x="197" y="9"/>
                  <a:pt x="197" y="9"/>
                  <a:pt x="197" y="9"/>
                </a:cubicBezTo>
                <a:cubicBezTo>
                  <a:pt x="197" y="9"/>
                  <a:pt x="197" y="9"/>
                  <a:pt x="197" y="9"/>
                </a:cubicBezTo>
                <a:cubicBezTo>
                  <a:pt x="167" y="39"/>
                  <a:pt x="167" y="39"/>
                  <a:pt x="167" y="39"/>
                </a:cubicBezTo>
                <a:cubicBezTo>
                  <a:pt x="163" y="44"/>
                  <a:pt x="155" y="44"/>
                  <a:pt x="150" y="39"/>
                </a:cubicBezTo>
                <a:cubicBezTo>
                  <a:pt x="112" y="0"/>
                  <a:pt x="112" y="0"/>
                  <a:pt x="112" y="0"/>
                </a:cubicBezTo>
                <a:cubicBezTo>
                  <a:pt x="50" y="4"/>
                  <a:pt x="0" y="56"/>
                  <a:pt x="0" y="119"/>
                </a:cubicBezTo>
                <a:cubicBezTo>
                  <a:pt x="0" y="268"/>
                  <a:pt x="0" y="268"/>
                  <a:pt x="0" y="268"/>
                </a:cubicBezTo>
                <a:cubicBezTo>
                  <a:pt x="21" y="282"/>
                  <a:pt x="43" y="294"/>
                  <a:pt x="67" y="303"/>
                </a:cubicBezTo>
                <a:cubicBezTo>
                  <a:pt x="67" y="150"/>
                  <a:pt x="67" y="150"/>
                  <a:pt x="67" y="150"/>
                </a:cubicBezTo>
                <a:cubicBezTo>
                  <a:pt x="67" y="133"/>
                  <a:pt x="70" y="120"/>
                  <a:pt x="77" y="110"/>
                </a:cubicBezTo>
                <a:cubicBezTo>
                  <a:pt x="77" y="110"/>
                  <a:pt x="77" y="192"/>
                  <a:pt x="77" y="306"/>
                </a:cubicBezTo>
                <a:cubicBezTo>
                  <a:pt x="114" y="320"/>
                  <a:pt x="155" y="327"/>
                  <a:pt x="198" y="327"/>
                </a:cubicBezTo>
                <a:cubicBezTo>
                  <a:pt x="224" y="327"/>
                  <a:pt x="250" y="324"/>
                  <a:pt x="275" y="319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90" y="325"/>
                  <a:pt x="306" y="329"/>
                  <a:pt x="323" y="329"/>
                </a:cubicBezTo>
                <a:cubicBezTo>
                  <a:pt x="389" y="329"/>
                  <a:pt x="443" y="275"/>
                  <a:pt x="443" y="209"/>
                </a:cubicBezTo>
                <a:cubicBezTo>
                  <a:pt x="443" y="170"/>
                  <a:pt x="424" y="136"/>
                  <a:pt x="395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61">
            <a:extLst>
              <a:ext uri="{FF2B5EF4-FFF2-40B4-BE49-F238E27FC236}">
                <a16:creationId xmlns:a16="http://schemas.microsoft.com/office/drawing/2014/main" id="{C1A3A21B-8A28-4E39-A17F-5683FA15E1A5}"/>
              </a:ext>
            </a:extLst>
          </p:cNvPr>
          <p:cNvSpPr>
            <a:spLocks/>
          </p:cNvSpPr>
          <p:nvPr/>
        </p:nvSpPr>
        <p:spPr bwMode="auto">
          <a:xfrm>
            <a:off x="3315201" y="2312562"/>
            <a:ext cx="90488" cy="171450"/>
          </a:xfrm>
          <a:custGeom>
            <a:avLst/>
            <a:gdLst>
              <a:gd name="T0" fmla="*/ 74 w 80"/>
              <a:gd name="T1" fmla="*/ 82 h 150"/>
              <a:gd name="T2" fmla="*/ 50 w 80"/>
              <a:gd name="T3" fmla="*/ 66 h 150"/>
              <a:gd name="T4" fmla="*/ 48 w 80"/>
              <a:gd name="T5" fmla="*/ 65 h 150"/>
              <a:gd name="T6" fmla="*/ 34 w 80"/>
              <a:gd name="T7" fmla="*/ 57 h 150"/>
              <a:gd name="T8" fmla="*/ 29 w 80"/>
              <a:gd name="T9" fmla="*/ 53 h 150"/>
              <a:gd name="T10" fmla="*/ 28 w 80"/>
              <a:gd name="T11" fmla="*/ 52 h 150"/>
              <a:gd name="T12" fmla="*/ 27 w 80"/>
              <a:gd name="T13" fmla="*/ 46 h 150"/>
              <a:gd name="T14" fmla="*/ 29 w 80"/>
              <a:gd name="T15" fmla="*/ 39 h 150"/>
              <a:gd name="T16" fmla="*/ 31 w 80"/>
              <a:gd name="T17" fmla="*/ 37 h 150"/>
              <a:gd name="T18" fmla="*/ 42 w 80"/>
              <a:gd name="T19" fmla="*/ 34 h 150"/>
              <a:gd name="T20" fmla="*/ 48 w 80"/>
              <a:gd name="T21" fmla="*/ 34 h 150"/>
              <a:gd name="T22" fmla="*/ 55 w 80"/>
              <a:gd name="T23" fmla="*/ 35 h 150"/>
              <a:gd name="T24" fmla="*/ 71 w 80"/>
              <a:gd name="T25" fmla="*/ 41 h 150"/>
              <a:gd name="T26" fmla="*/ 79 w 80"/>
              <a:gd name="T27" fmla="*/ 21 h 150"/>
              <a:gd name="T28" fmla="*/ 61 w 80"/>
              <a:gd name="T29" fmla="*/ 14 h 150"/>
              <a:gd name="T30" fmla="*/ 48 w 80"/>
              <a:gd name="T31" fmla="*/ 12 h 150"/>
              <a:gd name="T32" fmla="*/ 48 w 80"/>
              <a:gd name="T33" fmla="*/ 0 h 150"/>
              <a:gd name="T34" fmla="*/ 29 w 80"/>
              <a:gd name="T35" fmla="*/ 0 h 150"/>
              <a:gd name="T36" fmla="*/ 29 w 80"/>
              <a:gd name="T37" fmla="*/ 13 h 150"/>
              <a:gd name="T38" fmla="*/ 12 w 80"/>
              <a:gd name="T39" fmla="*/ 21 h 150"/>
              <a:gd name="T40" fmla="*/ 1 w 80"/>
              <a:gd name="T41" fmla="*/ 47 h 150"/>
              <a:gd name="T42" fmla="*/ 5 w 80"/>
              <a:gd name="T43" fmla="*/ 62 h 150"/>
              <a:gd name="T44" fmla="*/ 14 w 80"/>
              <a:gd name="T45" fmla="*/ 73 h 150"/>
              <a:gd name="T46" fmla="*/ 29 w 80"/>
              <a:gd name="T47" fmla="*/ 83 h 150"/>
              <a:gd name="T48" fmla="*/ 31 w 80"/>
              <a:gd name="T49" fmla="*/ 84 h 150"/>
              <a:gd name="T50" fmla="*/ 47 w 80"/>
              <a:gd name="T51" fmla="*/ 92 h 150"/>
              <a:gd name="T52" fmla="*/ 48 w 80"/>
              <a:gd name="T53" fmla="*/ 93 h 150"/>
              <a:gd name="T54" fmla="*/ 52 w 80"/>
              <a:gd name="T55" fmla="*/ 97 h 150"/>
              <a:gd name="T56" fmla="*/ 55 w 80"/>
              <a:gd name="T57" fmla="*/ 104 h 150"/>
              <a:gd name="T58" fmla="*/ 50 w 80"/>
              <a:gd name="T59" fmla="*/ 113 h 150"/>
              <a:gd name="T60" fmla="*/ 48 w 80"/>
              <a:gd name="T61" fmla="*/ 115 h 150"/>
              <a:gd name="T62" fmla="*/ 37 w 80"/>
              <a:gd name="T63" fmla="*/ 117 h 150"/>
              <a:gd name="T64" fmla="*/ 29 w 80"/>
              <a:gd name="T65" fmla="*/ 116 h 150"/>
              <a:gd name="T66" fmla="*/ 21 w 80"/>
              <a:gd name="T67" fmla="*/ 114 h 150"/>
              <a:gd name="T68" fmla="*/ 0 w 80"/>
              <a:gd name="T69" fmla="*/ 107 h 150"/>
              <a:gd name="T70" fmla="*/ 0 w 80"/>
              <a:gd name="T71" fmla="*/ 131 h 150"/>
              <a:gd name="T72" fmla="*/ 29 w 80"/>
              <a:gd name="T73" fmla="*/ 138 h 150"/>
              <a:gd name="T74" fmla="*/ 29 w 80"/>
              <a:gd name="T75" fmla="*/ 150 h 150"/>
              <a:gd name="T76" fmla="*/ 48 w 80"/>
              <a:gd name="T77" fmla="*/ 150 h 150"/>
              <a:gd name="T78" fmla="*/ 48 w 80"/>
              <a:gd name="T79" fmla="*/ 137 h 150"/>
              <a:gd name="T80" fmla="*/ 68 w 80"/>
              <a:gd name="T81" fmla="*/ 129 h 150"/>
              <a:gd name="T82" fmla="*/ 80 w 80"/>
              <a:gd name="T83" fmla="*/ 102 h 150"/>
              <a:gd name="T84" fmla="*/ 74 w 80"/>
              <a:gd name="T85" fmla="*/ 82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0" h="150">
                <a:moveTo>
                  <a:pt x="74" y="82"/>
                </a:moveTo>
                <a:cubicBezTo>
                  <a:pt x="69" y="77"/>
                  <a:pt x="62" y="71"/>
                  <a:pt x="50" y="66"/>
                </a:cubicBezTo>
                <a:cubicBezTo>
                  <a:pt x="49" y="65"/>
                  <a:pt x="49" y="65"/>
                  <a:pt x="48" y="65"/>
                </a:cubicBezTo>
                <a:cubicBezTo>
                  <a:pt x="41" y="61"/>
                  <a:pt x="36" y="59"/>
                  <a:pt x="34" y="57"/>
                </a:cubicBezTo>
                <a:cubicBezTo>
                  <a:pt x="32" y="56"/>
                  <a:pt x="30" y="55"/>
                  <a:pt x="29" y="53"/>
                </a:cubicBezTo>
                <a:cubicBezTo>
                  <a:pt x="29" y="53"/>
                  <a:pt x="29" y="52"/>
                  <a:pt x="28" y="52"/>
                </a:cubicBezTo>
                <a:cubicBezTo>
                  <a:pt x="27" y="50"/>
                  <a:pt x="27" y="48"/>
                  <a:pt x="27" y="46"/>
                </a:cubicBezTo>
                <a:cubicBezTo>
                  <a:pt x="27" y="43"/>
                  <a:pt x="28" y="41"/>
                  <a:pt x="29" y="39"/>
                </a:cubicBezTo>
                <a:cubicBezTo>
                  <a:pt x="30" y="38"/>
                  <a:pt x="30" y="38"/>
                  <a:pt x="31" y="37"/>
                </a:cubicBezTo>
                <a:cubicBezTo>
                  <a:pt x="33" y="35"/>
                  <a:pt x="37" y="34"/>
                  <a:pt x="42" y="34"/>
                </a:cubicBezTo>
                <a:cubicBezTo>
                  <a:pt x="44" y="34"/>
                  <a:pt x="46" y="34"/>
                  <a:pt x="48" y="34"/>
                </a:cubicBezTo>
                <a:cubicBezTo>
                  <a:pt x="50" y="34"/>
                  <a:pt x="53" y="35"/>
                  <a:pt x="55" y="35"/>
                </a:cubicBezTo>
                <a:cubicBezTo>
                  <a:pt x="59" y="36"/>
                  <a:pt x="65" y="38"/>
                  <a:pt x="71" y="41"/>
                </a:cubicBezTo>
                <a:cubicBezTo>
                  <a:pt x="79" y="21"/>
                  <a:pt x="79" y="21"/>
                  <a:pt x="79" y="21"/>
                </a:cubicBezTo>
                <a:cubicBezTo>
                  <a:pt x="73" y="18"/>
                  <a:pt x="67" y="16"/>
                  <a:pt x="61" y="14"/>
                </a:cubicBezTo>
                <a:cubicBezTo>
                  <a:pt x="57" y="13"/>
                  <a:pt x="53" y="12"/>
                  <a:pt x="48" y="12"/>
                </a:cubicBezTo>
                <a:cubicBezTo>
                  <a:pt x="48" y="0"/>
                  <a:pt x="48" y="0"/>
                  <a:pt x="48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13"/>
                  <a:pt x="29" y="13"/>
                  <a:pt x="29" y="13"/>
                </a:cubicBezTo>
                <a:cubicBezTo>
                  <a:pt x="23" y="15"/>
                  <a:pt x="17" y="17"/>
                  <a:pt x="12" y="21"/>
                </a:cubicBezTo>
                <a:cubicBezTo>
                  <a:pt x="5" y="27"/>
                  <a:pt x="1" y="36"/>
                  <a:pt x="1" y="47"/>
                </a:cubicBezTo>
                <a:cubicBezTo>
                  <a:pt x="1" y="53"/>
                  <a:pt x="3" y="58"/>
                  <a:pt x="5" y="62"/>
                </a:cubicBezTo>
                <a:cubicBezTo>
                  <a:pt x="7" y="66"/>
                  <a:pt x="10" y="70"/>
                  <a:pt x="14" y="73"/>
                </a:cubicBezTo>
                <a:cubicBezTo>
                  <a:pt x="17" y="76"/>
                  <a:pt x="22" y="80"/>
                  <a:pt x="29" y="83"/>
                </a:cubicBezTo>
                <a:cubicBezTo>
                  <a:pt x="30" y="83"/>
                  <a:pt x="30" y="83"/>
                  <a:pt x="31" y="84"/>
                </a:cubicBezTo>
                <a:cubicBezTo>
                  <a:pt x="39" y="87"/>
                  <a:pt x="44" y="90"/>
                  <a:pt x="47" y="92"/>
                </a:cubicBezTo>
                <a:cubicBezTo>
                  <a:pt x="47" y="92"/>
                  <a:pt x="48" y="93"/>
                  <a:pt x="48" y="93"/>
                </a:cubicBezTo>
                <a:cubicBezTo>
                  <a:pt x="50" y="94"/>
                  <a:pt x="51" y="96"/>
                  <a:pt x="52" y="97"/>
                </a:cubicBezTo>
                <a:cubicBezTo>
                  <a:pt x="54" y="99"/>
                  <a:pt x="55" y="101"/>
                  <a:pt x="55" y="104"/>
                </a:cubicBezTo>
                <a:cubicBezTo>
                  <a:pt x="55" y="108"/>
                  <a:pt x="53" y="111"/>
                  <a:pt x="50" y="113"/>
                </a:cubicBezTo>
                <a:cubicBezTo>
                  <a:pt x="49" y="114"/>
                  <a:pt x="49" y="114"/>
                  <a:pt x="48" y="115"/>
                </a:cubicBezTo>
                <a:cubicBezTo>
                  <a:pt x="45" y="116"/>
                  <a:pt x="41" y="117"/>
                  <a:pt x="37" y="117"/>
                </a:cubicBezTo>
                <a:cubicBezTo>
                  <a:pt x="34" y="117"/>
                  <a:pt x="32" y="117"/>
                  <a:pt x="29" y="116"/>
                </a:cubicBezTo>
                <a:cubicBezTo>
                  <a:pt x="27" y="116"/>
                  <a:pt x="24" y="115"/>
                  <a:pt x="21" y="114"/>
                </a:cubicBezTo>
                <a:cubicBezTo>
                  <a:pt x="15" y="113"/>
                  <a:pt x="8" y="110"/>
                  <a:pt x="0" y="107"/>
                </a:cubicBezTo>
                <a:cubicBezTo>
                  <a:pt x="0" y="131"/>
                  <a:pt x="0" y="131"/>
                  <a:pt x="0" y="131"/>
                </a:cubicBezTo>
                <a:cubicBezTo>
                  <a:pt x="9" y="135"/>
                  <a:pt x="18" y="138"/>
                  <a:pt x="29" y="138"/>
                </a:cubicBezTo>
                <a:cubicBezTo>
                  <a:pt x="29" y="150"/>
                  <a:pt x="29" y="150"/>
                  <a:pt x="29" y="150"/>
                </a:cubicBezTo>
                <a:cubicBezTo>
                  <a:pt x="48" y="150"/>
                  <a:pt x="48" y="150"/>
                  <a:pt x="48" y="150"/>
                </a:cubicBezTo>
                <a:cubicBezTo>
                  <a:pt x="48" y="137"/>
                  <a:pt x="48" y="137"/>
                  <a:pt x="48" y="137"/>
                </a:cubicBezTo>
                <a:cubicBezTo>
                  <a:pt x="56" y="136"/>
                  <a:pt x="63" y="133"/>
                  <a:pt x="68" y="129"/>
                </a:cubicBezTo>
                <a:cubicBezTo>
                  <a:pt x="76" y="122"/>
                  <a:pt x="80" y="114"/>
                  <a:pt x="80" y="102"/>
                </a:cubicBezTo>
                <a:cubicBezTo>
                  <a:pt x="80" y="94"/>
                  <a:pt x="78" y="88"/>
                  <a:pt x="74" y="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08017" y="1930616"/>
            <a:ext cx="343116" cy="343114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15" name="Oval 14"/>
          <p:cNvSpPr/>
          <p:nvPr/>
        </p:nvSpPr>
        <p:spPr>
          <a:xfrm>
            <a:off x="5741363" y="2899938"/>
            <a:ext cx="343116" cy="343114"/>
          </a:xfrm>
          <a:prstGeom prst="ellipse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>
                <a:solidFill>
                  <a:srgbClr val="FFFFFF"/>
                </a:solidFill>
              </a:rPr>
              <a:t>02</a:t>
            </a:r>
          </a:p>
        </p:txBody>
      </p:sp>
      <p:sp>
        <p:nvSpPr>
          <p:cNvPr id="16" name="Oval 15"/>
          <p:cNvSpPr/>
          <p:nvPr/>
        </p:nvSpPr>
        <p:spPr>
          <a:xfrm>
            <a:off x="5749167" y="4350041"/>
            <a:ext cx="343116" cy="343114"/>
          </a:xfrm>
          <a:prstGeom prst="ellipse">
            <a:avLst/>
          </a:prstGeom>
          <a:solidFill>
            <a:schemeClr val="accent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>
                <a:solidFill>
                  <a:srgbClr val="FFFFFF"/>
                </a:solidFill>
              </a:rPr>
              <a:t>03</a:t>
            </a:r>
          </a:p>
        </p:txBody>
      </p:sp>
      <p:sp>
        <p:nvSpPr>
          <p:cNvPr id="17" name="Oval 16"/>
          <p:cNvSpPr/>
          <p:nvPr/>
        </p:nvSpPr>
        <p:spPr>
          <a:xfrm>
            <a:off x="4808952" y="5325701"/>
            <a:ext cx="343116" cy="343114"/>
          </a:xfrm>
          <a:prstGeom prst="ellipse">
            <a:avLst/>
          </a:prstGeom>
          <a:solidFill>
            <a:schemeClr val="accent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>
                <a:solidFill>
                  <a:srgbClr val="FFFFFF"/>
                </a:solidFill>
              </a:rPr>
              <a:t>04</a:t>
            </a:r>
          </a:p>
        </p:txBody>
      </p:sp>
      <p:sp>
        <p:nvSpPr>
          <p:cNvPr id="18" name="Oval 17"/>
          <p:cNvSpPr/>
          <p:nvPr/>
        </p:nvSpPr>
        <p:spPr>
          <a:xfrm>
            <a:off x="3332664" y="5270762"/>
            <a:ext cx="343116" cy="343114"/>
          </a:xfrm>
          <a:prstGeom prst="ellipse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>
                <a:solidFill>
                  <a:srgbClr val="FFFFFF"/>
                </a:solidFill>
              </a:rPr>
              <a:t>05</a:t>
            </a:r>
          </a:p>
        </p:txBody>
      </p:sp>
      <p:sp>
        <p:nvSpPr>
          <p:cNvPr id="19" name="Oval 18"/>
          <p:cNvSpPr/>
          <p:nvPr/>
        </p:nvSpPr>
        <p:spPr>
          <a:xfrm>
            <a:off x="2295600" y="4066430"/>
            <a:ext cx="343116" cy="343114"/>
          </a:xfrm>
          <a:prstGeom prst="ellipse">
            <a:avLst/>
          </a:prstGeom>
          <a:solidFill>
            <a:schemeClr val="accent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>
                <a:solidFill>
                  <a:srgbClr val="FFFFFF"/>
                </a:solidFill>
              </a:rPr>
              <a:t>06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69825" y="3150054"/>
            <a:ext cx="1739126" cy="15912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1200" b="1" dirty="0"/>
              <a:t>Write title here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A peep at some distant orb has power to raise and purify. or a noble picture, or a passage from the grander poets. It always does one good.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131248" y="709792"/>
            <a:ext cx="2875005" cy="76020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200" b="1" dirty="0"/>
              <a:t>Write title here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A peep at some distant orb has power to raise and purify. A peep at some.</a:t>
            </a:r>
          </a:p>
        </p:txBody>
      </p:sp>
      <p:sp>
        <p:nvSpPr>
          <p:cNvPr id="29" name="Oval 28"/>
          <p:cNvSpPr/>
          <p:nvPr/>
        </p:nvSpPr>
        <p:spPr>
          <a:xfrm>
            <a:off x="7605522" y="800083"/>
            <a:ext cx="343116" cy="343114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31" name="Oval 30"/>
          <p:cNvSpPr/>
          <p:nvPr/>
        </p:nvSpPr>
        <p:spPr>
          <a:xfrm>
            <a:off x="7605522" y="1714602"/>
            <a:ext cx="343116" cy="343114"/>
          </a:xfrm>
          <a:prstGeom prst="ellipse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>
                <a:solidFill>
                  <a:srgbClr val="FFFFFF"/>
                </a:solidFill>
              </a:rPr>
              <a:t>02</a:t>
            </a:r>
          </a:p>
        </p:txBody>
      </p:sp>
      <p:sp>
        <p:nvSpPr>
          <p:cNvPr id="33" name="Oval 32"/>
          <p:cNvSpPr/>
          <p:nvPr/>
        </p:nvSpPr>
        <p:spPr>
          <a:xfrm>
            <a:off x="7605522" y="2629121"/>
            <a:ext cx="343116" cy="343114"/>
          </a:xfrm>
          <a:prstGeom prst="ellipse">
            <a:avLst/>
          </a:prstGeom>
          <a:solidFill>
            <a:schemeClr val="accent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>
                <a:solidFill>
                  <a:srgbClr val="FFFFFF"/>
                </a:solidFill>
              </a:rPr>
              <a:t>03</a:t>
            </a:r>
          </a:p>
        </p:txBody>
      </p:sp>
      <p:sp>
        <p:nvSpPr>
          <p:cNvPr id="35" name="Oval 34"/>
          <p:cNvSpPr/>
          <p:nvPr/>
        </p:nvSpPr>
        <p:spPr>
          <a:xfrm>
            <a:off x="7605522" y="3543640"/>
            <a:ext cx="343116" cy="343114"/>
          </a:xfrm>
          <a:prstGeom prst="ellipse">
            <a:avLst/>
          </a:prstGeom>
          <a:solidFill>
            <a:schemeClr val="accent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>
                <a:solidFill>
                  <a:srgbClr val="FFFFFF"/>
                </a:solidFill>
              </a:rPr>
              <a:t>04</a:t>
            </a:r>
          </a:p>
        </p:txBody>
      </p:sp>
      <p:sp>
        <p:nvSpPr>
          <p:cNvPr id="37" name="Oval 36"/>
          <p:cNvSpPr/>
          <p:nvPr/>
        </p:nvSpPr>
        <p:spPr>
          <a:xfrm>
            <a:off x="7605522" y="4458159"/>
            <a:ext cx="343116" cy="343114"/>
          </a:xfrm>
          <a:prstGeom prst="ellipse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>
                <a:solidFill>
                  <a:srgbClr val="FFFFFF"/>
                </a:solidFill>
              </a:rPr>
              <a:t>05</a:t>
            </a:r>
          </a:p>
        </p:txBody>
      </p:sp>
      <p:sp>
        <p:nvSpPr>
          <p:cNvPr id="39" name="Oval 38"/>
          <p:cNvSpPr/>
          <p:nvPr/>
        </p:nvSpPr>
        <p:spPr>
          <a:xfrm>
            <a:off x="7605522" y="5372676"/>
            <a:ext cx="343116" cy="343114"/>
          </a:xfrm>
          <a:prstGeom prst="ellipse">
            <a:avLst/>
          </a:prstGeom>
          <a:solidFill>
            <a:schemeClr val="accent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>
                <a:solidFill>
                  <a:srgbClr val="FFFFFF"/>
                </a:solidFill>
              </a:rPr>
              <a:t>06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31248" y="1624113"/>
            <a:ext cx="2875005" cy="76020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200" b="1" dirty="0"/>
              <a:t>Write title here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A peep at some distant orb has power to raise and purify. A peep at some.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131248" y="2538434"/>
            <a:ext cx="2875005" cy="76020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200" b="1" dirty="0"/>
              <a:t>Write title here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A peep at some distant orb has power to raise and purify. A peep at some.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31248" y="3452755"/>
            <a:ext cx="2875005" cy="76020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200" b="1" dirty="0"/>
              <a:t>Write title here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A peep at some distant orb has power to raise and purify. A peep at some.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31248" y="4367076"/>
            <a:ext cx="2875005" cy="76020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200" b="1" dirty="0"/>
              <a:t>Write title here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A peep at some distant orb has power to raise and purify. A peep at some.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131248" y="5281395"/>
            <a:ext cx="2875005" cy="76020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200" b="1" dirty="0"/>
              <a:t>Write title here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A peep at some distant orb has power to raise and purify. A peep at some.</a:t>
            </a:r>
          </a:p>
        </p:txBody>
      </p:sp>
    </p:spTree>
    <p:extLst>
      <p:ext uri="{BB962C8B-B14F-4D97-AF65-F5344CB8AC3E}">
        <p14:creationId xmlns:p14="http://schemas.microsoft.com/office/powerpoint/2010/main" val="1088729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e 3"/>
          <p:cNvSpPr/>
          <p:nvPr/>
        </p:nvSpPr>
        <p:spPr>
          <a:xfrm rot="13500000" flipH="1">
            <a:off x="2830789" y="2523837"/>
            <a:ext cx="1990980" cy="1990982"/>
          </a:xfrm>
          <a:prstGeom prst="pie">
            <a:avLst>
              <a:gd name="adj1" fmla="val 10799998"/>
              <a:gd name="adj2" fmla="val 5307"/>
            </a:avLst>
          </a:prstGeom>
          <a:gradFill>
            <a:gsLst>
              <a:gs pos="0">
                <a:schemeClr val="accent1">
                  <a:alpha val="20000"/>
                </a:schemeClr>
              </a:gs>
              <a:gs pos="99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817380" y="2521763"/>
            <a:ext cx="1995134" cy="199513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5416" y="4793595"/>
            <a:ext cx="2379062" cy="9448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1200" b="1" dirty="0"/>
              <a:t>Write title here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A peep at some distant orb has power to raise and purify. or a noble picture, or a passage from the grander poets. </a:t>
            </a:r>
          </a:p>
        </p:txBody>
      </p:sp>
      <p:sp>
        <p:nvSpPr>
          <p:cNvPr id="8" name="Pie 7"/>
          <p:cNvSpPr/>
          <p:nvPr/>
        </p:nvSpPr>
        <p:spPr>
          <a:xfrm rot="13500000" flipH="1">
            <a:off x="4393717" y="2523838"/>
            <a:ext cx="1990980" cy="1990982"/>
          </a:xfrm>
          <a:prstGeom prst="pie">
            <a:avLst>
              <a:gd name="adj1" fmla="val 10799998"/>
              <a:gd name="adj2" fmla="val 5307"/>
            </a:avLst>
          </a:prstGeom>
          <a:gradFill>
            <a:gsLst>
              <a:gs pos="0">
                <a:schemeClr val="accent2">
                  <a:alpha val="20000"/>
                </a:schemeClr>
              </a:gs>
              <a:gs pos="99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80308" y="2521764"/>
            <a:ext cx="1995134" cy="199513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Pie 9"/>
          <p:cNvSpPr/>
          <p:nvPr/>
        </p:nvSpPr>
        <p:spPr>
          <a:xfrm rot="13500000" flipH="1">
            <a:off x="6004904" y="2523839"/>
            <a:ext cx="1990980" cy="1990982"/>
          </a:xfrm>
          <a:prstGeom prst="pie">
            <a:avLst>
              <a:gd name="adj1" fmla="val 10799998"/>
              <a:gd name="adj2" fmla="val 5307"/>
            </a:avLst>
          </a:prstGeom>
          <a:gradFill>
            <a:gsLst>
              <a:gs pos="0">
                <a:schemeClr val="accent3">
                  <a:alpha val="20000"/>
                </a:schemeClr>
              </a:gs>
              <a:gs pos="99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91495" y="2521765"/>
            <a:ext cx="1995134" cy="1995130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Pie 11"/>
          <p:cNvSpPr/>
          <p:nvPr/>
        </p:nvSpPr>
        <p:spPr>
          <a:xfrm rot="13500000" flipH="1">
            <a:off x="7632850" y="2523839"/>
            <a:ext cx="1990980" cy="1990982"/>
          </a:xfrm>
          <a:prstGeom prst="pie">
            <a:avLst>
              <a:gd name="adj1" fmla="val 10799998"/>
              <a:gd name="adj2" fmla="val 5307"/>
            </a:avLst>
          </a:prstGeom>
          <a:gradFill>
            <a:gsLst>
              <a:gs pos="0">
                <a:schemeClr val="accent4">
                  <a:alpha val="20000"/>
                </a:schemeClr>
              </a:gs>
              <a:gs pos="99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619441" y="2521765"/>
            <a:ext cx="1995134" cy="1995130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Freeform 851"/>
          <p:cNvSpPr>
            <a:spLocks noEditPoints="1"/>
          </p:cNvSpPr>
          <p:nvPr/>
        </p:nvSpPr>
        <p:spPr bwMode="auto">
          <a:xfrm>
            <a:off x="8464070" y="3305839"/>
            <a:ext cx="328539" cy="376247"/>
          </a:xfrm>
          <a:custGeom>
            <a:avLst/>
            <a:gdLst>
              <a:gd name="T0" fmla="*/ 119 w 141"/>
              <a:gd name="T1" fmla="*/ 84 h 160"/>
              <a:gd name="T2" fmla="*/ 95 w 141"/>
              <a:gd name="T3" fmla="*/ 20 h 160"/>
              <a:gd name="T4" fmla="*/ 84 w 141"/>
              <a:gd name="T5" fmla="*/ 15 h 160"/>
              <a:gd name="T6" fmla="*/ 55 w 141"/>
              <a:gd name="T7" fmla="*/ 15 h 160"/>
              <a:gd name="T8" fmla="*/ 46 w 141"/>
              <a:gd name="T9" fmla="*/ 20 h 160"/>
              <a:gd name="T10" fmla="*/ 20 w 141"/>
              <a:gd name="T11" fmla="*/ 84 h 160"/>
              <a:gd name="T12" fmla="*/ 0 w 141"/>
              <a:gd name="T13" fmla="*/ 135 h 160"/>
              <a:gd name="T14" fmla="*/ 30 w 141"/>
              <a:gd name="T15" fmla="*/ 141 h 160"/>
              <a:gd name="T16" fmla="*/ 70 w 141"/>
              <a:gd name="T17" fmla="*/ 160 h 160"/>
              <a:gd name="T18" fmla="*/ 111 w 141"/>
              <a:gd name="T19" fmla="*/ 141 h 160"/>
              <a:gd name="T20" fmla="*/ 140 w 141"/>
              <a:gd name="T21" fmla="*/ 135 h 160"/>
              <a:gd name="T22" fmla="*/ 61 w 141"/>
              <a:gd name="T23" fmla="*/ 15 h 160"/>
              <a:gd name="T24" fmla="*/ 79 w 141"/>
              <a:gd name="T25" fmla="*/ 15 h 160"/>
              <a:gd name="T26" fmla="*/ 61 w 141"/>
              <a:gd name="T27" fmla="*/ 15 h 160"/>
              <a:gd name="T28" fmla="*/ 52 w 141"/>
              <a:gd name="T29" fmla="*/ 145 h 160"/>
              <a:gd name="T30" fmla="*/ 89 w 141"/>
              <a:gd name="T31" fmla="*/ 145 h 160"/>
              <a:gd name="T32" fmla="*/ 110 w 141"/>
              <a:gd name="T33" fmla="*/ 136 h 160"/>
              <a:gd name="T34" fmla="*/ 94 w 141"/>
              <a:gd name="T35" fmla="*/ 138 h 160"/>
              <a:gd name="T36" fmla="*/ 88 w 141"/>
              <a:gd name="T37" fmla="*/ 139 h 160"/>
              <a:gd name="T38" fmla="*/ 81 w 141"/>
              <a:gd name="T39" fmla="*/ 139 h 160"/>
              <a:gd name="T40" fmla="*/ 76 w 141"/>
              <a:gd name="T41" fmla="*/ 140 h 160"/>
              <a:gd name="T42" fmla="*/ 64 w 141"/>
              <a:gd name="T43" fmla="*/ 140 h 160"/>
              <a:gd name="T44" fmla="*/ 58 w 141"/>
              <a:gd name="T45" fmla="*/ 139 h 160"/>
              <a:gd name="T46" fmla="*/ 53 w 141"/>
              <a:gd name="T47" fmla="*/ 139 h 160"/>
              <a:gd name="T48" fmla="*/ 47 w 141"/>
              <a:gd name="T49" fmla="*/ 138 h 160"/>
              <a:gd name="T50" fmla="*/ 9 w 141"/>
              <a:gd name="T51" fmla="*/ 132 h 160"/>
              <a:gd name="T52" fmla="*/ 26 w 141"/>
              <a:gd name="T53" fmla="*/ 58 h 160"/>
              <a:gd name="T54" fmla="*/ 59 w 141"/>
              <a:gd name="T55" fmla="*/ 22 h 160"/>
              <a:gd name="T56" fmla="*/ 81 w 141"/>
              <a:gd name="T57" fmla="*/ 21 h 160"/>
              <a:gd name="T58" fmla="*/ 92 w 141"/>
              <a:gd name="T59" fmla="*/ 25 h 160"/>
              <a:gd name="T60" fmla="*/ 114 w 141"/>
              <a:gd name="T61" fmla="*/ 84 h 160"/>
              <a:gd name="T62" fmla="*/ 110 w 141"/>
              <a:gd name="T63" fmla="*/ 136 h 160"/>
              <a:gd name="T64" fmla="*/ 86 w 141"/>
              <a:gd name="T65" fmla="*/ 38 h 160"/>
              <a:gd name="T66" fmla="*/ 41 w 141"/>
              <a:gd name="T67" fmla="*/ 58 h 160"/>
              <a:gd name="T68" fmla="*/ 38 w 141"/>
              <a:gd name="T69" fmla="*/ 61 h 160"/>
              <a:gd name="T70" fmla="*/ 52 w 141"/>
              <a:gd name="T71" fmla="*/ 33 h 160"/>
              <a:gd name="T72" fmla="*/ 90 w 141"/>
              <a:gd name="T73" fmla="*/ 3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" h="160">
                <a:moveTo>
                  <a:pt x="140" y="132"/>
                </a:moveTo>
                <a:cubicBezTo>
                  <a:pt x="126" y="118"/>
                  <a:pt x="119" y="102"/>
                  <a:pt x="119" y="84"/>
                </a:cubicBezTo>
                <a:cubicBezTo>
                  <a:pt x="119" y="58"/>
                  <a:pt x="119" y="58"/>
                  <a:pt x="119" y="58"/>
                </a:cubicBezTo>
                <a:cubicBezTo>
                  <a:pt x="119" y="38"/>
                  <a:pt x="106" y="25"/>
                  <a:pt x="95" y="20"/>
                </a:cubicBezTo>
                <a:cubicBezTo>
                  <a:pt x="91" y="18"/>
                  <a:pt x="88" y="17"/>
                  <a:pt x="84" y="16"/>
                </a:cubicBezTo>
                <a:cubicBezTo>
                  <a:pt x="84" y="15"/>
                  <a:pt x="84" y="15"/>
                  <a:pt x="84" y="15"/>
                </a:cubicBezTo>
                <a:cubicBezTo>
                  <a:pt x="84" y="7"/>
                  <a:pt x="78" y="0"/>
                  <a:pt x="70" y="0"/>
                </a:cubicBezTo>
                <a:cubicBezTo>
                  <a:pt x="62" y="0"/>
                  <a:pt x="55" y="7"/>
                  <a:pt x="55" y="15"/>
                </a:cubicBezTo>
                <a:cubicBezTo>
                  <a:pt x="55" y="16"/>
                  <a:pt x="55" y="16"/>
                  <a:pt x="55" y="16"/>
                </a:cubicBezTo>
                <a:cubicBezTo>
                  <a:pt x="52" y="17"/>
                  <a:pt x="49" y="18"/>
                  <a:pt x="46" y="20"/>
                </a:cubicBezTo>
                <a:cubicBezTo>
                  <a:pt x="33" y="26"/>
                  <a:pt x="20" y="40"/>
                  <a:pt x="20" y="58"/>
                </a:cubicBezTo>
                <a:cubicBezTo>
                  <a:pt x="20" y="84"/>
                  <a:pt x="20" y="84"/>
                  <a:pt x="20" y="84"/>
                </a:cubicBezTo>
                <a:cubicBezTo>
                  <a:pt x="20" y="103"/>
                  <a:pt x="14" y="119"/>
                  <a:pt x="1" y="132"/>
                </a:cubicBezTo>
                <a:cubicBezTo>
                  <a:pt x="0" y="133"/>
                  <a:pt x="0" y="134"/>
                  <a:pt x="0" y="135"/>
                </a:cubicBezTo>
                <a:cubicBezTo>
                  <a:pt x="0" y="136"/>
                  <a:pt x="1" y="137"/>
                  <a:pt x="2" y="137"/>
                </a:cubicBezTo>
                <a:cubicBezTo>
                  <a:pt x="30" y="141"/>
                  <a:pt x="30" y="141"/>
                  <a:pt x="30" y="141"/>
                </a:cubicBezTo>
                <a:cubicBezTo>
                  <a:pt x="35" y="142"/>
                  <a:pt x="40" y="143"/>
                  <a:pt x="44" y="144"/>
                </a:cubicBezTo>
                <a:cubicBezTo>
                  <a:pt x="49" y="154"/>
                  <a:pt x="59" y="160"/>
                  <a:pt x="70" y="160"/>
                </a:cubicBezTo>
                <a:cubicBezTo>
                  <a:pt x="81" y="160"/>
                  <a:pt x="91" y="154"/>
                  <a:pt x="96" y="144"/>
                </a:cubicBezTo>
                <a:cubicBezTo>
                  <a:pt x="101" y="143"/>
                  <a:pt x="105" y="142"/>
                  <a:pt x="111" y="141"/>
                </a:cubicBezTo>
                <a:cubicBezTo>
                  <a:pt x="138" y="137"/>
                  <a:pt x="138" y="137"/>
                  <a:pt x="138" y="137"/>
                </a:cubicBezTo>
                <a:cubicBezTo>
                  <a:pt x="139" y="137"/>
                  <a:pt x="140" y="136"/>
                  <a:pt x="140" y="135"/>
                </a:cubicBezTo>
                <a:cubicBezTo>
                  <a:pt x="141" y="134"/>
                  <a:pt x="141" y="133"/>
                  <a:pt x="140" y="132"/>
                </a:cubicBezTo>
                <a:close/>
                <a:moveTo>
                  <a:pt x="61" y="15"/>
                </a:moveTo>
                <a:cubicBezTo>
                  <a:pt x="61" y="10"/>
                  <a:pt x="65" y="6"/>
                  <a:pt x="70" y="6"/>
                </a:cubicBezTo>
                <a:cubicBezTo>
                  <a:pt x="75" y="6"/>
                  <a:pt x="79" y="10"/>
                  <a:pt x="79" y="15"/>
                </a:cubicBezTo>
                <a:cubicBezTo>
                  <a:pt x="79" y="15"/>
                  <a:pt x="79" y="15"/>
                  <a:pt x="79" y="15"/>
                </a:cubicBezTo>
                <a:cubicBezTo>
                  <a:pt x="73" y="14"/>
                  <a:pt x="67" y="14"/>
                  <a:pt x="61" y="15"/>
                </a:cubicBezTo>
                <a:close/>
                <a:moveTo>
                  <a:pt x="70" y="154"/>
                </a:moveTo>
                <a:cubicBezTo>
                  <a:pt x="63" y="154"/>
                  <a:pt x="56" y="151"/>
                  <a:pt x="52" y="145"/>
                </a:cubicBezTo>
                <a:cubicBezTo>
                  <a:pt x="58" y="145"/>
                  <a:pt x="64" y="146"/>
                  <a:pt x="70" y="146"/>
                </a:cubicBezTo>
                <a:cubicBezTo>
                  <a:pt x="76" y="146"/>
                  <a:pt x="82" y="145"/>
                  <a:pt x="89" y="145"/>
                </a:cubicBezTo>
                <a:cubicBezTo>
                  <a:pt x="85" y="151"/>
                  <a:pt x="78" y="154"/>
                  <a:pt x="70" y="154"/>
                </a:cubicBezTo>
                <a:close/>
                <a:moveTo>
                  <a:pt x="110" y="136"/>
                </a:moveTo>
                <a:cubicBezTo>
                  <a:pt x="104" y="137"/>
                  <a:pt x="99" y="137"/>
                  <a:pt x="94" y="138"/>
                </a:cubicBezTo>
                <a:cubicBezTo>
                  <a:pt x="94" y="138"/>
                  <a:pt x="94" y="138"/>
                  <a:pt x="94" y="138"/>
                </a:cubicBezTo>
                <a:cubicBezTo>
                  <a:pt x="92" y="138"/>
                  <a:pt x="90" y="139"/>
                  <a:pt x="88" y="139"/>
                </a:cubicBezTo>
                <a:cubicBezTo>
                  <a:pt x="88" y="139"/>
                  <a:pt x="88" y="139"/>
                  <a:pt x="88" y="139"/>
                </a:cubicBezTo>
                <a:cubicBezTo>
                  <a:pt x="86" y="139"/>
                  <a:pt x="84" y="139"/>
                  <a:pt x="82" y="139"/>
                </a:cubicBezTo>
                <a:cubicBezTo>
                  <a:pt x="82" y="139"/>
                  <a:pt x="82" y="139"/>
                  <a:pt x="81" y="139"/>
                </a:cubicBezTo>
                <a:cubicBezTo>
                  <a:pt x="80" y="139"/>
                  <a:pt x="78" y="140"/>
                  <a:pt x="77" y="140"/>
                </a:cubicBezTo>
                <a:cubicBezTo>
                  <a:pt x="76" y="140"/>
                  <a:pt x="76" y="140"/>
                  <a:pt x="76" y="140"/>
                </a:cubicBezTo>
                <a:cubicBezTo>
                  <a:pt x="72" y="140"/>
                  <a:pt x="69" y="140"/>
                  <a:pt x="65" y="140"/>
                </a:cubicBezTo>
                <a:cubicBezTo>
                  <a:pt x="65" y="140"/>
                  <a:pt x="64" y="140"/>
                  <a:pt x="64" y="140"/>
                </a:cubicBezTo>
                <a:cubicBezTo>
                  <a:pt x="62" y="140"/>
                  <a:pt x="61" y="139"/>
                  <a:pt x="59" y="139"/>
                </a:cubicBezTo>
                <a:cubicBezTo>
                  <a:pt x="59" y="139"/>
                  <a:pt x="59" y="139"/>
                  <a:pt x="58" y="139"/>
                </a:cubicBezTo>
                <a:cubicBezTo>
                  <a:pt x="57" y="139"/>
                  <a:pt x="55" y="139"/>
                  <a:pt x="53" y="139"/>
                </a:cubicBezTo>
                <a:cubicBezTo>
                  <a:pt x="53" y="139"/>
                  <a:pt x="53" y="139"/>
                  <a:pt x="53" y="139"/>
                </a:cubicBezTo>
                <a:cubicBezTo>
                  <a:pt x="51" y="139"/>
                  <a:pt x="49" y="138"/>
                  <a:pt x="47" y="138"/>
                </a:cubicBezTo>
                <a:cubicBezTo>
                  <a:pt x="47" y="138"/>
                  <a:pt x="47" y="138"/>
                  <a:pt x="47" y="138"/>
                </a:cubicBezTo>
                <a:cubicBezTo>
                  <a:pt x="42" y="137"/>
                  <a:pt x="37" y="137"/>
                  <a:pt x="31" y="136"/>
                </a:cubicBezTo>
                <a:cubicBezTo>
                  <a:pt x="9" y="132"/>
                  <a:pt x="9" y="132"/>
                  <a:pt x="9" y="132"/>
                </a:cubicBezTo>
                <a:cubicBezTo>
                  <a:pt x="20" y="119"/>
                  <a:pt x="26" y="103"/>
                  <a:pt x="26" y="84"/>
                </a:cubicBezTo>
                <a:cubicBezTo>
                  <a:pt x="26" y="58"/>
                  <a:pt x="26" y="58"/>
                  <a:pt x="26" y="58"/>
                </a:cubicBezTo>
                <a:cubicBezTo>
                  <a:pt x="26" y="42"/>
                  <a:pt x="37" y="30"/>
                  <a:pt x="49" y="25"/>
                </a:cubicBezTo>
                <a:cubicBezTo>
                  <a:pt x="52" y="24"/>
                  <a:pt x="55" y="22"/>
                  <a:pt x="59" y="22"/>
                </a:cubicBezTo>
                <a:cubicBezTo>
                  <a:pt x="59" y="22"/>
                  <a:pt x="59" y="22"/>
                  <a:pt x="59" y="22"/>
                </a:cubicBezTo>
                <a:cubicBezTo>
                  <a:pt x="66" y="20"/>
                  <a:pt x="74" y="20"/>
                  <a:pt x="81" y="21"/>
                </a:cubicBezTo>
                <a:cubicBezTo>
                  <a:pt x="81" y="21"/>
                  <a:pt x="81" y="21"/>
                  <a:pt x="81" y="21"/>
                </a:cubicBezTo>
                <a:cubicBezTo>
                  <a:pt x="85" y="22"/>
                  <a:pt x="89" y="23"/>
                  <a:pt x="92" y="25"/>
                </a:cubicBezTo>
                <a:cubicBezTo>
                  <a:pt x="103" y="30"/>
                  <a:pt x="114" y="42"/>
                  <a:pt x="114" y="58"/>
                </a:cubicBezTo>
                <a:cubicBezTo>
                  <a:pt x="114" y="84"/>
                  <a:pt x="114" y="84"/>
                  <a:pt x="114" y="84"/>
                </a:cubicBezTo>
                <a:cubicBezTo>
                  <a:pt x="114" y="102"/>
                  <a:pt x="120" y="118"/>
                  <a:pt x="132" y="132"/>
                </a:cubicBezTo>
                <a:lnTo>
                  <a:pt x="110" y="136"/>
                </a:lnTo>
                <a:close/>
                <a:moveTo>
                  <a:pt x="90" y="37"/>
                </a:moveTo>
                <a:cubicBezTo>
                  <a:pt x="89" y="38"/>
                  <a:pt x="88" y="39"/>
                  <a:pt x="86" y="38"/>
                </a:cubicBezTo>
                <a:cubicBezTo>
                  <a:pt x="76" y="34"/>
                  <a:pt x="64" y="34"/>
                  <a:pt x="55" y="38"/>
                </a:cubicBezTo>
                <a:cubicBezTo>
                  <a:pt x="50" y="41"/>
                  <a:pt x="41" y="48"/>
                  <a:pt x="41" y="58"/>
                </a:cubicBezTo>
                <a:cubicBezTo>
                  <a:pt x="41" y="60"/>
                  <a:pt x="39" y="61"/>
                  <a:pt x="38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36" y="61"/>
                  <a:pt x="35" y="60"/>
                  <a:pt x="35" y="58"/>
                </a:cubicBezTo>
                <a:cubicBezTo>
                  <a:pt x="35" y="45"/>
                  <a:pt x="46" y="36"/>
                  <a:pt x="52" y="33"/>
                </a:cubicBezTo>
                <a:cubicBezTo>
                  <a:pt x="63" y="28"/>
                  <a:pt x="77" y="28"/>
                  <a:pt x="88" y="33"/>
                </a:cubicBezTo>
                <a:cubicBezTo>
                  <a:pt x="90" y="34"/>
                  <a:pt x="91" y="35"/>
                  <a:pt x="90" y="3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50"/>
          <p:cNvSpPr>
            <a:spLocks noEditPoints="1"/>
          </p:cNvSpPr>
          <p:nvPr/>
        </p:nvSpPr>
        <p:spPr bwMode="auto">
          <a:xfrm>
            <a:off x="3599412" y="3366018"/>
            <a:ext cx="372995" cy="338296"/>
          </a:xfrm>
          <a:custGeom>
            <a:avLst/>
            <a:gdLst>
              <a:gd name="T0" fmla="*/ 115 w 160"/>
              <a:gd name="T1" fmla="*/ 0 h 144"/>
              <a:gd name="T2" fmla="*/ 89 w 160"/>
              <a:gd name="T3" fmla="*/ 37 h 144"/>
              <a:gd name="T4" fmla="*/ 63 w 160"/>
              <a:gd name="T5" fmla="*/ 7 h 144"/>
              <a:gd name="T6" fmla="*/ 4 w 160"/>
              <a:gd name="T7" fmla="*/ 91 h 144"/>
              <a:gd name="T8" fmla="*/ 71 w 160"/>
              <a:gd name="T9" fmla="*/ 110 h 144"/>
              <a:gd name="T10" fmla="*/ 71 w 160"/>
              <a:gd name="T11" fmla="*/ 82 h 144"/>
              <a:gd name="T12" fmla="*/ 89 w 160"/>
              <a:gd name="T13" fmla="*/ 110 h 144"/>
              <a:gd name="T14" fmla="*/ 160 w 160"/>
              <a:gd name="T15" fmla="*/ 109 h 144"/>
              <a:gd name="T16" fmla="*/ 6 w 160"/>
              <a:gd name="T17" fmla="*/ 109 h 144"/>
              <a:gd name="T18" fmla="*/ 12 w 160"/>
              <a:gd name="T19" fmla="*/ 90 h 144"/>
              <a:gd name="T20" fmla="*/ 20 w 160"/>
              <a:gd name="T21" fmla="*/ 83 h 144"/>
              <a:gd name="T22" fmla="*/ 28 w 160"/>
              <a:gd name="T23" fmla="*/ 80 h 144"/>
              <a:gd name="T24" fmla="*/ 36 w 160"/>
              <a:gd name="T25" fmla="*/ 79 h 144"/>
              <a:gd name="T26" fmla="*/ 65 w 160"/>
              <a:gd name="T27" fmla="*/ 110 h 144"/>
              <a:gd name="T28" fmla="*/ 63 w 160"/>
              <a:gd name="T29" fmla="*/ 86 h 144"/>
              <a:gd name="T30" fmla="*/ 59 w 160"/>
              <a:gd name="T31" fmla="*/ 82 h 144"/>
              <a:gd name="T32" fmla="*/ 53 w 160"/>
              <a:gd name="T33" fmla="*/ 78 h 144"/>
              <a:gd name="T34" fmla="*/ 48 w 160"/>
              <a:gd name="T35" fmla="*/ 75 h 144"/>
              <a:gd name="T36" fmla="*/ 41 w 160"/>
              <a:gd name="T37" fmla="*/ 73 h 144"/>
              <a:gd name="T38" fmla="*/ 32 w 160"/>
              <a:gd name="T39" fmla="*/ 73 h 144"/>
              <a:gd name="T40" fmla="*/ 27 w 160"/>
              <a:gd name="T41" fmla="*/ 74 h 144"/>
              <a:gd name="T42" fmla="*/ 23 w 160"/>
              <a:gd name="T43" fmla="*/ 75 h 144"/>
              <a:gd name="T44" fmla="*/ 18 w 160"/>
              <a:gd name="T45" fmla="*/ 78 h 144"/>
              <a:gd name="T46" fmla="*/ 15 w 160"/>
              <a:gd name="T47" fmla="*/ 80 h 144"/>
              <a:gd name="T48" fmla="*/ 45 w 160"/>
              <a:gd name="T49" fmla="*/ 6 h 144"/>
              <a:gd name="T50" fmla="*/ 65 w 160"/>
              <a:gd name="T51" fmla="*/ 40 h 144"/>
              <a:gd name="T52" fmla="*/ 65 w 160"/>
              <a:gd name="T53" fmla="*/ 89 h 144"/>
              <a:gd name="T54" fmla="*/ 71 w 160"/>
              <a:gd name="T55" fmla="*/ 43 h 144"/>
              <a:gd name="T56" fmla="*/ 71 w 160"/>
              <a:gd name="T57" fmla="*/ 76 h 144"/>
              <a:gd name="T58" fmla="*/ 95 w 160"/>
              <a:gd name="T59" fmla="*/ 40 h 144"/>
              <a:gd name="T60" fmla="*/ 114 w 160"/>
              <a:gd name="T61" fmla="*/ 6 h 144"/>
              <a:gd name="T62" fmla="*/ 147 w 160"/>
              <a:gd name="T63" fmla="*/ 81 h 144"/>
              <a:gd name="T64" fmla="*/ 140 w 160"/>
              <a:gd name="T65" fmla="*/ 77 h 144"/>
              <a:gd name="T66" fmla="*/ 136 w 160"/>
              <a:gd name="T67" fmla="*/ 75 h 144"/>
              <a:gd name="T68" fmla="*/ 131 w 160"/>
              <a:gd name="T69" fmla="*/ 74 h 144"/>
              <a:gd name="T70" fmla="*/ 124 w 160"/>
              <a:gd name="T71" fmla="*/ 73 h 144"/>
              <a:gd name="T72" fmla="*/ 116 w 160"/>
              <a:gd name="T73" fmla="*/ 74 h 144"/>
              <a:gd name="T74" fmla="*/ 111 w 160"/>
              <a:gd name="T75" fmla="*/ 76 h 144"/>
              <a:gd name="T76" fmla="*/ 104 w 160"/>
              <a:gd name="T77" fmla="*/ 79 h 144"/>
              <a:gd name="T78" fmla="*/ 100 w 160"/>
              <a:gd name="T79" fmla="*/ 83 h 144"/>
              <a:gd name="T80" fmla="*/ 95 w 160"/>
              <a:gd name="T81" fmla="*/ 89 h 144"/>
              <a:gd name="T82" fmla="*/ 95 w 160"/>
              <a:gd name="T83" fmla="*/ 110 h 144"/>
              <a:gd name="T84" fmla="*/ 95 w 160"/>
              <a:gd name="T85" fmla="*/ 109 h 144"/>
              <a:gd name="T86" fmla="*/ 129 w 160"/>
              <a:gd name="T87" fmla="*/ 79 h 144"/>
              <a:gd name="T88" fmla="*/ 139 w 160"/>
              <a:gd name="T89" fmla="*/ 83 h 144"/>
              <a:gd name="T90" fmla="*/ 143 w 160"/>
              <a:gd name="T91" fmla="*/ 85 h 144"/>
              <a:gd name="T92" fmla="*/ 150 w 160"/>
              <a:gd name="T93" fmla="*/ 9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0" h="144">
                <a:moveTo>
                  <a:pt x="156" y="91"/>
                </a:moveTo>
                <a:cubicBezTo>
                  <a:pt x="138" y="20"/>
                  <a:pt x="138" y="20"/>
                  <a:pt x="138" y="20"/>
                </a:cubicBezTo>
                <a:cubicBezTo>
                  <a:pt x="135" y="9"/>
                  <a:pt x="126" y="1"/>
                  <a:pt x="115" y="0"/>
                </a:cubicBezTo>
                <a:cubicBezTo>
                  <a:pt x="108" y="0"/>
                  <a:pt x="102" y="2"/>
                  <a:pt x="97" y="7"/>
                </a:cubicBezTo>
                <a:cubicBezTo>
                  <a:pt x="92" y="12"/>
                  <a:pt x="89" y="18"/>
                  <a:pt x="89" y="25"/>
                </a:cubicBezTo>
                <a:cubicBezTo>
                  <a:pt x="89" y="37"/>
                  <a:pt x="89" y="37"/>
                  <a:pt x="89" y="37"/>
                </a:cubicBezTo>
                <a:cubicBezTo>
                  <a:pt x="71" y="37"/>
                  <a:pt x="71" y="37"/>
                  <a:pt x="71" y="37"/>
                </a:cubicBezTo>
                <a:cubicBezTo>
                  <a:pt x="71" y="25"/>
                  <a:pt x="71" y="25"/>
                  <a:pt x="71" y="25"/>
                </a:cubicBezTo>
                <a:cubicBezTo>
                  <a:pt x="71" y="18"/>
                  <a:pt x="68" y="12"/>
                  <a:pt x="63" y="7"/>
                </a:cubicBezTo>
                <a:cubicBezTo>
                  <a:pt x="58" y="2"/>
                  <a:pt x="52" y="0"/>
                  <a:pt x="45" y="0"/>
                </a:cubicBezTo>
                <a:cubicBezTo>
                  <a:pt x="34" y="1"/>
                  <a:pt x="25" y="9"/>
                  <a:pt x="22" y="20"/>
                </a:cubicBezTo>
                <a:cubicBezTo>
                  <a:pt x="4" y="91"/>
                  <a:pt x="4" y="91"/>
                  <a:pt x="4" y="91"/>
                </a:cubicBezTo>
                <a:cubicBezTo>
                  <a:pt x="2" y="97"/>
                  <a:pt x="0" y="102"/>
                  <a:pt x="0" y="109"/>
                </a:cubicBezTo>
                <a:cubicBezTo>
                  <a:pt x="0" y="128"/>
                  <a:pt x="16" y="144"/>
                  <a:pt x="36" y="144"/>
                </a:cubicBezTo>
                <a:cubicBezTo>
                  <a:pt x="55" y="144"/>
                  <a:pt x="70" y="129"/>
                  <a:pt x="71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109"/>
                  <a:pt x="71" y="109"/>
                  <a:pt x="71" y="109"/>
                </a:cubicBezTo>
                <a:cubicBezTo>
                  <a:pt x="71" y="82"/>
                  <a:pt x="71" y="82"/>
                  <a:pt x="71" y="82"/>
                </a:cubicBezTo>
                <a:cubicBezTo>
                  <a:pt x="89" y="82"/>
                  <a:pt x="89" y="82"/>
                  <a:pt x="89" y="82"/>
                </a:cubicBezTo>
                <a:cubicBezTo>
                  <a:pt x="89" y="109"/>
                  <a:pt x="89" y="109"/>
                  <a:pt x="89" y="109"/>
                </a:cubicBezTo>
                <a:cubicBezTo>
                  <a:pt x="89" y="110"/>
                  <a:pt x="89" y="110"/>
                  <a:pt x="89" y="110"/>
                </a:cubicBezTo>
                <a:cubicBezTo>
                  <a:pt x="89" y="110"/>
                  <a:pt x="89" y="110"/>
                  <a:pt x="89" y="110"/>
                </a:cubicBezTo>
                <a:cubicBezTo>
                  <a:pt x="90" y="129"/>
                  <a:pt x="105" y="144"/>
                  <a:pt x="124" y="144"/>
                </a:cubicBezTo>
                <a:cubicBezTo>
                  <a:pt x="144" y="144"/>
                  <a:pt x="160" y="128"/>
                  <a:pt x="160" y="109"/>
                </a:cubicBezTo>
                <a:cubicBezTo>
                  <a:pt x="160" y="102"/>
                  <a:pt x="158" y="97"/>
                  <a:pt x="156" y="91"/>
                </a:cubicBezTo>
                <a:close/>
                <a:moveTo>
                  <a:pt x="36" y="138"/>
                </a:moveTo>
                <a:cubicBezTo>
                  <a:pt x="19" y="138"/>
                  <a:pt x="6" y="125"/>
                  <a:pt x="6" y="109"/>
                </a:cubicBezTo>
                <a:cubicBezTo>
                  <a:pt x="6" y="103"/>
                  <a:pt x="7" y="98"/>
                  <a:pt x="10" y="94"/>
                </a:cubicBezTo>
                <a:cubicBezTo>
                  <a:pt x="10" y="93"/>
                  <a:pt x="11" y="92"/>
                  <a:pt x="12" y="91"/>
                </a:cubicBezTo>
                <a:cubicBezTo>
                  <a:pt x="12" y="91"/>
                  <a:pt x="12" y="91"/>
                  <a:pt x="12" y="90"/>
                </a:cubicBezTo>
                <a:cubicBezTo>
                  <a:pt x="14" y="89"/>
                  <a:pt x="15" y="87"/>
                  <a:pt x="17" y="85"/>
                </a:cubicBezTo>
                <a:cubicBezTo>
                  <a:pt x="17" y="85"/>
                  <a:pt x="18" y="85"/>
                  <a:pt x="18" y="85"/>
                </a:cubicBezTo>
                <a:cubicBezTo>
                  <a:pt x="19" y="84"/>
                  <a:pt x="19" y="84"/>
                  <a:pt x="20" y="83"/>
                </a:cubicBezTo>
                <a:cubicBezTo>
                  <a:pt x="21" y="83"/>
                  <a:pt x="21" y="83"/>
                  <a:pt x="21" y="83"/>
                </a:cubicBezTo>
                <a:cubicBezTo>
                  <a:pt x="23" y="82"/>
                  <a:pt x="25" y="81"/>
                  <a:pt x="28" y="80"/>
                </a:cubicBezTo>
                <a:cubicBezTo>
                  <a:pt x="28" y="80"/>
                  <a:pt x="28" y="80"/>
                  <a:pt x="28" y="80"/>
                </a:cubicBezTo>
                <a:cubicBezTo>
                  <a:pt x="29" y="80"/>
                  <a:pt x="30" y="79"/>
                  <a:pt x="31" y="79"/>
                </a:cubicBezTo>
                <a:cubicBezTo>
                  <a:pt x="31" y="79"/>
                  <a:pt x="32" y="79"/>
                  <a:pt x="32" y="79"/>
                </a:cubicBezTo>
                <a:cubicBezTo>
                  <a:pt x="33" y="79"/>
                  <a:pt x="34" y="79"/>
                  <a:pt x="36" y="79"/>
                </a:cubicBezTo>
                <a:cubicBezTo>
                  <a:pt x="52" y="79"/>
                  <a:pt x="65" y="92"/>
                  <a:pt x="65" y="109"/>
                </a:cubicBezTo>
                <a:cubicBezTo>
                  <a:pt x="65" y="109"/>
                  <a:pt x="65" y="109"/>
                  <a:pt x="65" y="109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4" y="126"/>
                  <a:pt x="51" y="138"/>
                  <a:pt x="36" y="138"/>
                </a:cubicBezTo>
                <a:close/>
                <a:moveTo>
                  <a:pt x="63" y="86"/>
                </a:moveTo>
                <a:cubicBezTo>
                  <a:pt x="63" y="85"/>
                  <a:pt x="62" y="85"/>
                  <a:pt x="62" y="85"/>
                </a:cubicBezTo>
                <a:cubicBezTo>
                  <a:pt x="61" y="84"/>
                  <a:pt x="61" y="83"/>
                  <a:pt x="60" y="83"/>
                </a:cubicBezTo>
                <a:cubicBezTo>
                  <a:pt x="60" y="83"/>
                  <a:pt x="59" y="82"/>
                  <a:pt x="59" y="82"/>
                </a:cubicBezTo>
                <a:cubicBezTo>
                  <a:pt x="58" y="81"/>
                  <a:pt x="58" y="81"/>
                  <a:pt x="57" y="80"/>
                </a:cubicBezTo>
                <a:cubicBezTo>
                  <a:pt x="57" y="80"/>
                  <a:pt x="56" y="80"/>
                  <a:pt x="56" y="79"/>
                </a:cubicBezTo>
                <a:cubicBezTo>
                  <a:pt x="55" y="79"/>
                  <a:pt x="54" y="78"/>
                  <a:pt x="53" y="78"/>
                </a:cubicBezTo>
                <a:cubicBezTo>
                  <a:pt x="53" y="78"/>
                  <a:pt x="53" y="77"/>
                  <a:pt x="53" y="77"/>
                </a:cubicBezTo>
                <a:cubicBezTo>
                  <a:pt x="51" y="77"/>
                  <a:pt x="50" y="76"/>
                  <a:pt x="49" y="76"/>
                </a:cubicBezTo>
                <a:cubicBezTo>
                  <a:pt x="49" y="76"/>
                  <a:pt x="48" y="75"/>
                  <a:pt x="48" y="75"/>
                </a:cubicBezTo>
                <a:cubicBezTo>
                  <a:pt x="47" y="75"/>
                  <a:pt x="46" y="75"/>
                  <a:pt x="45" y="74"/>
                </a:cubicBezTo>
                <a:cubicBezTo>
                  <a:pt x="45" y="74"/>
                  <a:pt x="44" y="74"/>
                  <a:pt x="44" y="74"/>
                </a:cubicBezTo>
                <a:cubicBezTo>
                  <a:pt x="43" y="74"/>
                  <a:pt x="42" y="74"/>
                  <a:pt x="41" y="73"/>
                </a:cubicBezTo>
                <a:cubicBezTo>
                  <a:pt x="41" y="73"/>
                  <a:pt x="40" y="73"/>
                  <a:pt x="40" y="73"/>
                </a:cubicBezTo>
                <a:cubicBezTo>
                  <a:pt x="38" y="73"/>
                  <a:pt x="37" y="73"/>
                  <a:pt x="36" y="73"/>
                </a:cubicBezTo>
                <a:cubicBezTo>
                  <a:pt x="34" y="73"/>
                  <a:pt x="33" y="73"/>
                  <a:pt x="32" y="73"/>
                </a:cubicBezTo>
                <a:cubicBezTo>
                  <a:pt x="32" y="73"/>
                  <a:pt x="31" y="73"/>
                  <a:pt x="31" y="73"/>
                </a:cubicBezTo>
                <a:cubicBezTo>
                  <a:pt x="30" y="73"/>
                  <a:pt x="30" y="74"/>
                  <a:pt x="29" y="74"/>
                </a:cubicBezTo>
                <a:cubicBezTo>
                  <a:pt x="28" y="74"/>
                  <a:pt x="28" y="74"/>
                  <a:pt x="27" y="74"/>
                </a:cubicBezTo>
                <a:cubicBezTo>
                  <a:pt x="27" y="74"/>
                  <a:pt x="26" y="74"/>
                  <a:pt x="26" y="74"/>
                </a:cubicBezTo>
                <a:cubicBezTo>
                  <a:pt x="25" y="75"/>
                  <a:pt x="25" y="75"/>
                  <a:pt x="24" y="75"/>
                </a:cubicBezTo>
                <a:cubicBezTo>
                  <a:pt x="24" y="75"/>
                  <a:pt x="23" y="75"/>
                  <a:pt x="23" y="75"/>
                </a:cubicBezTo>
                <a:cubicBezTo>
                  <a:pt x="22" y="76"/>
                  <a:pt x="22" y="76"/>
                  <a:pt x="21" y="76"/>
                </a:cubicBezTo>
                <a:cubicBezTo>
                  <a:pt x="21" y="76"/>
                  <a:pt x="20" y="76"/>
                  <a:pt x="20" y="77"/>
                </a:cubicBezTo>
                <a:cubicBezTo>
                  <a:pt x="19" y="77"/>
                  <a:pt x="19" y="77"/>
                  <a:pt x="18" y="78"/>
                </a:cubicBezTo>
                <a:cubicBezTo>
                  <a:pt x="18" y="78"/>
                  <a:pt x="18" y="78"/>
                  <a:pt x="17" y="78"/>
                </a:cubicBezTo>
                <a:cubicBezTo>
                  <a:pt x="17" y="79"/>
                  <a:pt x="16" y="79"/>
                  <a:pt x="15" y="79"/>
                </a:cubicBezTo>
                <a:cubicBezTo>
                  <a:pt x="15" y="79"/>
                  <a:pt x="15" y="79"/>
                  <a:pt x="15" y="80"/>
                </a:cubicBezTo>
                <a:cubicBezTo>
                  <a:pt x="14" y="80"/>
                  <a:pt x="14" y="81"/>
                  <a:pt x="13" y="81"/>
                </a:cubicBezTo>
                <a:cubicBezTo>
                  <a:pt x="28" y="21"/>
                  <a:pt x="28" y="21"/>
                  <a:pt x="28" y="21"/>
                </a:cubicBezTo>
                <a:cubicBezTo>
                  <a:pt x="30" y="13"/>
                  <a:pt x="37" y="6"/>
                  <a:pt x="45" y="6"/>
                </a:cubicBezTo>
                <a:cubicBezTo>
                  <a:pt x="51" y="6"/>
                  <a:pt x="56" y="8"/>
                  <a:pt x="59" y="11"/>
                </a:cubicBezTo>
                <a:cubicBezTo>
                  <a:pt x="63" y="15"/>
                  <a:pt x="65" y="20"/>
                  <a:pt x="65" y="25"/>
                </a:cubicBezTo>
                <a:cubicBezTo>
                  <a:pt x="65" y="40"/>
                  <a:pt x="65" y="40"/>
                  <a:pt x="65" y="40"/>
                </a:cubicBezTo>
                <a:cubicBezTo>
                  <a:pt x="65" y="79"/>
                  <a:pt x="65" y="79"/>
                  <a:pt x="65" y="79"/>
                </a:cubicBezTo>
                <a:cubicBezTo>
                  <a:pt x="65" y="89"/>
                  <a:pt x="65" y="89"/>
                  <a:pt x="65" y="89"/>
                </a:cubicBezTo>
                <a:cubicBezTo>
                  <a:pt x="65" y="89"/>
                  <a:pt x="65" y="89"/>
                  <a:pt x="65" y="89"/>
                </a:cubicBezTo>
                <a:cubicBezTo>
                  <a:pt x="64" y="88"/>
                  <a:pt x="64" y="87"/>
                  <a:pt x="63" y="86"/>
                </a:cubicBezTo>
                <a:close/>
                <a:moveTo>
                  <a:pt x="71" y="76"/>
                </a:moveTo>
                <a:cubicBezTo>
                  <a:pt x="71" y="43"/>
                  <a:pt x="71" y="43"/>
                  <a:pt x="71" y="43"/>
                </a:cubicBezTo>
                <a:cubicBezTo>
                  <a:pt x="89" y="43"/>
                  <a:pt x="89" y="43"/>
                  <a:pt x="89" y="43"/>
                </a:cubicBezTo>
                <a:cubicBezTo>
                  <a:pt x="89" y="76"/>
                  <a:pt x="89" y="76"/>
                  <a:pt x="89" y="76"/>
                </a:cubicBezTo>
                <a:lnTo>
                  <a:pt x="71" y="76"/>
                </a:lnTo>
                <a:close/>
                <a:moveTo>
                  <a:pt x="95" y="89"/>
                </a:moveTo>
                <a:cubicBezTo>
                  <a:pt x="95" y="79"/>
                  <a:pt x="95" y="79"/>
                  <a:pt x="95" y="79"/>
                </a:cubicBezTo>
                <a:cubicBezTo>
                  <a:pt x="95" y="40"/>
                  <a:pt x="95" y="40"/>
                  <a:pt x="95" y="40"/>
                </a:cubicBezTo>
                <a:cubicBezTo>
                  <a:pt x="95" y="25"/>
                  <a:pt x="95" y="25"/>
                  <a:pt x="95" y="25"/>
                </a:cubicBezTo>
                <a:cubicBezTo>
                  <a:pt x="95" y="20"/>
                  <a:pt x="97" y="15"/>
                  <a:pt x="101" y="11"/>
                </a:cubicBezTo>
                <a:cubicBezTo>
                  <a:pt x="104" y="8"/>
                  <a:pt x="109" y="6"/>
                  <a:pt x="114" y="6"/>
                </a:cubicBezTo>
                <a:cubicBezTo>
                  <a:pt x="114" y="6"/>
                  <a:pt x="114" y="6"/>
                  <a:pt x="115" y="6"/>
                </a:cubicBezTo>
                <a:cubicBezTo>
                  <a:pt x="123" y="6"/>
                  <a:pt x="130" y="13"/>
                  <a:pt x="132" y="21"/>
                </a:cubicBezTo>
                <a:cubicBezTo>
                  <a:pt x="147" y="81"/>
                  <a:pt x="147" y="81"/>
                  <a:pt x="147" y="81"/>
                </a:cubicBezTo>
                <a:cubicBezTo>
                  <a:pt x="146" y="80"/>
                  <a:pt x="144" y="79"/>
                  <a:pt x="143" y="78"/>
                </a:cubicBezTo>
                <a:cubicBezTo>
                  <a:pt x="142" y="78"/>
                  <a:pt x="142" y="78"/>
                  <a:pt x="142" y="78"/>
                </a:cubicBezTo>
                <a:cubicBezTo>
                  <a:pt x="141" y="77"/>
                  <a:pt x="141" y="77"/>
                  <a:pt x="140" y="77"/>
                </a:cubicBezTo>
                <a:cubicBezTo>
                  <a:pt x="140" y="76"/>
                  <a:pt x="139" y="76"/>
                  <a:pt x="139" y="76"/>
                </a:cubicBezTo>
                <a:cubicBezTo>
                  <a:pt x="138" y="76"/>
                  <a:pt x="138" y="76"/>
                  <a:pt x="137" y="75"/>
                </a:cubicBezTo>
                <a:cubicBezTo>
                  <a:pt x="137" y="75"/>
                  <a:pt x="136" y="75"/>
                  <a:pt x="136" y="75"/>
                </a:cubicBezTo>
                <a:cubicBezTo>
                  <a:pt x="135" y="75"/>
                  <a:pt x="135" y="75"/>
                  <a:pt x="134" y="74"/>
                </a:cubicBezTo>
                <a:cubicBezTo>
                  <a:pt x="134" y="74"/>
                  <a:pt x="133" y="74"/>
                  <a:pt x="133" y="74"/>
                </a:cubicBezTo>
                <a:cubicBezTo>
                  <a:pt x="132" y="74"/>
                  <a:pt x="132" y="74"/>
                  <a:pt x="131" y="74"/>
                </a:cubicBezTo>
                <a:cubicBezTo>
                  <a:pt x="130" y="74"/>
                  <a:pt x="130" y="73"/>
                  <a:pt x="129" y="73"/>
                </a:cubicBezTo>
                <a:cubicBezTo>
                  <a:pt x="129" y="73"/>
                  <a:pt x="128" y="73"/>
                  <a:pt x="128" y="73"/>
                </a:cubicBezTo>
                <a:cubicBezTo>
                  <a:pt x="127" y="73"/>
                  <a:pt x="126" y="73"/>
                  <a:pt x="124" y="73"/>
                </a:cubicBezTo>
                <a:cubicBezTo>
                  <a:pt x="123" y="73"/>
                  <a:pt x="122" y="73"/>
                  <a:pt x="120" y="73"/>
                </a:cubicBezTo>
                <a:cubicBezTo>
                  <a:pt x="120" y="73"/>
                  <a:pt x="119" y="73"/>
                  <a:pt x="119" y="73"/>
                </a:cubicBezTo>
                <a:cubicBezTo>
                  <a:pt x="118" y="74"/>
                  <a:pt x="117" y="74"/>
                  <a:pt x="116" y="74"/>
                </a:cubicBezTo>
                <a:cubicBezTo>
                  <a:pt x="116" y="74"/>
                  <a:pt x="115" y="74"/>
                  <a:pt x="115" y="74"/>
                </a:cubicBezTo>
                <a:cubicBezTo>
                  <a:pt x="114" y="75"/>
                  <a:pt x="113" y="75"/>
                  <a:pt x="112" y="75"/>
                </a:cubicBezTo>
                <a:cubicBezTo>
                  <a:pt x="112" y="75"/>
                  <a:pt x="111" y="76"/>
                  <a:pt x="111" y="76"/>
                </a:cubicBezTo>
                <a:cubicBezTo>
                  <a:pt x="110" y="76"/>
                  <a:pt x="109" y="77"/>
                  <a:pt x="107" y="77"/>
                </a:cubicBezTo>
                <a:cubicBezTo>
                  <a:pt x="107" y="77"/>
                  <a:pt x="107" y="78"/>
                  <a:pt x="107" y="78"/>
                </a:cubicBezTo>
                <a:cubicBezTo>
                  <a:pt x="106" y="78"/>
                  <a:pt x="105" y="79"/>
                  <a:pt x="104" y="79"/>
                </a:cubicBezTo>
                <a:cubicBezTo>
                  <a:pt x="104" y="80"/>
                  <a:pt x="103" y="80"/>
                  <a:pt x="103" y="80"/>
                </a:cubicBezTo>
                <a:cubicBezTo>
                  <a:pt x="102" y="81"/>
                  <a:pt x="102" y="81"/>
                  <a:pt x="101" y="82"/>
                </a:cubicBezTo>
                <a:cubicBezTo>
                  <a:pt x="101" y="82"/>
                  <a:pt x="100" y="83"/>
                  <a:pt x="100" y="83"/>
                </a:cubicBezTo>
                <a:cubicBezTo>
                  <a:pt x="99" y="83"/>
                  <a:pt x="99" y="84"/>
                  <a:pt x="98" y="85"/>
                </a:cubicBezTo>
                <a:cubicBezTo>
                  <a:pt x="98" y="85"/>
                  <a:pt x="97" y="85"/>
                  <a:pt x="97" y="86"/>
                </a:cubicBezTo>
                <a:cubicBezTo>
                  <a:pt x="96" y="87"/>
                  <a:pt x="96" y="88"/>
                  <a:pt x="95" y="89"/>
                </a:cubicBezTo>
                <a:cubicBezTo>
                  <a:pt x="95" y="89"/>
                  <a:pt x="95" y="89"/>
                  <a:pt x="95" y="89"/>
                </a:cubicBezTo>
                <a:close/>
                <a:moveTo>
                  <a:pt x="124" y="138"/>
                </a:moveTo>
                <a:cubicBezTo>
                  <a:pt x="109" y="138"/>
                  <a:pt x="96" y="126"/>
                  <a:pt x="95" y="110"/>
                </a:cubicBezTo>
                <a:cubicBezTo>
                  <a:pt x="95" y="110"/>
                  <a:pt x="95" y="110"/>
                  <a:pt x="95" y="110"/>
                </a:cubicBezTo>
                <a:cubicBezTo>
                  <a:pt x="95" y="109"/>
                  <a:pt x="95" y="109"/>
                  <a:pt x="95" y="109"/>
                </a:cubicBezTo>
                <a:cubicBezTo>
                  <a:pt x="95" y="109"/>
                  <a:pt x="95" y="109"/>
                  <a:pt x="95" y="109"/>
                </a:cubicBezTo>
                <a:cubicBezTo>
                  <a:pt x="95" y="92"/>
                  <a:pt x="108" y="79"/>
                  <a:pt x="124" y="79"/>
                </a:cubicBezTo>
                <a:cubicBezTo>
                  <a:pt x="126" y="79"/>
                  <a:pt x="127" y="79"/>
                  <a:pt x="128" y="79"/>
                </a:cubicBezTo>
                <a:cubicBezTo>
                  <a:pt x="128" y="79"/>
                  <a:pt x="129" y="79"/>
                  <a:pt x="129" y="79"/>
                </a:cubicBezTo>
                <a:cubicBezTo>
                  <a:pt x="130" y="79"/>
                  <a:pt x="131" y="80"/>
                  <a:pt x="132" y="80"/>
                </a:cubicBezTo>
                <a:cubicBezTo>
                  <a:pt x="132" y="80"/>
                  <a:pt x="132" y="80"/>
                  <a:pt x="132" y="80"/>
                </a:cubicBezTo>
                <a:cubicBezTo>
                  <a:pt x="135" y="81"/>
                  <a:pt x="137" y="82"/>
                  <a:pt x="139" y="83"/>
                </a:cubicBezTo>
                <a:cubicBezTo>
                  <a:pt x="139" y="83"/>
                  <a:pt x="139" y="83"/>
                  <a:pt x="140" y="83"/>
                </a:cubicBezTo>
                <a:cubicBezTo>
                  <a:pt x="141" y="84"/>
                  <a:pt x="141" y="84"/>
                  <a:pt x="142" y="85"/>
                </a:cubicBezTo>
                <a:cubicBezTo>
                  <a:pt x="142" y="85"/>
                  <a:pt x="143" y="85"/>
                  <a:pt x="143" y="85"/>
                </a:cubicBezTo>
                <a:cubicBezTo>
                  <a:pt x="145" y="87"/>
                  <a:pt x="146" y="89"/>
                  <a:pt x="148" y="90"/>
                </a:cubicBezTo>
                <a:cubicBezTo>
                  <a:pt x="148" y="91"/>
                  <a:pt x="148" y="91"/>
                  <a:pt x="148" y="91"/>
                </a:cubicBezTo>
                <a:cubicBezTo>
                  <a:pt x="149" y="92"/>
                  <a:pt x="150" y="93"/>
                  <a:pt x="150" y="94"/>
                </a:cubicBezTo>
                <a:cubicBezTo>
                  <a:pt x="153" y="98"/>
                  <a:pt x="154" y="103"/>
                  <a:pt x="154" y="109"/>
                </a:cubicBezTo>
                <a:cubicBezTo>
                  <a:pt x="154" y="125"/>
                  <a:pt x="141" y="138"/>
                  <a:pt x="124" y="13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137"/>
          <p:cNvSpPr>
            <a:spLocks noEditPoints="1"/>
          </p:cNvSpPr>
          <p:nvPr/>
        </p:nvSpPr>
        <p:spPr bwMode="auto">
          <a:xfrm>
            <a:off x="6806007" y="3366018"/>
            <a:ext cx="372995" cy="338296"/>
          </a:xfrm>
          <a:custGeom>
            <a:avLst/>
            <a:gdLst>
              <a:gd name="T0" fmla="*/ 160 w 160"/>
              <a:gd name="T1" fmla="*/ 45 h 144"/>
              <a:gd name="T2" fmla="*/ 160 w 160"/>
              <a:gd name="T3" fmla="*/ 45 h 144"/>
              <a:gd name="T4" fmla="*/ 160 w 160"/>
              <a:gd name="T5" fmla="*/ 44 h 144"/>
              <a:gd name="T6" fmla="*/ 160 w 160"/>
              <a:gd name="T7" fmla="*/ 44 h 144"/>
              <a:gd name="T8" fmla="*/ 133 w 160"/>
              <a:gd name="T9" fmla="*/ 1 h 144"/>
              <a:gd name="T10" fmla="*/ 132 w 160"/>
              <a:gd name="T11" fmla="*/ 0 h 144"/>
              <a:gd name="T12" fmla="*/ 132 w 160"/>
              <a:gd name="T13" fmla="*/ 0 h 144"/>
              <a:gd name="T14" fmla="*/ 29 w 160"/>
              <a:gd name="T15" fmla="*/ 0 h 144"/>
              <a:gd name="T16" fmla="*/ 28 w 160"/>
              <a:gd name="T17" fmla="*/ 0 h 144"/>
              <a:gd name="T18" fmla="*/ 28 w 160"/>
              <a:gd name="T19" fmla="*/ 1 h 144"/>
              <a:gd name="T20" fmla="*/ 27 w 160"/>
              <a:gd name="T21" fmla="*/ 1 h 144"/>
              <a:gd name="T22" fmla="*/ 0 w 160"/>
              <a:gd name="T23" fmla="*/ 44 h 144"/>
              <a:gd name="T24" fmla="*/ 0 w 160"/>
              <a:gd name="T25" fmla="*/ 44 h 144"/>
              <a:gd name="T26" fmla="*/ 0 w 160"/>
              <a:gd name="T27" fmla="*/ 45 h 144"/>
              <a:gd name="T28" fmla="*/ 0 w 160"/>
              <a:gd name="T29" fmla="*/ 46 h 144"/>
              <a:gd name="T30" fmla="*/ 0 w 160"/>
              <a:gd name="T31" fmla="*/ 46 h 144"/>
              <a:gd name="T32" fmla="*/ 0 w 160"/>
              <a:gd name="T33" fmla="*/ 47 h 144"/>
              <a:gd name="T34" fmla="*/ 78 w 160"/>
              <a:gd name="T35" fmla="*/ 143 h 144"/>
              <a:gd name="T36" fmla="*/ 78 w 160"/>
              <a:gd name="T37" fmla="*/ 143 h 144"/>
              <a:gd name="T38" fmla="*/ 79 w 160"/>
              <a:gd name="T39" fmla="*/ 144 h 144"/>
              <a:gd name="T40" fmla="*/ 80 w 160"/>
              <a:gd name="T41" fmla="*/ 144 h 144"/>
              <a:gd name="T42" fmla="*/ 81 w 160"/>
              <a:gd name="T43" fmla="*/ 144 h 144"/>
              <a:gd name="T44" fmla="*/ 82 w 160"/>
              <a:gd name="T45" fmla="*/ 143 h 144"/>
              <a:gd name="T46" fmla="*/ 159 w 160"/>
              <a:gd name="T47" fmla="*/ 47 h 144"/>
              <a:gd name="T48" fmla="*/ 160 w 160"/>
              <a:gd name="T49" fmla="*/ 47 h 144"/>
              <a:gd name="T50" fmla="*/ 160 w 160"/>
              <a:gd name="T51" fmla="*/ 46 h 144"/>
              <a:gd name="T52" fmla="*/ 86 w 160"/>
              <a:gd name="T53" fmla="*/ 5 h 144"/>
              <a:gd name="T54" fmla="*/ 114 w 160"/>
              <a:gd name="T55" fmla="*/ 40 h 144"/>
              <a:gd name="T56" fmla="*/ 109 w 160"/>
              <a:gd name="T57" fmla="*/ 43 h 144"/>
              <a:gd name="T58" fmla="*/ 80 w 160"/>
              <a:gd name="T59" fmla="*/ 7 h 144"/>
              <a:gd name="T60" fmla="*/ 46 w 160"/>
              <a:gd name="T61" fmla="*/ 40 h 144"/>
              <a:gd name="T62" fmla="*/ 74 w 160"/>
              <a:gd name="T63" fmla="*/ 5 h 144"/>
              <a:gd name="T64" fmla="*/ 111 w 160"/>
              <a:gd name="T65" fmla="*/ 48 h 144"/>
              <a:gd name="T66" fmla="*/ 49 w 160"/>
              <a:gd name="T67" fmla="*/ 48 h 144"/>
              <a:gd name="T68" fmla="*/ 131 w 160"/>
              <a:gd name="T69" fmla="*/ 9 h 144"/>
              <a:gd name="T70" fmla="*/ 119 w 160"/>
              <a:gd name="T71" fmla="*/ 43 h 144"/>
              <a:gd name="T72" fmla="*/ 29 w 160"/>
              <a:gd name="T73" fmla="*/ 9 h 144"/>
              <a:gd name="T74" fmla="*/ 7 w 160"/>
              <a:gd name="T75" fmla="*/ 43 h 144"/>
              <a:gd name="T76" fmla="*/ 43 w 160"/>
              <a:gd name="T77" fmla="*/ 48 h 144"/>
              <a:gd name="T78" fmla="*/ 8 w 160"/>
              <a:gd name="T79" fmla="*/ 48 h 144"/>
              <a:gd name="T80" fmla="*/ 86 w 160"/>
              <a:gd name="T81" fmla="*/ 129 h 144"/>
              <a:gd name="T82" fmla="*/ 152 w 160"/>
              <a:gd name="T83" fmla="*/ 48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0" h="144">
                <a:moveTo>
                  <a:pt x="160" y="46"/>
                </a:moveTo>
                <a:cubicBezTo>
                  <a:pt x="160" y="46"/>
                  <a:pt x="160" y="46"/>
                  <a:pt x="160" y="45"/>
                </a:cubicBezTo>
                <a:cubicBezTo>
                  <a:pt x="160" y="45"/>
                  <a:pt x="160" y="45"/>
                  <a:pt x="160" y="45"/>
                </a:cubicBezTo>
                <a:cubicBezTo>
                  <a:pt x="160" y="45"/>
                  <a:pt x="160" y="45"/>
                  <a:pt x="160" y="45"/>
                </a:cubicBezTo>
                <a:cubicBezTo>
                  <a:pt x="160" y="45"/>
                  <a:pt x="160" y="45"/>
                  <a:pt x="160" y="44"/>
                </a:cubicBezTo>
                <a:cubicBezTo>
                  <a:pt x="160" y="44"/>
                  <a:pt x="160" y="44"/>
                  <a:pt x="160" y="44"/>
                </a:cubicBezTo>
                <a:cubicBezTo>
                  <a:pt x="160" y="44"/>
                  <a:pt x="160" y="44"/>
                  <a:pt x="160" y="44"/>
                </a:cubicBezTo>
                <a:cubicBezTo>
                  <a:pt x="160" y="44"/>
                  <a:pt x="160" y="44"/>
                  <a:pt x="160" y="44"/>
                </a:cubicBezTo>
                <a:cubicBezTo>
                  <a:pt x="133" y="1"/>
                  <a:pt x="133" y="1"/>
                  <a:pt x="133" y="1"/>
                </a:cubicBezTo>
                <a:cubicBezTo>
                  <a:pt x="133" y="1"/>
                  <a:pt x="133" y="1"/>
                  <a:pt x="133" y="1"/>
                </a:cubicBezTo>
                <a:cubicBezTo>
                  <a:pt x="133" y="1"/>
                  <a:pt x="133" y="1"/>
                  <a:pt x="133" y="1"/>
                </a:cubicBezTo>
                <a:cubicBezTo>
                  <a:pt x="132" y="1"/>
                  <a:pt x="132" y="0"/>
                  <a:pt x="132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1"/>
                </a:cubicBezTo>
                <a:cubicBezTo>
                  <a:pt x="28" y="1"/>
                  <a:pt x="28" y="1"/>
                  <a:pt x="28" y="1"/>
                </a:cubicBezTo>
                <a:cubicBezTo>
                  <a:pt x="27" y="1"/>
                  <a:pt x="27" y="1"/>
                  <a:pt x="27" y="1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1" y="47"/>
                  <a:pt x="1" y="47"/>
                  <a:pt x="1" y="47"/>
                </a:cubicBezTo>
                <a:cubicBezTo>
                  <a:pt x="78" y="143"/>
                  <a:pt x="78" y="143"/>
                  <a:pt x="78" y="143"/>
                </a:cubicBezTo>
                <a:cubicBezTo>
                  <a:pt x="78" y="143"/>
                  <a:pt x="78" y="143"/>
                  <a:pt x="78" y="143"/>
                </a:cubicBezTo>
                <a:cubicBezTo>
                  <a:pt x="78" y="143"/>
                  <a:pt x="78" y="143"/>
                  <a:pt x="78" y="143"/>
                </a:cubicBezTo>
                <a:cubicBezTo>
                  <a:pt x="78" y="143"/>
                  <a:pt x="78" y="143"/>
                  <a:pt x="78" y="143"/>
                </a:cubicBezTo>
                <a:cubicBezTo>
                  <a:pt x="78" y="143"/>
                  <a:pt x="78" y="144"/>
                  <a:pt x="79" y="144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9" y="144"/>
                  <a:pt x="80" y="144"/>
                  <a:pt x="80" y="144"/>
                </a:cubicBezTo>
                <a:cubicBezTo>
                  <a:pt x="80" y="144"/>
                  <a:pt x="81" y="144"/>
                  <a:pt x="81" y="144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3"/>
                  <a:pt x="82" y="143"/>
                  <a:pt x="82" y="143"/>
                </a:cubicBezTo>
                <a:cubicBezTo>
                  <a:pt x="82" y="143"/>
                  <a:pt x="82" y="143"/>
                  <a:pt x="82" y="143"/>
                </a:cubicBezTo>
                <a:cubicBezTo>
                  <a:pt x="159" y="47"/>
                  <a:pt x="159" y="47"/>
                  <a:pt x="159" y="47"/>
                </a:cubicBezTo>
                <a:cubicBezTo>
                  <a:pt x="159" y="47"/>
                  <a:pt x="159" y="47"/>
                  <a:pt x="160" y="47"/>
                </a:cubicBezTo>
                <a:cubicBezTo>
                  <a:pt x="160" y="47"/>
                  <a:pt x="160" y="47"/>
                  <a:pt x="160" y="47"/>
                </a:cubicBezTo>
                <a:cubicBezTo>
                  <a:pt x="160" y="47"/>
                  <a:pt x="160" y="47"/>
                  <a:pt x="160" y="46"/>
                </a:cubicBezTo>
                <a:cubicBezTo>
                  <a:pt x="160" y="46"/>
                  <a:pt x="160" y="46"/>
                  <a:pt x="160" y="46"/>
                </a:cubicBezTo>
                <a:cubicBezTo>
                  <a:pt x="160" y="46"/>
                  <a:pt x="160" y="46"/>
                  <a:pt x="160" y="46"/>
                </a:cubicBezTo>
                <a:close/>
                <a:moveTo>
                  <a:pt x="86" y="5"/>
                </a:moveTo>
                <a:cubicBezTo>
                  <a:pt x="127" y="5"/>
                  <a:pt x="127" y="5"/>
                  <a:pt x="127" y="5"/>
                </a:cubicBezTo>
                <a:cubicBezTo>
                  <a:pt x="114" y="40"/>
                  <a:pt x="114" y="40"/>
                  <a:pt x="114" y="40"/>
                </a:cubicBezTo>
                <a:lnTo>
                  <a:pt x="86" y="5"/>
                </a:lnTo>
                <a:close/>
                <a:moveTo>
                  <a:pt x="109" y="43"/>
                </a:moveTo>
                <a:cubicBezTo>
                  <a:pt x="51" y="43"/>
                  <a:pt x="51" y="43"/>
                  <a:pt x="51" y="43"/>
                </a:cubicBezTo>
                <a:cubicBezTo>
                  <a:pt x="80" y="7"/>
                  <a:pt x="80" y="7"/>
                  <a:pt x="80" y="7"/>
                </a:cubicBezTo>
                <a:lnTo>
                  <a:pt x="109" y="43"/>
                </a:lnTo>
                <a:close/>
                <a:moveTo>
                  <a:pt x="46" y="40"/>
                </a:moveTo>
                <a:cubicBezTo>
                  <a:pt x="33" y="5"/>
                  <a:pt x="33" y="5"/>
                  <a:pt x="33" y="5"/>
                </a:cubicBezTo>
                <a:cubicBezTo>
                  <a:pt x="74" y="5"/>
                  <a:pt x="74" y="5"/>
                  <a:pt x="74" y="5"/>
                </a:cubicBezTo>
                <a:lnTo>
                  <a:pt x="46" y="40"/>
                </a:lnTo>
                <a:close/>
                <a:moveTo>
                  <a:pt x="111" y="48"/>
                </a:moveTo>
                <a:cubicBezTo>
                  <a:pt x="80" y="132"/>
                  <a:pt x="80" y="132"/>
                  <a:pt x="80" y="132"/>
                </a:cubicBezTo>
                <a:cubicBezTo>
                  <a:pt x="49" y="48"/>
                  <a:pt x="49" y="48"/>
                  <a:pt x="49" y="48"/>
                </a:cubicBezTo>
                <a:lnTo>
                  <a:pt x="111" y="48"/>
                </a:lnTo>
                <a:close/>
                <a:moveTo>
                  <a:pt x="131" y="9"/>
                </a:moveTo>
                <a:cubicBezTo>
                  <a:pt x="153" y="43"/>
                  <a:pt x="153" y="43"/>
                  <a:pt x="153" y="43"/>
                </a:cubicBezTo>
                <a:cubicBezTo>
                  <a:pt x="119" y="43"/>
                  <a:pt x="119" y="43"/>
                  <a:pt x="119" y="43"/>
                </a:cubicBezTo>
                <a:lnTo>
                  <a:pt x="131" y="9"/>
                </a:lnTo>
                <a:close/>
                <a:moveTo>
                  <a:pt x="29" y="9"/>
                </a:moveTo>
                <a:cubicBezTo>
                  <a:pt x="41" y="43"/>
                  <a:pt x="41" y="43"/>
                  <a:pt x="41" y="43"/>
                </a:cubicBezTo>
                <a:cubicBezTo>
                  <a:pt x="7" y="43"/>
                  <a:pt x="7" y="43"/>
                  <a:pt x="7" y="43"/>
                </a:cubicBezTo>
                <a:lnTo>
                  <a:pt x="29" y="9"/>
                </a:lnTo>
                <a:close/>
                <a:moveTo>
                  <a:pt x="43" y="48"/>
                </a:moveTo>
                <a:cubicBezTo>
                  <a:pt x="72" y="127"/>
                  <a:pt x="72" y="127"/>
                  <a:pt x="72" y="127"/>
                </a:cubicBezTo>
                <a:cubicBezTo>
                  <a:pt x="8" y="48"/>
                  <a:pt x="8" y="48"/>
                  <a:pt x="8" y="48"/>
                </a:cubicBezTo>
                <a:lnTo>
                  <a:pt x="43" y="48"/>
                </a:lnTo>
                <a:close/>
                <a:moveTo>
                  <a:pt x="86" y="129"/>
                </a:moveTo>
                <a:cubicBezTo>
                  <a:pt x="117" y="48"/>
                  <a:pt x="117" y="48"/>
                  <a:pt x="117" y="48"/>
                </a:cubicBezTo>
                <a:cubicBezTo>
                  <a:pt x="152" y="48"/>
                  <a:pt x="152" y="48"/>
                  <a:pt x="152" y="48"/>
                </a:cubicBezTo>
                <a:lnTo>
                  <a:pt x="86" y="12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147"/>
          <p:cNvSpPr>
            <a:spLocks noEditPoints="1"/>
          </p:cNvSpPr>
          <p:nvPr/>
        </p:nvSpPr>
        <p:spPr bwMode="auto">
          <a:xfrm>
            <a:off x="5170472" y="3343790"/>
            <a:ext cx="380584" cy="382753"/>
          </a:xfrm>
          <a:custGeom>
            <a:avLst/>
            <a:gdLst>
              <a:gd name="T0" fmla="*/ 116 w 163"/>
              <a:gd name="T1" fmla="*/ 11 h 163"/>
              <a:gd name="T2" fmla="*/ 11 w 163"/>
              <a:gd name="T3" fmla="*/ 115 h 163"/>
              <a:gd name="T4" fmla="*/ 10 w 163"/>
              <a:gd name="T5" fmla="*/ 116 h 163"/>
              <a:gd name="T6" fmla="*/ 10 w 163"/>
              <a:gd name="T7" fmla="*/ 116 h 163"/>
              <a:gd name="T8" fmla="*/ 0 w 163"/>
              <a:gd name="T9" fmla="*/ 160 h 163"/>
              <a:gd name="T10" fmla="*/ 0 w 163"/>
              <a:gd name="T11" fmla="*/ 161 h 163"/>
              <a:gd name="T12" fmla="*/ 1 w 163"/>
              <a:gd name="T13" fmla="*/ 162 h 163"/>
              <a:gd name="T14" fmla="*/ 3 w 163"/>
              <a:gd name="T15" fmla="*/ 163 h 163"/>
              <a:gd name="T16" fmla="*/ 47 w 163"/>
              <a:gd name="T17" fmla="*/ 153 h 163"/>
              <a:gd name="T18" fmla="*/ 47 w 163"/>
              <a:gd name="T19" fmla="*/ 152 h 163"/>
              <a:gd name="T20" fmla="*/ 48 w 163"/>
              <a:gd name="T21" fmla="*/ 152 h 163"/>
              <a:gd name="T22" fmla="*/ 152 w 163"/>
              <a:gd name="T23" fmla="*/ 47 h 163"/>
              <a:gd name="T24" fmla="*/ 148 w 163"/>
              <a:gd name="T25" fmla="*/ 15 h 163"/>
              <a:gd name="T26" fmla="*/ 122 w 163"/>
              <a:gd name="T27" fmla="*/ 13 h 163"/>
              <a:gd name="T28" fmla="*/ 134 w 163"/>
              <a:gd name="T29" fmla="*/ 58 h 163"/>
              <a:gd name="T30" fmla="*/ 109 w 163"/>
              <a:gd name="T31" fmla="*/ 25 h 163"/>
              <a:gd name="T32" fmla="*/ 134 w 163"/>
              <a:gd name="T33" fmla="*/ 58 h 163"/>
              <a:gd name="T34" fmla="*/ 10 w 163"/>
              <a:gd name="T35" fmla="*/ 149 h 163"/>
              <a:gd name="T36" fmla="*/ 15 w 163"/>
              <a:gd name="T37" fmla="*/ 120 h 163"/>
              <a:gd name="T38" fmla="*/ 27 w 163"/>
              <a:gd name="T39" fmla="*/ 133 h 163"/>
              <a:gd name="T40" fmla="*/ 27 w 163"/>
              <a:gd name="T41" fmla="*/ 134 h 163"/>
              <a:gd name="T42" fmla="*/ 27 w 163"/>
              <a:gd name="T43" fmla="*/ 135 h 163"/>
              <a:gd name="T44" fmla="*/ 27 w 163"/>
              <a:gd name="T45" fmla="*/ 135 h 163"/>
              <a:gd name="T46" fmla="*/ 28 w 163"/>
              <a:gd name="T47" fmla="*/ 136 h 163"/>
              <a:gd name="T48" fmla="*/ 29 w 163"/>
              <a:gd name="T49" fmla="*/ 136 h 163"/>
              <a:gd name="T50" fmla="*/ 30 w 163"/>
              <a:gd name="T51" fmla="*/ 136 h 163"/>
              <a:gd name="T52" fmla="*/ 30 w 163"/>
              <a:gd name="T53" fmla="*/ 136 h 163"/>
              <a:gd name="T54" fmla="*/ 30 w 163"/>
              <a:gd name="T55" fmla="*/ 136 h 163"/>
              <a:gd name="T56" fmla="*/ 43 w 163"/>
              <a:gd name="T57" fmla="*/ 148 h 163"/>
              <a:gd name="T58" fmla="*/ 14 w 163"/>
              <a:gd name="T59" fmla="*/ 153 h 163"/>
              <a:gd name="T60" fmla="*/ 51 w 163"/>
              <a:gd name="T61" fmla="*/ 133 h 163"/>
              <a:gd name="T62" fmla="*/ 116 w 163"/>
              <a:gd name="T63" fmla="*/ 64 h 163"/>
              <a:gd name="T64" fmla="*/ 47 w 163"/>
              <a:gd name="T65" fmla="*/ 129 h 163"/>
              <a:gd name="T66" fmla="*/ 34 w 163"/>
              <a:gd name="T67" fmla="*/ 116 h 163"/>
              <a:gd name="T68" fmla="*/ 99 w 163"/>
              <a:gd name="T69" fmla="*/ 47 h 163"/>
              <a:gd name="T70" fmla="*/ 30 w 163"/>
              <a:gd name="T71" fmla="*/ 112 h 163"/>
              <a:gd name="T72" fmla="*/ 101 w 163"/>
              <a:gd name="T73" fmla="*/ 33 h 163"/>
              <a:gd name="T74" fmla="*/ 50 w 163"/>
              <a:gd name="T75" fmla="*/ 142 h 163"/>
              <a:gd name="T76" fmla="*/ 142 w 163"/>
              <a:gd name="T77" fmla="*/ 50 h 163"/>
              <a:gd name="T78" fmla="*/ 118 w 163"/>
              <a:gd name="T79" fmla="*/ 17 h 163"/>
              <a:gd name="T80" fmla="*/ 142 w 163"/>
              <a:gd name="T81" fmla="*/ 5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3" h="163">
                <a:moveTo>
                  <a:pt x="152" y="11"/>
                </a:moveTo>
                <a:cubicBezTo>
                  <a:pt x="142" y="0"/>
                  <a:pt x="126" y="0"/>
                  <a:pt x="116" y="11"/>
                </a:cubicBezTo>
                <a:cubicBezTo>
                  <a:pt x="11" y="115"/>
                  <a:pt x="11" y="115"/>
                  <a:pt x="11" y="115"/>
                </a:cubicBezTo>
                <a:cubicBezTo>
                  <a:pt x="11" y="115"/>
                  <a:pt x="11" y="115"/>
                  <a:pt x="11" y="115"/>
                </a:cubicBezTo>
                <a:cubicBezTo>
                  <a:pt x="11" y="115"/>
                  <a:pt x="11" y="115"/>
                  <a:pt x="11" y="115"/>
                </a:cubicBezTo>
                <a:cubicBezTo>
                  <a:pt x="11" y="116"/>
                  <a:pt x="11" y="116"/>
                  <a:pt x="10" y="116"/>
                </a:cubicBezTo>
                <a:cubicBezTo>
                  <a:pt x="10" y="116"/>
                  <a:pt x="10" y="116"/>
                  <a:pt x="10" y="116"/>
                </a:cubicBezTo>
                <a:cubicBezTo>
                  <a:pt x="10" y="116"/>
                  <a:pt x="10" y="116"/>
                  <a:pt x="10" y="116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1"/>
                  <a:pt x="0" y="161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62"/>
                  <a:pt x="1" y="162"/>
                  <a:pt x="1" y="162"/>
                </a:cubicBezTo>
                <a:cubicBezTo>
                  <a:pt x="1" y="162"/>
                  <a:pt x="1" y="163"/>
                  <a:pt x="2" y="163"/>
                </a:cubicBezTo>
                <a:cubicBezTo>
                  <a:pt x="2" y="163"/>
                  <a:pt x="3" y="163"/>
                  <a:pt x="3" y="163"/>
                </a:cubicBezTo>
                <a:cubicBezTo>
                  <a:pt x="3" y="163"/>
                  <a:pt x="3" y="163"/>
                  <a:pt x="4" y="163"/>
                </a:cubicBezTo>
                <a:cubicBezTo>
                  <a:pt x="47" y="153"/>
                  <a:pt x="47" y="153"/>
                  <a:pt x="47" y="153"/>
                </a:cubicBezTo>
                <a:cubicBezTo>
                  <a:pt x="47" y="153"/>
                  <a:pt x="47" y="153"/>
                  <a:pt x="47" y="153"/>
                </a:cubicBezTo>
                <a:cubicBezTo>
                  <a:pt x="47" y="153"/>
                  <a:pt x="47" y="153"/>
                  <a:pt x="47" y="152"/>
                </a:cubicBezTo>
                <a:cubicBezTo>
                  <a:pt x="47" y="152"/>
                  <a:pt x="47" y="152"/>
                  <a:pt x="48" y="152"/>
                </a:cubicBezTo>
                <a:cubicBezTo>
                  <a:pt x="48" y="152"/>
                  <a:pt x="48" y="152"/>
                  <a:pt x="48" y="152"/>
                </a:cubicBezTo>
                <a:cubicBezTo>
                  <a:pt x="48" y="152"/>
                  <a:pt x="48" y="152"/>
                  <a:pt x="48" y="152"/>
                </a:cubicBezTo>
                <a:cubicBezTo>
                  <a:pt x="152" y="47"/>
                  <a:pt x="152" y="47"/>
                  <a:pt x="152" y="47"/>
                </a:cubicBezTo>
                <a:cubicBezTo>
                  <a:pt x="163" y="37"/>
                  <a:pt x="163" y="21"/>
                  <a:pt x="152" y="11"/>
                </a:cubicBezTo>
                <a:close/>
                <a:moveTo>
                  <a:pt x="148" y="15"/>
                </a:moveTo>
                <a:cubicBezTo>
                  <a:pt x="155" y="22"/>
                  <a:pt x="156" y="33"/>
                  <a:pt x="150" y="41"/>
                </a:cubicBezTo>
                <a:cubicBezTo>
                  <a:pt x="122" y="13"/>
                  <a:pt x="122" y="13"/>
                  <a:pt x="122" y="13"/>
                </a:cubicBezTo>
                <a:cubicBezTo>
                  <a:pt x="130" y="7"/>
                  <a:pt x="141" y="8"/>
                  <a:pt x="148" y="15"/>
                </a:cubicBezTo>
                <a:close/>
                <a:moveTo>
                  <a:pt x="134" y="58"/>
                </a:moveTo>
                <a:cubicBezTo>
                  <a:pt x="105" y="29"/>
                  <a:pt x="105" y="29"/>
                  <a:pt x="105" y="29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38" y="54"/>
                  <a:pt x="138" y="54"/>
                  <a:pt x="138" y="54"/>
                </a:cubicBezTo>
                <a:lnTo>
                  <a:pt x="134" y="58"/>
                </a:lnTo>
                <a:close/>
                <a:moveTo>
                  <a:pt x="14" y="149"/>
                </a:moveTo>
                <a:cubicBezTo>
                  <a:pt x="13" y="148"/>
                  <a:pt x="11" y="148"/>
                  <a:pt x="10" y="149"/>
                </a:cubicBezTo>
                <a:cubicBezTo>
                  <a:pt x="8" y="151"/>
                  <a:pt x="8" y="151"/>
                  <a:pt x="8" y="151"/>
                </a:cubicBezTo>
                <a:cubicBezTo>
                  <a:pt x="15" y="120"/>
                  <a:pt x="15" y="120"/>
                  <a:pt x="15" y="120"/>
                </a:cubicBezTo>
                <a:cubicBezTo>
                  <a:pt x="28" y="118"/>
                  <a:pt x="28" y="118"/>
                  <a:pt x="28" y="118"/>
                </a:cubicBezTo>
                <a:cubicBezTo>
                  <a:pt x="27" y="133"/>
                  <a:pt x="27" y="133"/>
                  <a:pt x="27" y="133"/>
                </a:cubicBezTo>
                <a:cubicBezTo>
                  <a:pt x="27" y="133"/>
                  <a:pt x="27" y="133"/>
                  <a:pt x="27" y="133"/>
                </a:cubicBezTo>
                <a:cubicBezTo>
                  <a:pt x="27" y="134"/>
                  <a:pt x="27" y="134"/>
                  <a:pt x="27" y="134"/>
                </a:cubicBezTo>
                <a:cubicBezTo>
                  <a:pt x="27" y="134"/>
                  <a:pt x="27" y="134"/>
                  <a:pt x="27" y="134"/>
                </a:cubicBezTo>
                <a:cubicBezTo>
                  <a:pt x="27" y="134"/>
                  <a:pt x="27" y="134"/>
                  <a:pt x="27" y="135"/>
                </a:cubicBezTo>
                <a:cubicBezTo>
                  <a:pt x="27" y="135"/>
                  <a:pt x="27" y="135"/>
                  <a:pt x="27" y="135"/>
                </a:cubicBezTo>
                <a:cubicBezTo>
                  <a:pt x="27" y="135"/>
                  <a:pt x="27" y="135"/>
                  <a:pt x="27" y="135"/>
                </a:cubicBezTo>
                <a:cubicBezTo>
                  <a:pt x="28" y="136"/>
                  <a:pt x="28" y="136"/>
                  <a:pt x="28" y="136"/>
                </a:cubicBezTo>
                <a:cubicBezTo>
                  <a:pt x="28" y="136"/>
                  <a:pt x="28" y="136"/>
                  <a:pt x="28" y="136"/>
                </a:cubicBezTo>
                <a:cubicBezTo>
                  <a:pt x="28" y="136"/>
                  <a:pt x="29" y="136"/>
                  <a:pt x="29" y="136"/>
                </a:cubicBezTo>
                <a:cubicBezTo>
                  <a:pt x="29" y="136"/>
                  <a:pt x="29" y="136"/>
                  <a:pt x="29" y="136"/>
                </a:cubicBezTo>
                <a:cubicBezTo>
                  <a:pt x="29" y="136"/>
                  <a:pt x="29" y="136"/>
                  <a:pt x="30" y="136"/>
                </a:cubicBezTo>
                <a:cubicBezTo>
                  <a:pt x="30" y="136"/>
                  <a:pt x="30" y="136"/>
                  <a:pt x="30" y="136"/>
                </a:cubicBezTo>
                <a:cubicBezTo>
                  <a:pt x="30" y="136"/>
                  <a:pt x="30" y="136"/>
                  <a:pt x="30" y="136"/>
                </a:cubicBezTo>
                <a:cubicBezTo>
                  <a:pt x="30" y="136"/>
                  <a:pt x="30" y="136"/>
                  <a:pt x="30" y="136"/>
                </a:cubicBezTo>
                <a:cubicBezTo>
                  <a:pt x="30" y="136"/>
                  <a:pt x="30" y="136"/>
                  <a:pt x="30" y="136"/>
                </a:cubicBezTo>
                <a:cubicBezTo>
                  <a:pt x="30" y="136"/>
                  <a:pt x="30" y="136"/>
                  <a:pt x="30" y="136"/>
                </a:cubicBezTo>
                <a:cubicBezTo>
                  <a:pt x="45" y="135"/>
                  <a:pt x="45" y="135"/>
                  <a:pt x="45" y="135"/>
                </a:cubicBezTo>
                <a:cubicBezTo>
                  <a:pt x="43" y="148"/>
                  <a:pt x="43" y="148"/>
                  <a:pt x="43" y="148"/>
                </a:cubicBezTo>
                <a:cubicBezTo>
                  <a:pt x="12" y="155"/>
                  <a:pt x="12" y="155"/>
                  <a:pt x="12" y="155"/>
                </a:cubicBezTo>
                <a:cubicBezTo>
                  <a:pt x="14" y="153"/>
                  <a:pt x="14" y="153"/>
                  <a:pt x="14" y="153"/>
                </a:cubicBezTo>
                <a:cubicBezTo>
                  <a:pt x="15" y="152"/>
                  <a:pt x="15" y="150"/>
                  <a:pt x="14" y="149"/>
                </a:cubicBezTo>
                <a:close/>
                <a:moveTo>
                  <a:pt x="51" y="133"/>
                </a:moveTo>
                <a:cubicBezTo>
                  <a:pt x="116" y="68"/>
                  <a:pt x="116" y="68"/>
                  <a:pt x="116" y="68"/>
                </a:cubicBezTo>
                <a:cubicBezTo>
                  <a:pt x="117" y="67"/>
                  <a:pt x="117" y="65"/>
                  <a:pt x="116" y="64"/>
                </a:cubicBezTo>
                <a:cubicBezTo>
                  <a:pt x="114" y="63"/>
                  <a:pt x="113" y="63"/>
                  <a:pt x="111" y="64"/>
                </a:cubicBezTo>
                <a:cubicBezTo>
                  <a:pt x="47" y="129"/>
                  <a:pt x="47" y="129"/>
                  <a:pt x="47" y="129"/>
                </a:cubicBezTo>
                <a:cubicBezTo>
                  <a:pt x="33" y="130"/>
                  <a:pt x="33" y="130"/>
                  <a:pt x="33" y="130"/>
                </a:cubicBezTo>
                <a:cubicBezTo>
                  <a:pt x="34" y="116"/>
                  <a:pt x="34" y="116"/>
                  <a:pt x="34" y="116"/>
                </a:cubicBezTo>
                <a:cubicBezTo>
                  <a:pt x="99" y="52"/>
                  <a:pt x="99" y="52"/>
                  <a:pt x="99" y="52"/>
                </a:cubicBezTo>
                <a:cubicBezTo>
                  <a:pt x="100" y="50"/>
                  <a:pt x="100" y="49"/>
                  <a:pt x="99" y="47"/>
                </a:cubicBezTo>
                <a:cubicBezTo>
                  <a:pt x="98" y="46"/>
                  <a:pt x="96" y="46"/>
                  <a:pt x="95" y="47"/>
                </a:cubicBezTo>
                <a:cubicBezTo>
                  <a:pt x="30" y="112"/>
                  <a:pt x="30" y="112"/>
                  <a:pt x="30" y="112"/>
                </a:cubicBezTo>
                <a:cubicBezTo>
                  <a:pt x="21" y="113"/>
                  <a:pt x="21" y="113"/>
                  <a:pt x="21" y="113"/>
                </a:cubicBezTo>
                <a:cubicBezTo>
                  <a:pt x="101" y="33"/>
                  <a:pt x="101" y="33"/>
                  <a:pt x="101" y="33"/>
                </a:cubicBezTo>
                <a:cubicBezTo>
                  <a:pt x="130" y="62"/>
                  <a:pt x="130" y="62"/>
                  <a:pt x="130" y="62"/>
                </a:cubicBezTo>
                <a:cubicBezTo>
                  <a:pt x="50" y="142"/>
                  <a:pt x="50" y="142"/>
                  <a:pt x="50" y="142"/>
                </a:cubicBezTo>
                <a:lnTo>
                  <a:pt x="51" y="133"/>
                </a:lnTo>
                <a:close/>
                <a:moveTo>
                  <a:pt x="142" y="50"/>
                </a:moveTo>
                <a:cubicBezTo>
                  <a:pt x="113" y="21"/>
                  <a:pt x="113" y="21"/>
                  <a:pt x="113" y="21"/>
                </a:cubicBezTo>
                <a:cubicBezTo>
                  <a:pt x="118" y="17"/>
                  <a:pt x="118" y="17"/>
                  <a:pt x="118" y="17"/>
                </a:cubicBezTo>
                <a:cubicBezTo>
                  <a:pt x="146" y="45"/>
                  <a:pt x="146" y="45"/>
                  <a:pt x="146" y="45"/>
                </a:cubicBezTo>
                <a:lnTo>
                  <a:pt x="142" y="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799531" y="4793595"/>
            <a:ext cx="2379062" cy="9448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1200" b="1" dirty="0"/>
              <a:t>Write title here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A peep at some distant orb has power to raise and purify. or a noble picture, or a passage from the grander poets.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3055" y="1200765"/>
            <a:ext cx="2379062" cy="9448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1200" b="1" dirty="0"/>
              <a:t>Write title here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A peep at some distant orb has power to raise and purify. or a noble picture, or a passage from the grander poets.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27477" y="1200765"/>
            <a:ext cx="2379062" cy="9448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1200" b="1" dirty="0"/>
              <a:t>Write title here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A peep at some distant orb has power to raise and purify. or a noble picture, or a passage from the grander poets. </a:t>
            </a:r>
          </a:p>
        </p:txBody>
      </p:sp>
      <p:sp>
        <p:nvSpPr>
          <p:cNvPr id="22" name="Oval 21"/>
          <p:cNvSpPr/>
          <p:nvPr/>
        </p:nvSpPr>
        <p:spPr>
          <a:xfrm>
            <a:off x="3654721" y="4343559"/>
            <a:ext cx="343116" cy="343114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23" name="Oval 22"/>
          <p:cNvSpPr/>
          <p:nvPr/>
        </p:nvSpPr>
        <p:spPr>
          <a:xfrm>
            <a:off x="6821667" y="4343559"/>
            <a:ext cx="343116" cy="343114"/>
          </a:xfrm>
          <a:prstGeom prst="ellipse">
            <a:avLst/>
          </a:prstGeom>
          <a:solidFill>
            <a:schemeClr val="accent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>
                <a:solidFill>
                  <a:srgbClr val="FFFFFF"/>
                </a:solidFill>
              </a:rPr>
              <a:t>03</a:t>
            </a:r>
          </a:p>
        </p:txBody>
      </p:sp>
      <p:sp>
        <p:nvSpPr>
          <p:cNvPr id="24" name="Oval 23"/>
          <p:cNvSpPr/>
          <p:nvPr/>
        </p:nvSpPr>
        <p:spPr>
          <a:xfrm>
            <a:off x="5215904" y="2357832"/>
            <a:ext cx="343116" cy="343114"/>
          </a:xfrm>
          <a:prstGeom prst="ellipse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>
                <a:solidFill>
                  <a:srgbClr val="FFFFFF"/>
                </a:solidFill>
              </a:rPr>
              <a:t>02</a:t>
            </a:r>
          </a:p>
        </p:txBody>
      </p:sp>
      <p:sp>
        <p:nvSpPr>
          <p:cNvPr id="25" name="Oval 24"/>
          <p:cNvSpPr/>
          <p:nvPr/>
        </p:nvSpPr>
        <p:spPr>
          <a:xfrm>
            <a:off x="8449756" y="2357832"/>
            <a:ext cx="343116" cy="343114"/>
          </a:xfrm>
          <a:prstGeom prst="ellipse">
            <a:avLst/>
          </a:prstGeom>
          <a:solidFill>
            <a:schemeClr val="accent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>
                <a:solidFill>
                  <a:srgbClr val="FFFFFF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54884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237" y="2504283"/>
            <a:ext cx="3155404" cy="18087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40581" y="2952878"/>
            <a:ext cx="234211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>
                <a:latin typeface="Open Sans" charset="0"/>
                <a:ea typeface="Open Sans" charset="0"/>
                <a:cs typeface="Open Sans" charset="0"/>
              </a:rPr>
              <a:t>Coins in Your Pocket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40581" y="3357770"/>
            <a:ext cx="3291840" cy="49244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Sed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ut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perspiciatis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unde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omnis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iste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natus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error sit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voluptatem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accusantium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doloremque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laudantium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10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Future</a:t>
            </a:r>
            <a:br>
              <a:rPr lang="en-US" dirty="0"/>
            </a:br>
            <a:r>
              <a:rPr lang="en-US" dirty="0"/>
              <a:t>of Banking</a:t>
            </a:r>
            <a:br>
              <a:rPr lang="en-US" dirty="0"/>
            </a:br>
            <a:r>
              <a:rPr lang="en-US" dirty="0"/>
              <a:t>is here </a:t>
            </a:r>
            <a:r>
              <a:rPr lang="en-US" dirty="0">
                <a:solidFill>
                  <a:schemeClr val="accent1"/>
                </a:solidFill>
              </a:rPr>
              <a:t>#1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706207" y="5490339"/>
            <a:ext cx="3330271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505044" y="5283200"/>
            <a:ext cx="416560" cy="416560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09695" y="5176341"/>
            <a:ext cx="549831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Future#1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09695" y="5544931"/>
            <a:ext cx="96500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b="1" dirty="0">
                <a:latin typeface="Open Sans" charset="0"/>
                <a:ea typeface="Open Sans" charset="0"/>
                <a:cs typeface="Open Sans" charset="0"/>
              </a:rPr>
              <a:t>Remittances</a:t>
            </a:r>
          </a:p>
          <a:p>
            <a:r>
              <a:rPr lang="en-US" sz="1200" b="1" dirty="0">
                <a:latin typeface="Open Sans" charset="0"/>
                <a:ea typeface="Open Sans" charset="0"/>
                <a:cs typeface="Open Sans" charset="0"/>
              </a:rPr>
              <a:t>Future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61182" y="5176341"/>
            <a:ext cx="549831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Future#2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61182" y="5544931"/>
            <a:ext cx="76463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b="1" dirty="0">
                <a:latin typeface="Open Sans" charset="0"/>
                <a:ea typeface="Open Sans" charset="0"/>
                <a:cs typeface="Open Sans" charset="0"/>
              </a:rPr>
              <a:t>Micro</a:t>
            </a:r>
          </a:p>
          <a:p>
            <a:r>
              <a:rPr lang="en-US" sz="1200" b="1" dirty="0">
                <a:latin typeface="Open Sans" charset="0"/>
                <a:ea typeface="Open Sans" charset="0"/>
                <a:cs typeface="Open Sans" charset="0"/>
              </a:rPr>
              <a:t>Payments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34050" y="5176341"/>
            <a:ext cx="549831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Future#3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34050" y="5544931"/>
            <a:ext cx="713465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b="1" dirty="0">
                <a:latin typeface="Open Sans" charset="0"/>
                <a:ea typeface="Open Sans" charset="0"/>
                <a:cs typeface="Open Sans" charset="0"/>
              </a:rPr>
              <a:t>Mobile</a:t>
            </a:r>
          </a:p>
          <a:p>
            <a:r>
              <a:rPr lang="en-US" sz="1200" b="1" dirty="0">
                <a:latin typeface="Open Sans" charset="0"/>
                <a:ea typeface="Open Sans" charset="0"/>
                <a:cs typeface="Open Sans" charset="0"/>
              </a:rPr>
              <a:t>Branches</a:t>
            </a:r>
          </a:p>
        </p:txBody>
      </p:sp>
      <p:sp>
        <p:nvSpPr>
          <p:cNvPr id="12" name="Oval 11"/>
          <p:cNvSpPr/>
          <p:nvPr/>
        </p:nvSpPr>
        <p:spPr>
          <a:xfrm>
            <a:off x="3362776" y="5461000"/>
            <a:ext cx="60960" cy="609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41359" y="5463183"/>
            <a:ext cx="60960" cy="609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985710" y="1991766"/>
            <a:ext cx="2111604" cy="2111604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16957" y="4325173"/>
            <a:ext cx="14491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b="1" dirty="0">
                <a:latin typeface="Open Sans" charset="0"/>
                <a:ea typeface="Open Sans" charset="0"/>
                <a:cs typeface="Open Sans" charset="0"/>
              </a:rPr>
              <a:t>Remittances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41820" y="4730065"/>
            <a:ext cx="2599384" cy="6924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Sed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ut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perspiciatis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unde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omnis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iste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natus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error sit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voluptatem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accusantium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doloremque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laudantium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</p:txBody>
      </p:sp>
      <p:sp>
        <p:nvSpPr>
          <p:cNvPr id="17" name="Freeform 1900">
            <a:extLst>
              <a:ext uri="{FF2B5EF4-FFF2-40B4-BE49-F238E27FC236}">
                <a16:creationId xmlns:a16="http://schemas.microsoft.com/office/drawing/2014/main" id="{5A9A99AD-DC6C-4FDA-B46C-09DF196EE3BF}"/>
              </a:ext>
            </a:extLst>
          </p:cNvPr>
          <p:cNvSpPr>
            <a:spLocks noEditPoints="1"/>
          </p:cNvSpPr>
          <p:nvPr/>
        </p:nvSpPr>
        <p:spPr bwMode="auto">
          <a:xfrm>
            <a:off x="8649558" y="2645049"/>
            <a:ext cx="783908" cy="805038"/>
          </a:xfrm>
          <a:custGeom>
            <a:avLst/>
            <a:gdLst>
              <a:gd name="T0" fmla="*/ 8 w 157"/>
              <a:gd name="T1" fmla="*/ 43 h 160"/>
              <a:gd name="T2" fmla="*/ 7 w 157"/>
              <a:gd name="T3" fmla="*/ 114 h 160"/>
              <a:gd name="T4" fmla="*/ 79 w 157"/>
              <a:gd name="T5" fmla="*/ 159 h 160"/>
              <a:gd name="T6" fmla="*/ 54 w 157"/>
              <a:gd name="T7" fmla="*/ 10 h 160"/>
              <a:gd name="T8" fmla="*/ 20 w 157"/>
              <a:gd name="T9" fmla="*/ 127 h 160"/>
              <a:gd name="T10" fmla="*/ 28 w 157"/>
              <a:gd name="T11" fmla="*/ 124 h 160"/>
              <a:gd name="T12" fmla="*/ 20 w 157"/>
              <a:gd name="T13" fmla="*/ 55 h 160"/>
              <a:gd name="T14" fmla="*/ 17 w 157"/>
              <a:gd name="T15" fmla="*/ 75 h 160"/>
              <a:gd name="T16" fmla="*/ 17 w 157"/>
              <a:gd name="T17" fmla="*/ 92 h 160"/>
              <a:gd name="T18" fmla="*/ 19 w 157"/>
              <a:gd name="T19" fmla="*/ 61 h 160"/>
              <a:gd name="T20" fmla="*/ 6 w 157"/>
              <a:gd name="T21" fmla="*/ 69 h 160"/>
              <a:gd name="T22" fmla="*/ 21 w 157"/>
              <a:gd name="T23" fmla="*/ 108 h 160"/>
              <a:gd name="T24" fmla="*/ 28 w 157"/>
              <a:gd name="T25" fmla="*/ 36 h 160"/>
              <a:gd name="T26" fmla="*/ 22 w 157"/>
              <a:gd name="T27" fmla="*/ 30 h 160"/>
              <a:gd name="T28" fmla="*/ 42 w 157"/>
              <a:gd name="T29" fmla="*/ 18 h 160"/>
              <a:gd name="T30" fmla="*/ 37 w 157"/>
              <a:gd name="T31" fmla="*/ 17 h 160"/>
              <a:gd name="T32" fmla="*/ 40 w 157"/>
              <a:gd name="T33" fmla="*/ 140 h 160"/>
              <a:gd name="T34" fmla="*/ 47 w 157"/>
              <a:gd name="T35" fmla="*/ 146 h 160"/>
              <a:gd name="T36" fmla="*/ 59 w 157"/>
              <a:gd name="T37" fmla="*/ 153 h 160"/>
              <a:gd name="T38" fmla="*/ 76 w 157"/>
              <a:gd name="T39" fmla="*/ 153 h 160"/>
              <a:gd name="T40" fmla="*/ 66 w 157"/>
              <a:gd name="T41" fmla="*/ 150 h 160"/>
              <a:gd name="T42" fmla="*/ 27 w 157"/>
              <a:gd name="T43" fmla="*/ 109 h 160"/>
              <a:gd name="T44" fmla="*/ 24 w 157"/>
              <a:gd name="T45" fmla="*/ 99 h 160"/>
              <a:gd name="T46" fmla="*/ 23 w 157"/>
              <a:gd name="T47" fmla="*/ 89 h 160"/>
              <a:gd name="T48" fmla="*/ 22 w 157"/>
              <a:gd name="T49" fmla="*/ 75 h 160"/>
              <a:gd name="T50" fmla="*/ 24 w 157"/>
              <a:gd name="T51" fmla="*/ 64 h 160"/>
              <a:gd name="T52" fmla="*/ 26 w 157"/>
              <a:gd name="T53" fmla="*/ 54 h 160"/>
              <a:gd name="T54" fmla="*/ 30 w 157"/>
              <a:gd name="T55" fmla="*/ 44 h 160"/>
              <a:gd name="T56" fmla="*/ 73 w 157"/>
              <a:gd name="T57" fmla="*/ 7 h 160"/>
              <a:gd name="T58" fmla="*/ 80 w 157"/>
              <a:gd name="T59" fmla="*/ 6 h 160"/>
              <a:gd name="T60" fmla="*/ 87 w 157"/>
              <a:gd name="T61" fmla="*/ 21 h 160"/>
              <a:gd name="T62" fmla="*/ 92 w 157"/>
              <a:gd name="T63" fmla="*/ 24 h 160"/>
              <a:gd name="T64" fmla="*/ 115 w 157"/>
              <a:gd name="T65" fmla="*/ 30 h 160"/>
              <a:gd name="T66" fmla="*/ 134 w 157"/>
              <a:gd name="T67" fmla="*/ 56 h 160"/>
              <a:gd name="T68" fmla="*/ 133 w 157"/>
              <a:gd name="T69" fmla="*/ 59 h 160"/>
              <a:gd name="T70" fmla="*/ 119 w 157"/>
              <a:gd name="T71" fmla="*/ 123 h 160"/>
              <a:gd name="T72" fmla="*/ 123 w 157"/>
              <a:gd name="T73" fmla="*/ 41 h 160"/>
              <a:gd name="T74" fmla="*/ 109 w 157"/>
              <a:gd name="T75" fmla="*/ 137 h 160"/>
              <a:gd name="T76" fmla="*/ 111 w 157"/>
              <a:gd name="T77" fmla="*/ 133 h 160"/>
              <a:gd name="T78" fmla="*/ 82 w 157"/>
              <a:gd name="T79" fmla="*/ 136 h 160"/>
              <a:gd name="T80" fmla="*/ 132 w 157"/>
              <a:gd name="T81" fmla="*/ 109 h 160"/>
              <a:gd name="T82" fmla="*/ 142 w 157"/>
              <a:gd name="T83" fmla="*/ 80 h 160"/>
              <a:gd name="T84" fmla="*/ 139 w 157"/>
              <a:gd name="T85" fmla="*/ 77 h 160"/>
              <a:gd name="T86" fmla="*/ 35 w 157"/>
              <a:gd name="T87" fmla="*/ 72 h 160"/>
              <a:gd name="T88" fmla="*/ 38 w 157"/>
              <a:gd name="T89" fmla="*/ 104 h 160"/>
              <a:gd name="T90" fmla="*/ 63 w 157"/>
              <a:gd name="T91" fmla="*/ 27 h 160"/>
              <a:gd name="T92" fmla="*/ 66 w 157"/>
              <a:gd name="T93" fmla="*/ 29 h 160"/>
              <a:gd name="T94" fmla="*/ 36 w 157"/>
              <a:gd name="T95" fmla="*/ 58 h 160"/>
              <a:gd name="T96" fmla="*/ 65 w 157"/>
              <a:gd name="T97" fmla="*/ 137 h 160"/>
              <a:gd name="T98" fmla="*/ 51 w 157"/>
              <a:gd name="T99" fmla="*/ 119 h 160"/>
              <a:gd name="T100" fmla="*/ 48 w 157"/>
              <a:gd name="T101" fmla="*/ 115 h 160"/>
              <a:gd name="T102" fmla="*/ 47 w 157"/>
              <a:gd name="T103" fmla="*/ 42 h 160"/>
              <a:gd name="T104" fmla="*/ 107 w 157"/>
              <a:gd name="T105" fmla="*/ 49 h 160"/>
              <a:gd name="T106" fmla="*/ 73 w 157"/>
              <a:gd name="T107" fmla="*/ 90 h 160"/>
              <a:gd name="T108" fmla="*/ 67 w 157"/>
              <a:gd name="T109" fmla="*/ 105 h 160"/>
              <a:gd name="T110" fmla="*/ 106 w 157"/>
              <a:gd name="T111" fmla="*/ 75 h 160"/>
              <a:gd name="T112" fmla="*/ 95 w 157"/>
              <a:gd name="T113" fmla="*/ 73 h 160"/>
              <a:gd name="T114" fmla="*/ 79 w 157"/>
              <a:gd name="T115" fmla="*/ 105 h 160"/>
              <a:gd name="T116" fmla="*/ 79 w 157"/>
              <a:gd name="T117" fmla="*/ 7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7" h="160">
                <a:moveTo>
                  <a:pt x="87" y="0"/>
                </a:moveTo>
                <a:cubicBezTo>
                  <a:pt x="84" y="0"/>
                  <a:pt x="81" y="0"/>
                  <a:pt x="79" y="1"/>
                </a:cubicBezTo>
                <a:cubicBezTo>
                  <a:pt x="76" y="0"/>
                  <a:pt x="73" y="0"/>
                  <a:pt x="70" y="0"/>
                </a:cubicBezTo>
                <a:cubicBezTo>
                  <a:pt x="50" y="0"/>
                  <a:pt x="32" y="10"/>
                  <a:pt x="19" y="26"/>
                </a:cubicBezTo>
                <a:cubicBezTo>
                  <a:pt x="19" y="26"/>
                  <a:pt x="19" y="26"/>
                  <a:pt x="19" y="26"/>
                </a:cubicBezTo>
                <a:cubicBezTo>
                  <a:pt x="14" y="31"/>
                  <a:pt x="11" y="37"/>
                  <a:pt x="8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6" y="48"/>
                  <a:pt x="4" y="52"/>
                  <a:pt x="3" y="57"/>
                </a:cubicBezTo>
                <a:cubicBezTo>
                  <a:pt x="3" y="57"/>
                  <a:pt x="3" y="57"/>
                  <a:pt x="3" y="58"/>
                </a:cubicBezTo>
                <a:cubicBezTo>
                  <a:pt x="1" y="65"/>
                  <a:pt x="0" y="72"/>
                  <a:pt x="0" y="80"/>
                </a:cubicBezTo>
                <a:cubicBezTo>
                  <a:pt x="0" y="92"/>
                  <a:pt x="2" y="104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9" y="120"/>
                  <a:pt x="13" y="126"/>
                  <a:pt x="16" y="131"/>
                </a:cubicBezTo>
                <a:cubicBezTo>
                  <a:pt x="16" y="131"/>
                  <a:pt x="17" y="132"/>
                  <a:pt x="17" y="132"/>
                </a:cubicBezTo>
                <a:cubicBezTo>
                  <a:pt x="21" y="137"/>
                  <a:pt x="25" y="141"/>
                  <a:pt x="30" y="145"/>
                </a:cubicBezTo>
                <a:cubicBezTo>
                  <a:pt x="30" y="145"/>
                  <a:pt x="30" y="146"/>
                  <a:pt x="30" y="146"/>
                </a:cubicBezTo>
                <a:cubicBezTo>
                  <a:pt x="42" y="155"/>
                  <a:pt x="55" y="160"/>
                  <a:pt x="70" y="160"/>
                </a:cubicBezTo>
                <a:cubicBezTo>
                  <a:pt x="73" y="160"/>
                  <a:pt x="76" y="160"/>
                  <a:pt x="79" y="159"/>
                </a:cubicBezTo>
                <a:cubicBezTo>
                  <a:pt x="81" y="160"/>
                  <a:pt x="84" y="160"/>
                  <a:pt x="87" y="160"/>
                </a:cubicBezTo>
                <a:cubicBezTo>
                  <a:pt x="126" y="160"/>
                  <a:pt x="157" y="124"/>
                  <a:pt x="157" y="80"/>
                </a:cubicBezTo>
                <a:cubicBezTo>
                  <a:pt x="157" y="36"/>
                  <a:pt x="126" y="0"/>
                  <a:pt x="87" y="0"/>
                </a:cubicBezTo>
                <a:close/>
                <a:moveTo>
                  <a:pt x="58" y="7"/>
                </a:moveTo>
                <a:cubicBezTo>
                  <a:pt x="57" y="8"/>
                  <a:pt x="56" y="8"/>
                  <a:pt x="55" y="9"/>
                </a:cubicBezTo>
                <a:cubicBezTo>
                  <a:pt x="55" y="9"/>
                  <a:pt x="54" y="9"/>
                  <a:pt x="54" y="10"/>
                </a:cubicBezTo>
                <a:cubicBezTo>
                  <a:pt x="53" y="10"/>
                  <a:pt x="52" y="11"/>
                  <a:pt x="51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50" y="9"/>
                  <a:pt x="54" y="8"/>
                  <a:pt x="59" y="7"/>
                </a:cubicBezTo>
                <a:cubicBezTo>
                  <a:pt x="58" y="7"/>
                  <a:pt x="58" y="7"/>
                  <a:pt x="58" y="7"/>
                </a:cubicBezTo>
                <a:close/>
                <a:moveTo>
                  <a:pt x="30" y="127"/>
                </a:moveTo>
                <a:cubicBezTo>
                  <a:pt x="20" y="127"/>
                  <a:pt x="20" y="127"/>
                  <a:pt x="20" y="127"/>
                </a:cubicBezTo>
                <a:cubicBezTo>
                  <a:pt x="18" y="123"/>
                  <a:pt x="15" y="120"/>
                  <a:pt x="14" y="116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24" y="117"/>
                  <a:pt x="25" y="118"/>
                  <a:pt x="25" y="119"/>
                </a:cubicBezTo>
                <a:cubicBezTo>
                  <a:pt x="26" y="119"/>
                  <a:pt x="26" y="120"/>
                  <a:pt x="26" y="120"/>
                </a:cubicBezTo>
                <a:cubicBezTo>
                  <a:pt x="27" y="121"/>
                  <a:pt x="27" y="122"/>
                  <a:pt x="28" y="123"/>
                </a:cubicBezTo>
                <a:cubicBezTo>
                  <a:pt x="28" y="124"/>
                  <a:pt x="28" y="124"/>
                  <a:pt x="28" y="124"/>
                </a:cubicBezTo>
                <a:cubicBezTo>
                  <a:pt x="29" y="125"/>
                  <a:pt x="29" y="126"/>
                  <a:pt x="30" y="127"/>
                </a:cubicBezTo>
                <a:close/>
                <a:moveTo>
                  <a:pt x="12" y="47"/>
                </a:moveTo>
                <a:cubicBezTo>
                  <a:pt x="23" y="47"/>
                  <a:pt x="23" y="47"/>
                  <a:pt x="23" y="47"/>
                </a:cubicBezTo>
                <a:cubicBezTo>
                  <a:pt x="22" y="48"/>
                  <a:pt x="22" y="49"/>
                  <a:pt x="22" y="51"/>
                </a:cubicBezTo>
                <a:cubicBezTo>
                  <a:pt x="21" y="51"/>
                  <a:pt x="21" y="51"/>
                  <a:pt x="21" y="52"/>
                </a:cubicBezTo>
                <a:cubicBezTo>
                  <a:pt x="21" y="53"/>
                  <a:pt x="20" y="54"/>
                  <a:pt x="20" y="55"/>
                </a:cubicBezTo>
                <a:cubicBezTo>
                  <a:pt x="9" y="55"/>
                  <a:pt x="9" y="55"/>
                  <a:pt x="9" y="55"/>
                </a:cubicBezTo>
                <a:cubicBezTo>
                  <a:pt x="10" y="52"/>
                  <a:pt x="11" y="50"/>
                  <a:pt x="12" y="47"/>
                </a:cubicBezTo>
                <a:close/>
                <a:moveTo>
                  <a:pt x="6" y="80"/>
                </a:moveTo>
                <a:cubicBezTo>
                  <a:pt x="6" y="78"/>
                  <a:pt x="6" y="76"/>
                  <a:pt x="6" y="74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75"/>
                  <a:pt x="17" y="75"/>
                  <a:pt x="17" y="75"/>
                </a:cubicBezTo>
                <a:cubicBezTo>
                  <a:pt x="17" y="76"/>
                  <a:pt x="17" y="78"/>
                  <a:pt x="17" y="80"/>
                </a:cubicBezTo>
                <a:cubicBezTo>
                  <a:pt x="17" y="81"/>
                  <a:pt x="17" y="82"/>
                  <a:pt x="17" y="83"/>
                </a:cubicBezTo>
                <a:cubicBezTo>
                  <a:pt x="6" y="83"/>
                  <a:pt x="6" y="83"/>
                  <a:pt x="6" y="83"/>
                </a:cubicBezTo>
                <a:cubicBezTo>
                  <a:pt x="6" y="82"/>
                  <a:pt x="6" y="81"/>
                  <a:pt x="6" y="80"/>
                </a:cubicBezTo>
                <a:close/>
                <a:moveTo>
                  <a:pt x="17" y="88"/>
                </a:moveTo>
                <a:cubicBezTo>
                  <a:pt x="17" y="89"/>
                  <a:pt x="17" y="91"/>
                  <a:pt x="17" y="92"/>
                </a:cubicBezTo>
                <a:cubicBezTo>
                  <a:pt x="17" y="92"/>
                  <a:pt x="17" y="92"/>
                  <a:pt x="17" y="92"/>
                </a:cubicBezTo>
                <a:cubicBezTo>
                  <a:pt x="18" y="94"/>
                  <a:pt x="18" y="95"/>
                  <a:pt x="18" y="97"/>
                </a:cubicBezTo>
                <a:cubicBezTo>
                  <a:pt x="7" y="97"/>
                  <a:pt x="7" y="97"/>
                  <a:pt x="7" y="97"/>
                </a:cubicBezTo>
                <a:cubicBezTo>
                  <a:pt x="7" y="94"/>
                  <a:pt x="6" y="91"/>
                  <a:pt x="6" y="88"/>
                </a:cubicBezTo>
                <a:lnTo>
                  <a:pt x="17" y="88"/>
                </a:lnTo>
                <a:close/>
                <a:moveTo>
                  <a:pt x="19" y="61"/>
                </a:moveTo>
                <a:cubicBezTo>
                  <a:pt x="19" y="61"/>
                  <a:pt x="19" y="61"/>
                  <a:pt x="18" y="62"/>
                </a:cubicBezTo>
                <a:cubicBezTo>
                  <a:pt x="18" y="62"/>
                  <a:pt x="18" y="62"/>
                  <a:pt x="18" y="63"/>
                </a:cubicBezTo>
                <a:cubicBezTo>
                  <a:pt x="18" y="64"/>
                  <a:pt x="18" y="66"/>
                  <a:pt x="17" y="68"/>
                </a:cubicBezTo>
                <a:cubicBezTo>
                  <a:pt x="17" y="68"/>
                  <a:pt x="17" y="68"/>
                  <a:pt x="17" y="68"/>
                </a:cubicBezTo>
                <a:cubicBezTo>
                  <a:pt x="17" y="68"/>
                  <a:pt x="17" y="69"/>
                  <a:pt x="17" y="69"/>
                </a:cubicBezTo>
                <a:cubicBezTo>
                  <a:pt x="6" y="69"/>
                  <a:pt x="6" y="69"/>
                  <a:pt x="6" y="69"/>
                </a:cubicBezTo>
                <a:cubicBezTo>
                  <a:pt x="7" y="66"/>
                  <a:pt x="7" y="63"/>
                  <a:pt x="8" y="61"/>
                </a:cubicBezTo>
                <a:lnTo>
                  <a:pt x="19" y="61"/>
                </a:lnTo>
                <a:close/>
                <a:moveTo>
                  <a:pt x="19" y="102"/>
                </a:moveTo>
                <a:cubicBezTo>
                  <a:pt x="19" y="102"/>
                  <a:pt x="19" y="103"/>
                  <a:pt x="20" y="103"/>
                </a:cubicBezTo>
                <a:cubicBezTo>
                  <a:pt x="20" y="103"/>
                  <a:pt x="20" y="103"/>
                  <a:pt x="20" y="103"/>
                </a:cubicBezTo>
                <a:cubicBezTo>
                  <a:pt x="20" y="105"/>
                  <a:pt x="21" y="107"/>
                  <a:pt x="21" y="108"/>
                </a:cubicBezTo>
                <a:cubicBezTo>
                  <a:pt x="21" y="109"/>
                  <a:pt x="21" y="109"/>
                  <a:pt x="22" y="109"/>
                </a:cubicBezTo>
                <a:cubicBezTo>
                  <a:pt x="22" y="110"/>
                  <a:pt x="22" y="110"/>
                  <a:pt x="22" y="110"/>
                </a:cubicBezTo>
                <a:cubicBezTo>
                  <a:pt x="11" y="110"/>
                  <a:pt x="11" y="110"/>
                  <a:pt x="11" y="110"/>
                </a:cubicBezTo>
                <a:cubicBezTo>
                  <a:pt x="10" y="108"/>
                  <a:pt x="9" y="105"/>
                  <a:pt x="8" y="102"/>
                </a:cubicBezTo>
                <a:cubicBezTo>
                  <a:pt x="19" y="102"/>
                  <a:pt x="19" y="102"/>
                  <a:pt x="19" y="102"/>
                </a:cubicBezTo>
                <a:close/>
                <a:moveTo>
                  <a:pt x="28" y="36"/>
                </a:moveTo>
                <a:cubicBezTo>
                  <a:pt x="28" y="36"/>
                  <a:pt x="28" y="36"/>
                  <a:pt x="28" y="37"/>
                </a:cubicBezTo>
                <a:cubicBezTo>
                  <a:pt x="27" y="38"/>
                  <a:pt x="27" y="39"/>
                  <a:pt x="26" y="40"/>
                </a:cubicBezTo>
                <a:cubicBezTo>
                  <a:pt x="26" y="40"/>
                  <a:pt x="26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7" y="37"/>
                  <a:pt x="19" y="34"/>
                  <a:pt x="22" y="30"/>
                </a:cubicBezTo>
                <a:cubicBezTo>
                  <a:pt x="32" y="30"/>
                  <a:pt x="32" y="30"/>
                  <a:pt x="32" y="30"/>
                </a:cubicBezTo>
                <a:cubicBezTo>
                  <a:pt x="31" y="31"/>
                  <a:pt x="31" y="31"/>
                  <a:pt x="31" y="32"/>
                </a:cubicBezTo>
                <a:cubicBezTo>
                  <a:pt x="30" y="33"/>
                  <a:pt x="29" y="34"/>
                  <a:pt x="28" y="36"/>
                </a:cubicBezTo>
                <a:close/>
                <a:moveTo>
                  <a:pt x="37" y="17"/>
                </a:moveTo>
                <a:cubicBezTo>
                  <a:pt x="44" y="17"/>
                  <a:pt x="44" y="17"/>
                  <a:pt x="44" y="17"/>
                </a:cubicBezTo>
                <a:cubicBezTo>
                  <a:pt x="43" y="17"/>
                  <a:pt x="43" y="18"/>
                  <a:pt x="42" y="18"/>
                </a:cubicBezTo>
                <a:cubicBezTo>
                  <a:pt x="42" y="19"/>
                  <a:pt x="41" y="19"/>
                  <a:pt x="40" y="20"/>
                </a:cubicBezTo>
                <a:cubicBezTo>
                  <a:pt x="40" y="21"/>
                  <a:pt x="39" y="21"/>
                  <a:pt x="39" y="22"/>
                </a:cubicBezTo>
                <a:cubicBezTo>
                  <a:pt x="38" y="22"/>
                  <a:pt x="38" y="23"/>
                  <a:pt x="37" y="23"/>
                </a:cubicBezTo>
                <a:cubicBezTo>
                  <a:pt x="37" y="24"/>
                  <a:pt x="36" y="24"/>
                  <a:pt x="36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30" y="22"/>
                  <a:pt x="33" y="19"/>
                  <a:pt x="37" y="17"/>
                </a:cubicBezTo>
                <a:close/>
                <a:moveTo>
                  <a:pt x="24" y="132"/>
                </a:moveTo>
                <a:cubicBezTo>
                  <a:pt x="34" y="132"/>
                  <a:pt x="34" y="132"/>
                  <a:pt x="34" y="132"/>
                </a:cubicBezTo>
                <a:cubicBezTo>
                  <a:pt x="34" y="133"/>
                  <a:pt x="34" y="133"/>
                  <a:pt x="35" y="134"/>
                </a:cubicBezTo>
                <a:cubicBezTo>
                  <a:pt x="36" y="135"/>
                  <a:pt x="36" y="136"/>
                  <a:pt x="37" y="137"/>
                </a:cubicBezTo>
                <a:cubicBezTo>
                  <a:pt x="38" y="137"/>
                  <a:pt x="38" y="138"/>
                  <a:pt x="39" y="138"/>
                </a:cubicBezTo>
                <a:cubicBezTo>
                  <a:pt x="39" y="139"/>
                  <a:pt x="40" y="139"/>
                  <a:pt x="40" y="140"/>
                </a:cubicBezTo>
                <a:cubicBezTo>
                  <a:pt x="41" y="140"/>
                  <a:pt x="41" y="140"/>
                  <a:pt x="41" y="141"/>
                </a:cubicBezTo>
                <a:cubicBezTo>
                  <a:pt x="33" y="141"/>
                  <a:pt x="33" y="141"/>
                  <a:pt x="33" y="141"/>
                </a:cubicBezTo>
                <a:cubicBezTo>
                  <a:pt x="30" y="138"/>
                  <a:pt x="27" y="135"/>
                  <a:pt x="24" y="132"/>
                </a:cubicBezTo>
                <a:close/>
                <a:moveTo>
                  <a:pt x="59" y="153"/>
                </a:moveTo>
                <a:cubicBezTo>
                  <a:pt x="52" y="152"/>
                  <a:pt x="46" y="149"/>
                  <a:pt x="41" y="146"/>
                </a:cubicBezTo>
                <a:cubicBezTo>
                  <a:pt x="47" y="146"/>
                  <a:pt x="47" y="146"/>
                  <a:pt x="47" y="146"/>
                </a:cubicBezTo>
                <a:cubicBezTo>
                  <a:pt x="48" y="146"/>
                  <a:pt x="48" y="147"/>
                  <a:pt x="49" y="147"/>
                </a:cubicBezTo>
                <a:cubicBezTo>
                  <a:pt x="49" y="147"/>
                  <a:pt x="50" y="148"/>
                  <a:pt x="50" y="148"/>
                </a:cubicBezTo>
                <a:cubicBezTo>
                  <a:pt x="51" y="149"/>
                  <a:pt x="52" y="150"/>
                  <a:pt x="54" y="150"/>
                </a:cubicBezTo>
                <a:cubicBezTo>
                  <a:pt x="54" y="151"/>
                  <a:pt x="55" y="151"/>
                  <a:pt x="55" y="151"/>
                </a:cubicBezTo>
                <a:cubicBezTo>
                  <a:pt x="56" y="152"/>
                  <a:pt x="57" y="152"/>
                  <a:pt x="58" y="153"/>
                </a:cubicBezTo>
                <a:cubicBezTo>
                  <a:pt x="58" y="153"/>
                  <a:pt x="58" y="153"/>
                  <a:pt x="59" y="153"/>
                </a:cubicBezTo>
                <a:close/>
                <a:moveTo>
                  <a:pt x="87" y="154"/>
                </a:moveTo>
                <a:cubicBezTo>
                  <a:pt x="85" y="154"/>
                  <a:pt x="83" y="154"/>
                  <a:pt x="80" y="154"/>
                </a:cubicBezTo>
                <a:cubicBezTo>
                  <a:pt x="79" y="154"/>
                  <a:pt x="79" y="154"/>
                  <a:pt x="79" y="154"/>
                </a:cubicBezTo>
                <a:cubicBezTo>
                  <a:pt x="79" y="154"/>
                  <a:pt x="79" y="154"/>
                  <a:pt x="79" y="154"/>
                </a:cubicBezTo>
                <a:cubicBezTo>
                  <a:pt x="78" y="154"/>
                  <a:pt x="77" y="154"/>
                  <a:pt x="76" y="153"/>
                </a:cubicBezTo>
                <a:cubicBezTo>
                  <a:pt x="76" y="153"/>
                  <a:pt x="76" y="153"/>
                  <a:pt x="76" y="153"/>
                </a:cubicBezTo>
                <a:cubicBezTo>
                  <a:pt x="75" y="153"/>
                  <a:pt x="74" y="153"/>
                  <a:pt x="73" y="153"/>
                </a:cubicBezTo>
                <a:cubicBezTo>
                  <a:pt x="73" y="153"/>
                  <a:pt x="73" y="153"/>
                  <a:pt x="73" y="153"/>
                </a:cubicBezTo>
                <a:cubicBezTo>
                  <a:pt x="72" y="152"/>
                  <a:pt x="71" y="152"/>
                  <a:pt x="70" y="152"/>
                </a:cubicBezTo>
                <a:cubicBezTo>
                  <a:pt x="70" y="152"/>
                  <a:pt x="70" y="152"/>
                  <a:pt x="70" y="152"/>
                </a:cubicBezTo>
                <a:cubicBezTo>
                  <a:pt x="69" y="152"/>
                  <a:pt x="68" y="151"/>
                  <a:pt x="67" y="151"/>
                </a:cubicBezTo>
                <a:cubicBezTo>
                  <a:pt x="67" y="151"/>
                  <a:pt x="66" y="151"/>
                  <a:pt x="66" y="150"/>
                </a:cubicBezTo>
                <a:cubicBezTo>
                  <a:pt x="65" y="150"/>
                  <a:pt x="65" y="150"/>
                  <a:pt x="65" y="150"/>
                </a:cubicBezTo>
                <a:cubicBezTo>
                  <a:pt x="50" y="144"/>
                  <a:pt x="37" y="131"/>
                  <a:pt x="30" y="116"/>
                </a:cubicBezTo>
                <a:cubicBezTo>
                  <a:pt x="30" y="115"/>
                  <a:pt x="30" y="115"/>
                  <a:pt x="30" y="115"/>
                </a:cubicBezTo>
                <a:cubicBezTo>
                  <a:pt x="29" y="114"/>
                  <a:pt x="29" y="113"/>
                  <a:pt x="29" y="112"/>
                </a:cubicBezTo>
                <a:cubicBezTo>
                  <a:pt x="28" y="112"/>
                  <a:pt x="28" y="112"/>
                  <a:pt x="28" y="111"/>
                </a:cubicBezTo>
                <a:cubicBezTo>
                  <a:pt x="28" y="111"/>
                  <a:pt x="28" y="110"/>
                  <a:pt x="27" y="109"/>
                </a:cubicBezTo>
                <a:cubicBezTo>
                  <a:pt x="27" y="109"/>
                  <a:pt x="27" y="108"/>
                  <a:pt x="27" y="108"/>
                </a:cubicBezTo>
                <a:cubicBezTo>
                  <a:pt x="27" y="107"/>
                  <a:pt x="26" y="107"/>
                  <a:pt x="26" y="106"/>
                </a:cubicBezTo>
                <a:cubicBezTo>
                  <a:pt x="26" y="106"/>
                  <a:pt x="26" y="105"/>
                  <a:pt x="26" y="105"/>
                </a:cubicBezTo>
                <a:cubicBezTo>
                  <a:pt x="26" y="104"/>
                  <a:pt x="25" y="103"/>
                  <a:pt x="25" y="103"/>
                </a:cubicBezTo>
                <a:cubicBezTo>
                  <a:pt x="25" y="102"/>
                  <a:pt x="25" y="102"/>
                  <a:pt x="25" y="101"/>
                </a:cubicBezTo>
                <a:cubicBezTo>
                  <a:pt x="25" y="101"/>
                  <a:pt x="24" y="100"/>
                  <a:pt x="24" y="99"/>
                </a:cubicBezTo>
                <a:cubicBezTo>
                  <a:pt x="24" y="99"/>
                  <a:pt x="24" y="98"/>
                  <a:pt x="24" y="98"/>
                </a:cubicBezTo>
                <a:cubicBezTo>
                  <a:pt x="24" y="97"/>
                  <a:pt x="24" y="97"/>
                  <a:pt x="24" y="96"/>
                </a:cubicBezTo>
                <a:cubicBezTo>
                  <a:pt x="24" y="95"/>
                  <a:pt x="23" y="95"/>
                  <a:pt x="23" y="94"/>
                </a:cubicBezTo>
                <a:cubicBezTo>
                  <a:pt x="23" y="94"/>
                  <a:pt x="23" y="93"/>
                  <a:pt x="23" y="93"/>
                </a:cubicBezTo>
                <a:cubicBezTo>
                  <a:pt x="23" y="92"/>
                  <a:pt x="23" y="91"/>
                  <a:pt x="23" y="91"/>
                </a:cubicBezTo>
                <a:cubicBezTo>
                  <a:pt x="23" y="90"/>
                  <a:pt x="23" y="90"/>
                  <a:pt x="23" y="89"/>
                </a:cubicBezTo>
                <a:cubicBezTo>
                  <a:pt x="22" y="88"/>
                  <a:pt x="22" y="88"/>
                  <a:pt x="22" y="87"/>
                </a:cubicBezTo>
                <a:cubicBezTo>
                  <a:pt x="22" y="87"/>
                  <a:pt x="22" y="86"/>
                  <a:pt x="22" y="85"/>
                </a:cubicBezTo>
                <a:cubicBezTo>
                  <a:pt x="22" y="85"/>
                  <a:pt x="22" y="84"/>
                  <a:pt x="22" y="84"/>
                </a:cubicBezTo>
                <a:cubicBezTo>
                  <a:pt x="22" y="82"/>
                  <a:pt x="22" y="81"/>
                  <a:pt x="22" y="80"/>
                </a:cubicBezTo>
                <a:cubicBezTo>
                  <a:pt x="22" y="79"/>
                  <a:pt x="22" y="78"/>
                  <a:pt x="22" y="76"/>
                </a:cubicBezTo>
                <a:cubicBezTo>
                  <a:pt x="22" y="76"/>
                  <a:pt x="22" y="75"/>
                  <a:pt x="22" y="75"/>
                </a:cubicBezTo>
                <a:cubicBezTo>
                  <a:pt x="22" y="74"/>
                  <a:pt x="22" y="73"/>
                  <a:pt x="22" y="73"/>
                </a:cubicBezTo>
                <a:cubicBezTo>
                  <a:pt x="22" y="72"/>
                  <a:pt x="22" y="72"/>
                  <a:pt x="23" y="71"/>
                </a:cubicBezTo>
                <a:cubicBezTo>
                  <a:pt x="23" y="70"/>
                  <a:pt x="23" y="70"/>
                  <a:pt x="23" y="69"/>
                </a:cubicBezTo>
                <a:cubicBezTo>
                  <a:pt x="23" y="69"/>
                  <a:pt x="23" y="68"/>
                  <a:pt x="23" y="67"/>
                </a:cubicBezTo>
                <a:cubicBezTo>
                  <a:pt x="23" y="67"/>
                  <a:pt x="23" y="66"/>
                  <a:pt x="23" y="66"/>
                </a:cubicBezTo>
                <a:cubicBezTo>
                  <a:pt x="23" y="65"/>
                  <a:pt x="23" y="65"/>
                  <a:pt x="24" y="64"/>
                </a:cubicBezTo>
                <a:cubicBezTo>
                  <a:pt x="24" y="63"/>
                  <a:pt x="24" y="63"/>
                  <a:pt x="24" y="62"/>
                </a:cubicBezTo>
                <a:cubicBezTo>
                  <a:pt x="24" y="62"/>
                  <a:pt x="24" y="61"/>
                  <a:pt x="24" y="60"/>
                </a:cubicBezTo>
                <a:cubicBezTo>
                  <a:pt x="24" y="60"/>
                  <a:pt x="25" y="59"/>
                  <a:pt x="25" y="59"/>
                </a:cubicBezTo>
                <a:cubicBezTo>
                  <a:pt x="25" y="58"/>
                  <a:pt x="25" y="58"/>
                  <a:pt x="25" y="57"/>
                </a:cubicBezTo>
                <a:cubicBezTo>
                  <a:pt x="25" y="57"/>
                  <a:pt x="26" y="56"/>
                  <a:pt x="26" y="55"/>
                </a:cubicBezTo>
                <a:cubicBezTo>
                  <a:pt x="26" y="55"/>
                  <a:pt x="26" y="54"/>
                  <a:pt x="26" y="54"/>
                </a:cubicBezTo>
                <a:cubicBezTo>
                  <a:pt x="26" y="53"/>
                  <a:pt x="27" y="53"/>
                  <a:pt x="27" y="52"/>
                </a:cubicBezTo>
                <a:cubicBezTo>
                  <a:pt x="27" y="52"/>
                  <a:pt x="27" y="51"/>
                  <a:pt x="27" y="51"/>
                </a:cubicBezTo>
                <a:cubicBezTo>
                  <a:pt x="28" y="50"/>
                  <a:pt x="28" y="49"/>
                  <a:pt x="28" y="49"/>
                </a:cubicBezTo>
                <a:cubicBezTo>
                  <a:pt x="28" y="48"/>
                  <a:pt x="28" y="48"/>
                  <a:pt x="29" y="48"/>
                </a:cubicBezTo>
                <a:cubicBezTo>
                  <a:pt x="29" y="47"/>
                  <a:pt x="29" y="46"/>
                  <a:pt x="30" y="45"/>
                </a:cubicBezTo>
                <a:cubicBezTo>
                  <a:pt x="30" y="45"/>
                  <a:pt x="30" y="45"/>
                  <a:pt x="30" y="44"/>
                </a:cubicBezTo>
                <a:cubicBezTo>
                  <a:pt x="37" y="29"/>
                  <a:pt x="50" y="16"/>
                  <a:pt x="65" y="10"/>
                </a:cubicBezTo>
                <a:cubicBezTo>
                  <a:pt x="65" y="10"/>
                  <a:pt x="65" y="10"/>
                  <a:pt x="66" y="10"/>
                </a:cubicBezTo>
                <a:cubicBezTo>
                  <a:pt x="66" y="9"/>
                  <a:pt x="67" y="9"/>
                  <a:pt x="67" y="9"/>
                </a:cubicBezTo>
                <a:cubicBezTo>
                  <a:pt x="68" y="9"/>
                  <a:pt x="69" y="8"/>
                  <a:pt x="70" y="8"/>
                </a:cubicBezTo>
                <a:cubicBezTo>
                  <a:pt x="70" y="8"/>
                  <a:pt x="70" y="8"/>
                  <a:pt x="70" y="8"/>
                </a:cubicBezTo>
                <a:cubicBezTo>
                  <a:pt x="71" y="8"/>
                  <a:pt x="72" y="8"/>
                  <a:pt x="73" y="7"/>
                </a:cubicBezTo>
                <a:cubicBezTo>
                  <a:pt x="73" y="7"/>
                  <a:pt x="73" y="7"/>
                  <a:pt x="73" y="7"/>
                </a:cubicBezTo>
                <a:cubicBezTo>
                  <a:pt x="74" y="7"/>
                  <a:pt x="75" y="7"/>
                  <a:pt x="76" y="7"/>
                </a:cubicBezTo>
                <a:cubicBezTo>
                  <a:pt x="76" y="7"/>
                  <a:pt x="76" y="7"/>
                  <a:pt x="76" y="7"/>
                </a:cubicBezTo>
                <a:cubicBezTo>
                  <a:pt x="77" y="6"/>
                  <a:pt x="78" y="6"/>
                  <a:pt x="79" y="6"/>
                </a:cubicBezTo>
                <a:cubicBezTo>
                  <a:pt x="79" y="6"/>
                  <a:pt x="79" y="6"/>
                  <a:pt x="79" y="6"/>
                </a:cubicBezTo>
                <a:cubicBezTo>
                  <a:pt x="80" y="6"/>
                  <a:pt x="80" y="6"/>
                  <a:pt x="80" y="6"/>
                </a:cubicBezTo>
                <a:cubicBezTo>
                  <a:pt x="83" y="6"/>
                  <a:pt x="85" y="6"/>
                  <a:pt x="87" y="6"/>
                </a:cubicBezTo>
                <a:cubicBezTo>
                  <a:pt x="123" y="6"/>
                  <a:pt x="152" y="39"/>
                  <a:pt x="152" y="80"/>
                </a:cubicBezTo>
                <a:cubicBezTo>
                  <a:pt x="152" y="121"/>
                  <a:pt x="123" y="154"/>
                  <a:pt x="87" y="154"/>
                </a:cubicBezTo>
                <a:close/>
                <a:moveTo>
                  <a:pt x="84" y="21"/>
                </a:moveTo>
                <a:cubicBezTo>
                  <a:pt x="84" y="19"/>
                  <a:pt x="85" y="18"/>
                  <a:pt x="87" y="18"/>
                </a:cubicBezTo>
                <a:cubicBezTo>
                  <a:pt x="87" y="21"/>
                  <a:pt x="87" y="21"/>
                  <a:pt x="87" y="21"/>
                </a:cubicBezTo>
                <a:cubicBezTo>
                  <a:pt x="87" y="18"/>
                  <a:pt x="87" y="18"/>
                  <a:pt x="87" y="18"/>
                </a:cubicBezTo>
                <a:cubicBezTo>
                  <a:pt x="87" y="18"/>
                  <a:pt x="87" y="18"/>
                  <a:pt x="87" y="18"/>
                </a:cubicBezTo>
                <a:cubicBezTo>
                  <a:pt x="89" y="18"/>
                  <a:pt x="91" y="18"/>
                  <a:pt x="93" y="18"/>
                </a:cubicBezTo>
                <a:cubicBezTo>
                  <a:pt x="94" y="18"/>
                  <a:pt x="95" y="20"/>
                  <a:pt x="95" y="21"/>
                </a:cubicBezTo>
                <a:cubicBezTo>
                  <a:pt x="95" y="23"/>
                  <a:pt x="94" y="24"/>
                  <a:pt x="92" y="24"/>
                </a:cubicBezTo>
                <a:cubicBezTo>
                  <a:pt x="92" y="24"/>
                  <a:pt x="92" y="24"/>
                  <a:pt x="92" y="24"/>
                </a:cubicBezTo>
                <a:cubicBezTo>
                  <a:pt x="90" y="23"/>
                  <a:pt x="89" y="23"/>
                  <a:pt x="87" y="23"/>
                </a:cubicBezTo>
                <a:cubicBezTo>
                  <a:pt x="85" y="23"/>
                  <a:pt x="84" y="22"/>
                  <a:pt x="84" y="21"/>
                </a:cubicBezTo>
                <a:close/>
                <a:moveTo>
                  <a:pt x="105" y="24"/>
                </a:moveTo>
                <a:cubicBezTo>
                  <a:pt x="106" y="23"/>
                  <a:pt x="108" y="23"/>
                  <a:pt x="109" y="23"/>
                </a:cubicBezTo>
                <a:cubicBezTo>
                  <a:pt x="111" y="24"/>
                  <a:pt x="112" y="25"/>
                  <a:pt x="114" y="26"/>
                </a:cubicBezTo>
                <a:cubicBezTo>
                  <a:pt x="115" y="27"/>
                  <a:pt x="116" y="29"/>
                  <a:pt x="115" y="30"/>
                </a:cubicBezTo>
                <a:cubicBezTo>
                  <a:pt x="114" y="31"/>
                  <a:pt x="113" y="31"/>
                  <a:pt x="113" y="31"/>
                </a:cubicBezTo>
                <a:cubicBezTo>
                  <a:pt x="112" y="31"/>
                  <a:pt x="112" y="31"/>
                  <a:pt x="111" y="31"/>
                </a:cubicBezTo>
                <a:cubicBezTo>
                  <a:pt x="110" y="30"/>
                  <a:pt x="108" y="29"/>
                  <a:pt x="107" y="28"/>
                </a:cubicBezTo>
                <a:cubicBezTo>
                  <a:pt x="105" y="27"/>
                  <a:pt x="105" y="26"/>
                  <a:pt x="105" y="24"/>
                </a:cubicBezTo>
                <a:close/>
                <a:moveTo>
                  <a:pt x="133" y="59"/>
                </a:moveTo>
                <a:cubicBezTo>
                  <a:pt x="132" y="58"/>
                  <a:pt x="133" y="56"/>
                  <a:pt x="134" y="56"/>
                </a:cubicBezTo>
                <a:cubicBezTo>
                  <a:pt x="136" y="55"/>
                  <a:pt x="137" y="56"/>
                  <a:pt x="138" y="57"/>
                </a:cubicBezTo>
                <a:cubicBezTo>
                  <a:pt x="139" y="59"/>
                  <a:pt x="139" y="61"/>
                  <a:pt x="140" y="63"/>
                </a:cubicBezTo>
                <a:cubicBezTo>
                  <a:pt x="140" y="64"/>
                  <a:pt x="139" y="66"/>
                  <a:pt x="138" y="66"/>
                </a:cubicBezTo>
                <a:cubicBezTo>
                  <a:pt x="137" y="66"/>
                  <a:pt x="137" y="66"/>
                  <a:pt x="137" y="66"/>
                </a:cubicBezTo>
                <a:cubicBezTo>
                  <a:pt x="136" y="66"/>
                  <a:pt x="134" y="66"/>
                  <a:pt x="134" y="64"/>
                </a:cubicBezTo>
                <a:cubicBezTo>
                  <a:pt x="134" y="63"/>
                  <a:pt x="133" y="61"/>
                  <a:pt x="133" y="59"/>
                </a:cubicBezTo>
                <a:close/>
                <a:moveTo>
                  <a:pt x="127" y="118"/>
                </a:moveTo>
                <a:cubicBezTo>
                  <a:pt x="128" y="119"/>
                  <a:pt x="128" y="121"/>
                  <a:pt x="127" y="122"/>
                </a:cubicBezTo>
                <a:cubicBezTo>
                  <a:pt x="126" y="124"/>
                  <a:pt x="125" y="125"/>
                  <a:pt x="123" y="126"/>
                </a:cubicBezTo>
                <a:cubicBezTo>
                  <a:pt x="123" y="127"/>
                  <a:pt x="122" y="127"/>
                  <a:pt x="121" y="127"/>
                </a:cubicBezTo>
                <a:cubicBezTo>
                  <a:pt x="121" y="127"/>
                  <a:pt x="120" y="127"/>
                  <a:pt x="119" y="126"/>
                </a:cubicBezTo>
                <a:cubicBezTo>
                  <a:pt x="118" y="125"/>
                  <a:pt x="118" y="124"/>
                  <a:pt x="119" y="123"/>
                </a:cubicBezTo>
                <a:cubicBezTo>
                  <a:pt x="121" y="121"/>
                  <a:pt x="122" y="120"/>
                  <a:pt x="123" y="119"/>
                </a:cubicBezTo>
                <a:cubicBezTo>
                  <a:pt x="124" y="117"/>
                  <a:pt x="126" y="117"/>
                  <a:pt x="127" y="118"/>
                </a:cubicBezTo>
                <a:close/>
                <a:moveTo>
                  <a:pt x="130" y="46"/>
                </a:moveTo>
                <a:cubicBezTo>
                  <a:pt x="129" y="46"/>
                  <a:pt x="129" y="46"/>
                  <a:pt x="128" y="46"/>
                </a:cubicBezTo>
                <a:cubicBezTo>
                  <a:pt x="127" y="46"/>
                  <a:pt x="126" y="46"/>
                  <a:pt x="126" y="45"/>
                </a:cubicBezTo>
                <a:cubicBezTo>
                  <a:pt x="125" y="44"/>
                  <a:pt x="124" y="42"/>
                  <a:pt x="123" y="41"/>
                </a:cubicBezTo>
                <a:cubicBezTo>
                  <a:pt x="122" y="40"/>
                  <a:pt x="122" y="38"/>
                  <a:pt x="123" y="37"/>
                </a:cubicBezTo>
                <a:cubicBezTo>
                  <a:pt x="124" y="36"/>
                  <a:pt x="126" y="36"/>
                  <a:pt x="127" y="38"/>
                </a:cubicBezTo>
                <a:cubicBezTo>
                  <a:pt x="128" y="39"/>
                  <a:pt x="129" y="41"/>
                  <a:pt x="130" y="42"/>
                </a:cubicBezTo>
                <a:cubicBezTo>
                  <a:pt x="131" y="43"/>
                  <a:pt x="131" y="45"/>
                  <a:pt x="130" y="46"/>
                </a:cubicBezTo>
                <a:close/>
                <a:moveTo>
                  <a:pt x="111" y="133"/>
                </a:moveTo>
                <a:cubicBezTo>
                  <a:pt x="111" y="134"/>
                  <a:pt x="111" y="136"/>
                  <a:pt x="109" y="137"/>
                </a:cubicBezTo>
                <a:cubicBezTo>
                  <a:pt x="108" y="138"/>
                  <a:pt x="106" y="138"/>
                  <a:pt x="104" y="139"/>
                </a:cubicBezTo>
                <a:cubicBezTo>
                  <a:pt x="104" y="139"/>
                  <a:pt x="104" y="139"/>
                  <a:pt x="103" y="139"/>
                </a:cubicBezTo>
                <a:cubicBezTo>
                  <a:pt x="102" y="139"/>
                  <a:pt x="101" y="138"/>
                  <a:pt x="101" y="137"/>
                </a:cubicBezTo>
                <a:cubicBezTo>
                  <a:pt x="100" y="136"/>
                  <a:pt x="101" y="134"/>
                  <a:pt x="102" y="134"/>
                </a:cubicBezTo>
                <a:cubicBezTo>
                  <a:pt x="104" y="133"/>
                  <a:pt x="105" y="133"/>
                  <a:pt x="107" y="132"/>
                </a:cubicBezTo>
                <a:cubicBezTo>
                  <a:pt x="108" y="131"/>
                  <a:pt x="110" y="132"/>
                  <a:pt x="111" y="133"/>
                </a:cubicBezTo>
                <a:close/>
                <a:moveTo>
                  <a:pt x="90" y="139"/>
                </a:moveTo>
                <a:cubicBezTo>
                  <a:pt x="90" y="141"/>
                  <a:pt x="89" y="142"/>
                  <a:pt x="87" y="142"/>
                </a:cubicBezTo>
                <a:cubicBezTo>
                  <a:pt x="87" y="142"/>
                  <a:pt x="87" y="142"/>
                  <a:pt x="87" y="142"/>
                </a:cubicBezTo>
                <a:cubicBezTo>
                  <a:pt x="85" y="142"/>
                  <a:pt x="83" y="142"/>
                  <a:pt x="81" y="142"/>
                </a:cubicBezTo>
                <a:cubicBezTo>
                  <a:pt x="80" y="142"/>
                  <a:pt x="79" y="140"/>
                  <a:pt x="79" y="139"/>
                </a:cubicBezTo>
                <a:cubicBezTo>
                  <a:pt x="79" y="137"/>
                  <a:pt x="80" y="136"/>
                  <a:pt x="82" y="136"/>
                </a:cubicBezTo>
                <a:cubicBezTo>
                  <a:pt x="83" y="137"/>
                  <a:pt x="85" y="137"/>
                  <a:pt x="87" y="137"/>
                </a:cubicBezTo>
                <a:cubicBezTo>
                  <a:pt x="88" y="137"/>
                  <a:pt x="90" y="138"/>
                  <a:pt x="90" y="139"/>
                </a:cubicBezTo>
                <a:close/>
                <a:moveTo>
                  <a:pt x="138" y="102"/>
                </a:moveTo>
                <a:cubicBezTo>
                  <a:pt x="137" y="104"/>
                  <a:pt x="137" y="106"/>
                  <a:pt x="136" y="108"/>
                </a:cubicBezTo>
                <a:cubicBezTo>
                  <a:pt x="136" y="109"/>
                  <a:pt x="134" y="109"/>
                  <a:pt x="133" y="109"/>
                </a:cubicBezTo>
                <a:cubicBezTo>
                  <a:pt x="133" y="109"/>
                  <a:pt x="133" y="109"/>
                  <a:pt x="132" y="109"/>
                </a:cubicBezTo>
                <a:cubicBezTo>
                  <a:pt x="131" y="108"/>
                  <a:pt x="130" y="107"/>
                  <a:pt x="131" y="105"/>
                </a:cubicBezTo>
                <a:cubicBezTo>
                  <a:pt x="132" y="104"/>
                  <a:pt x="132" y="102"/>
                  <a:pt x="133" y="100"/>
                </a:cubicBezTo>
                <a:cubicBezTo>
                  <a:pt x="133" y="99"/>
                  <a:pt x="135" y="98"/>
                  <a:pt x="136" y="99"/>
                </a:cubicBezTo>
                <a:cubicBezTo>
                  <a:pt x="138" y="99"/>
                  <a:pt x="139" y="101"/>
                  <a:pt x="138" y="102"/>
                </a:cubicBezTo>
                <a:close/>
                <a:moveTo>
                  <a:pt x="142" y="80"/>
                </a:moveTo>
                <a:cubicBezTo>
                  <a:pt x="142" y="80"/>
                  <a:pt x="142" y="80"/>
                  <a:pt x="142" y="80"/>
                </a:cubicBezTo>
                <a:cubicBezTo>
                  <a:pt x="142" y="82"/>
                  <a:pt x="142" y="84"/>
                  <a:pt x="141" y="85"/>
                </a:cubicBezTo>
                <a:cubicBezTo>
                  <a:pt x="141" y="87"/>
                  <a:pt x="140" y="88"/>
                  <a:pt x="139" y="88"/>
                </a:cubicBezTo>
                <a:cubicBezTo>
                  <a:pt x="139" y="88"/>
                  <a:pt x="139" y="88"/>
                  <a:pt x="138" y="88"/>
                </a:cubicBezTo>
                <a:cubicBezTo>
                  <a:pt x="137" y="88"/>
                  <a:pt x="136" y="87"/>
                  <a:pt x="136" y="85"/>
                </a:cubicBezTo>
                <a:cubicBezTo>
                  <a:pt x="136" y="83"/>
                  <a:pt x="136" y="82"/>
                  <a:pt x="136" y="80"/>
                </a:cubicBezTo>
                <a:cubicBezTo>
                  <a:pt x="136" y="78"/>
                  <a:pt x="137" y="77"/>
                  <a:pt x="139" y="77"/>
                </a:cubicBezTo>
                <a:cubicBezTo>
                  <a:pt x="140" y="77"/>
                  <a:pt x="142" y="78"/>
                  <a:pt x="142" y="80"/>
                </a:cubicBezTo>
                <a:close/>
                <a:moveTo>
                  <a:pt x="35" y="83"/>
                </a:moveTo>
                <a:cubicBezTo>
                  <a:pt x="33" y="83"/>
                  <a:pt x="32" y="82"/>
                  <a:pt x="32" y="80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78"/>
                  <a:pt x="32" y="76"/>
                  <a:pt x="32" y="74"/>
                </a:cubicBezTo>
                <a:cubicBezTo>
                  <a:pt x="33" y="73"/>
                  <a:pt x="34" y="72"/>
                  <a:pt x="35" y="72"/>
                </a:cubicBezTo>
                <a:cubicBezTo>
                  <a:pt x="37" y="72"/>
                  <a:pt x="38" y="73"/>
                  <a:pt x="38" y="75"/>
                </a:cubicBezTo>
                <a:cubicBezTo>
                  <a:pt x="38" y="77"/>
                  <a:pt x="38" y="78"/>
                  <a:pt x="38" y="80"/>
                </a:cubicBezTo>
                <a:cubicBezTo>
                  <a:pt x="38" y="82"/>
                  <a:pt x="36" y="83"/>
                  <a:pt x="35" y="83"/>
                </a:cubicBezTo>
                <a:close/>
                <a:moveTo>
                  <a:pt x="41" y="101"/>
                </a:moveTo>
                <a:cubicBezTo>
                  <a:pt x="42" y="102"/>
                  <a:pt x="41" y="104"/>
                  <a:pt x="39" y="104"/>
                </a:cubicBezTo>
                <a:cubicBezTo>
                  <a:pt x="39" y="104"/>
                  <a:pt x="39" y="104"/>
                  <a:pt x="38" y="104"/>
                </a:cubicBezTo>
                <a:cubicBezTo>
                  <a:pt x="37" y="104"/>
                  <a:pt x="36" y="104"/>
                  <a:pt x="36" y="102"/>
                </a:cubicBezTo>
                <a:cubicBezTo>
                  <a:pt x="35" y="101"/>
                  <a:pt x="35" y="99"/>
                  <a:pt x="34" y="97"/>
                </a:cubicBezTo>
                <a:cubicBezTo>
                  <a:pt x="34" y="95"/>
                  <a:pt x="35" y="94"/>
                  <a:pt x="36" y="94"/>
                </a:cubicBezTo>
                <a:cubicBezTo>
                  <a:pt x="38" y="93"/>
                  <a:pt x="39" y="94"/>
                  <a:pt x="40" y="96"/>
                </a:cubicBezTo>
                <a:cubicBezTo>
                  <a:pt x="40" y="97"/>
                  <a:pt x="41" y="99"/>
                  <a:pt x="41" y="101"/>
                </a:cubicBezTo>
                <a:close/>
                <a:moveTo>
                  <a:pt x="63" y="27"/>
                </a:moveTo>
                <a:cubicBezTo>
                  <a:pt x="63" y="26"/>
                  <a:pt x="63" y="24"/>
                  <a:pt x="64" y="23"/>
                </a:cubicBezTo>
                <a:cubicBezTo>
                  <a:pt x="66" y="22"/>
                  <a:pt x="68" y="22"/>
                  <a:pt x="70" y="21"/>
                </a:cubicBezTo>
                <a:cubicBezTo>
                  <a:pt x="71" y="20"/>
                  <a:pt x="73" y="21"/>
                  <a:pt x="73" y="23"/>
                </a:cubicBezTo>
                <a:cubicBezTo>
                  <a:pt x="74" y="24"/>
                  <a:pt x="73" y="26"/>
                  <a:pt x="72" y="26"/>
                </a:cubicBezTo>
                <a:cubicBezTo>
                  <a:pt x="70" y="27"/>
                  <a:pt x="69" y="27"/>
                  <a:pt x="67" y="28"/>
                </a:cubicBezTo>
                <a:cubicBezTo>
                  <a:pt x="67" y="28"/>
                  <a:pt x="66" y="29"/>
                  <a:pt x="66" y="29"/>
                </a:cubicBezTo>
                <a:cubicBezTo>
                  <a:pt x="65" y="29"/>
                  <a:pt x="64" y="28"/>
                  <a:pt x="63" y="27"/>
                </a:cubicBezTo>
                <a:close/>
                <a:moveTo>
                  <a:pt x="43" y="55"/>
                </a:moveTo>
                <a:cubicBezTo>
                  <a:pt x="42" y="56"/>
                  <a:pt x="42" y="58"/>
                  <a:pt x="41" y="59"/>
                </a:cubicBezTo>
                <a:cubicBezTo>
                  <a:pt x="41" y="61"/>
                  <a:pt x="40" y="61"/>
                  <a:pt x="38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36" y="61"/>
                  <a:pt x="35" y="59"/>
                  <a:pt x="36" y="58"/>
                </a:cubicBezTo>
                <a:cubicBezTo>
                  <a:pt x="36" y="56"/>
                  <a:pt x="37" y="54"/>
                  <a:pt x="38" y="52"/>
                </a:cubicBezTo>
                <a:cubicBezTo>
                  <a:pt x="38" y="51"/>
                  <a:pt x="40" y="50"/>
                  <a:pt x="42" y="51"/>
                </a:cubicBezTo>
                <a:cubicBezTo>
                  <a:pt x="43" y="52"/>
                  <a:pt x="44" y="53"/>
                  <a:pt x="43" y="55"/>
                </a:cubicBezTo>
                <a:close/>
                <a:moveTo>
                  <a:pt x="68" y="136"/>
                </a:moveTo>
                <a:cubicBezTo>
                  <a:pt x="68" y="137"/>
                  <a:pt x="67" y="137"/>
                  <a:pt x="66" y="137"/>
                </a:cubicBezTo>
                <a:cubicBezTo>
                  <a:pt x="65" y="137"/>
                  <a:pt x="65" y="137"/>
                  <a:pt x="65" y="137"/>
                </a:cubicBezTo>
                <a:cubicBezTo>
                  <a:pt x="63" y="136"/>
                  <a:pt x="61" y="135"/>
                  <a:pt x="60" y="134"/>
                </a:cubicBezTo>
                <a:cubicBezTo>
                  <a:pt x="58" y="133"/>
                  <a:pt x="58" y="131"/>
                  <a:pt x="59" y="130"/>
                </a:cubicBezTo>
                <a:cubicBezTo>
                  <a:pt x="60" y="129"/>
                  <a:pt x="61" y="128"/>
                  <a:pt x="63" y="129"/>
                </a:cubicBezTo>
                <a:cubicBezTo>
                  <a:pt x="64" y="130"/>
                  <a:pt x="66" y="131"/>
                  <a:pt x="67" y="132"/>
                </a:cubicBezTo>
                <a:cubicBezTo>
                  <a:pt x="68" y="133"/>
                  <a:pt x="69" y="134"/>
                  <a:pt x="68" y="136"/>
                </a:cubicBezTo>
                <a:close/>
                <a:moveTo>
                  <a:pt x="51" y="119"/>
                </a:moveTo>
                <a:cubicBezTo>
                  <a:pt x="52" y="120"/>
                  <a:pt x="52" y="122"/>
                  <a:pt x="51" y="123"/>
                </a:cubicBezTo>
                <a:cubicBezTo>
                  <a:pt x="50" y="123"/>
                  <a:pt x="50" y="123"/>
                  <a:pt x="49" y="123"/>
                </a:cubicBezTo>
                <a:cubicBezTo>
                  <a:pt x="48" y="123"/>
                  <a:pt x="47" y="123"/>
                  <a:pt x="47" y="122"/>
                </a:cubicBezTo>
                <a:cubicBezTo>
                  <a:pt x="46" y="121"/>
                  <a:pt x="45" y="119"/>
                  <a:pt x="43" y="118"/>
                </a:cubicBezTo>
                <a:cubicBezTo>
                  <a:pt x="43" y="116"/>
                  <a:pt x="43" y="115"/>
                  <a:pt x="44" y="114"/>
                </a:cubicBezTo>
                <a:cubicBezTo>
                  <a:pt x="45" y="113"/>
                  <a:pt x="47" y="113"/>
                  <a:pt x="48" y="115"/>
                </a:cubicBezTo>
                <a:cubicBezTo>
                  <a:pt x="49" y="116"/>
                  <a:pt x="50" y="118"/>
                  <a:pt x="51" y="119"/>
                </a:cubicBezTo>
                <a:close/>
                <a:moveTo>
                  <a:pt x="55" y="33"/>
                </a:moveTo>
                <a:cubicBezTo>
                  <a:pt x="56" y="35"/>
                  <a:pt x="56" y="36"/>
                  <a:pt x="55" y="37"/>
                </a:cubicBezTo>
                <a:cubicBezTo>
                  <a:pt x="53" y="39"/>
                  <a:pt x="52" y="40"/>
                  <a:pt x="51" y="41"/>
                </a:cubicBezTo>
                <a:cubicBezTo>
                  <a:pt x="51" y="42"/>
                  <a:pt x="50" y="42"/>
                  <a:pt x="49" y="42"/>
                </a:cubicBezTo>
                <a:cubicBezTo>
                  <a:pt x="48" y="42"/>
                  <a:pt x="48" y="42"/>
                  <a:pt x="47" y="42"/>
                </a:cubicBezTo>
                <a:cubicBezTo>
                  <a:pt x="46" y="41"/>
                  <a:pt x="46" y="39"/>
                  <a:pt x="47" y="38"/>
                </a:cubicBezTo>
                <a:cubicBezTo>
                  <a:pt x="48" y="36"/>
                  <a:pt x="49" y="35"/>
                  <a:pt x="51" y="33"/>
                </a:cubicBezTo>
                <a:cubicBezTo>
                  <a:pt x="52" y="32"/>
                  <a:pt x="53" y="32"/>
                  <a:pt x="55" y="33"/>
                </a:cubicBezTo>
                <a:close/>
                <a:moveTo>
                  <a:pt x="106" y="75"/>
                </a:moveTo>
                <a:cubicBezTo>
                  <a:pt x="110" y="72"/>
                  <a:pt x="112" y="67"/>
                  <a:pt x="112" y="61"/>
                </a:cubicBezTo>
                <a:cubicBezTo>
                  <a:pt x="112" y="56"/>
                  <a:pt x="111" y="52"/>
                  <a:pt x="107" y="49"/>
                </a:cubicBezTo>
                <a:cubicBezTo>
                  <a:pt x="104" y="46"/>
                  <a:pt x="100" y="44"/>
                  <a:pt x="95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5" y="44"/>
                  <a:pt x="64" y="45"/>
                  <a:pt x="64" y="47"/>
                </a:cubicBezTo>
                <a:cubicBezTo>
                  <a:pt x="64" y="48"/>
                  <a:pt x="65" y="50"/>
                  <a:pt x="67" y="50"/>
                </a:cubicBezTo>
                <a:cubicBezTo>
                  <a:pt x="73" y="50"/>
                  <a:pt x="73" y="50"/>
                  <a:pt x="73" y="50"/>
                </a:cubicBezTo>
                <a:cubicBezTo>
                  <a:pt x="73" y="90"/>
                  <a:pt x="73" y="90"/>
                  <a:pt x="73" y="90"/>
                </a:cubicBezTo>
                <a:cubicBezTo>
                  <a:pt x="65" y="90"/>
                  <a:pt x="65" y="90"/>
                  <a:pt x="65" y="90"/>
                </a:cubicBezTo>
                <a:cubicBezTo>
                  <a:pt x="63" y="90"/>
                  <a:pt x="62" y="91"/>
                  <a:pt x="62" y="92"/>
                </a:cubicBezTo>
                <a:cubicBezTo>
                  <a:pt x="62" y="94"/>
                  <a:pt x="63" y="95"/>
                  <a:pt x="65" y="95"/>
                </a:cubicBezTo>
                <a:cubicBezTo>
                  <a:pt x="73" y="95"/>
                  <a:pt x="73" y="95"/>
                  <a:pt x="73" y="95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67" y="105"/>
                  <a:pt x="67" y="105"/>
                  <a:pt x="67" y="105"/>
                </a:cubicBezTo>
                <a:cubicBezTo>
                  <a:pt x="65" y="105"/>
                  <a:pt x="64" y="106"/>
                  <a:pt x="64" y="108"/>
                </a:cubicBezTo>
                <a:cubicBezTo>
                  <a:pt x="64" y="110"/>
                  <a:pt x="65" y="111"/>
                  <a:pt x="67" y="111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104" y="111"/>
                  <a:pt x="109" y="109"/>
                  <a:pt x="112" y="106"/>
                </a:cubicBezTo>
                <a:cubicBezTo>
                  <a:pt x="115" y="102"/>
                  <a:pt x="117" y="98"/>
                  <a:pt x="117" y="93"/>
                </a:cubicBezTo>
                <a:cubicBezTo>
                  <a:pt x="117" y="83"/>
                  <a:pt x="113" y="77"/>
                  <a:pt x="106" y="75"/>
                </a:cubicBezTo>
                <a:close/>
                <a:moveTo>
                  <a:pt x="79" y="50"/>
                </a:moveTo>
                <a:cubicBezTo>
                  <a:pt x="95" y="50"/>
                  <a:pt x="95" y="50"/>
                  <a:pt x="95" y="50"/>
                </a:cubicBezTo>
                <a:cubicBezTo>
                  <a:pt x="98" y="50"/>
                  <a:pt x="101" y="51"/>
                  <a:pt x="104" y="53"/>
                </a:cubicBezTo>
                <a:cubicBezTo>
                  <a:pt x="106" y="55"/>
                  <a:pt x="107" y="58"/>
                  <a:pt x="107" y="61"/>
                </a:cubicBezTo>
                <a:cubicBezTo>
                  <a:pt x="107" y="65"/>
                  <a:pt x="106" y="67"/>
                  <a:pt x="104" y="70"/>
                </a:cubicBezTo>
                <a:cubicBezTo>
                  <a:pt x="101" y="72"/>
                  <a:pt x="99" y="73"/>
                  <a:pt x="95" y="73"/>
                </a:cubicBezTo>
                <a:cubicBezTo>
                  <a:pt x="79" y="73"/>
                  <a:pt x="79" y="73"/>
                  <a:pt x="79" y="73"/>
                </a:cubicBezTo>
                <a:cubicBezTo>
                  <a:pt x="79" y="50"/>
                  <a:pt x="79" y="50"/>
                  <a:pt x="79" y="50"/>
                </a:cubicBezTo>
                <a:cubicBezTo>
                  <a:pt x="79" y="50"/>
                  <a:pt x="79" y="50"/>
                  <a:pt x="79" y="50"/>
                </a:cubicBezTo>
                <a:close/>
                <a:moveTo>
                  <a:pt x="108" y="102"/>
                </a:moveTo>
                <a:cubicBezTo>
                  <a:pt x="106" y="104"/>
                  <a:pt x="102" y="105"/>
                  <a:pt x="98" y="105"/>
                </a:cubicBezTo>
                <a:cubicBezTo>
                  <a:pt x="79" y="105"/>
                  <a:pt x="79" y="105"/>
                  <a:pt x="79" y="105"/>
                </a:cubicBezTo>
                <a:cubicBezTo>
                  <a:pt x="79" y="95"/>
                  <a:pt x="79" y="95"/>
                  <a:pt x="79" y="95"/>
                </a:cubicBezTo>
                <a:cubicBezTo>
                  <a:pt x="90" y="95"/>
                  <a:pt x="90" y="95"/>
                  <a:pt x="90" y="95"/>
                </a:cubicBezTo>
                <a:cubicBezTo>
                  <a:pt x="91" y="95"/>
                  <a:pt x="92" y="94"/>
                  <a:pt x="92" y="92"/>
                </a:cubicBezTo>
                <a:cubicBezTo>
                  <a:pt x="92" y="91"/>
                  <a:pt x="91" y="90"/>
                  <a:pt x="90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9" y="79"/>
                  <a:pt x="79" y="79"/>
                  <a:pt x="79" y="79"/>
                </a:cubicBezTo>
                <a:cubicBezTo>
                  <a:pt x="79" y="79"/>
                  <a:pt x="79" y="79"/>
                  <a:pt x="79" y="79"/>
                </a:cubicBezTo>
                <a:cubicBezTo>
                  <a:pt x="98" y="79"/>
                  <a:pt x="98" y="79"/>
                  <a:pt x="98" y="79"/>
                </a:cubicBezTo>
                <a:cubicBezTo>
                  <a:pt x="102" y="79"/>
                  <a:pt x="106" y="80"/>
                  <a:pt x="108" y="82"/>
                </a:cubicBezTo>
                <a:cubicBezTo>
                  <a:pt x="110" y="85"/>
                  <a:pt x="112" y="88"/>
                  <a:pt x="112" y="92"/>
                </a:cubicBezTo>
                <a:cubicBezTo>
                  <a:pt x="112" y="96"/>
                  <a:pt x="110" y="99"/>
                  <a:pt x="108" y="1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live price tables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14501" y="1763144"/>
            <a:ext cx="3291840" cy="47551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Minimum purchase is 50 Coins tokens. Get a bonus from 5% to 25%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800387"/>
              </p:ext>
            </p:extLst>
          </p:nvPr>
        </p:nvGraphicFramePr>
        <p:xfrm>
          <a:off x="1714501" y="2966223"/>
          <a:ext cx="3113976" cy="2921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73874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BTC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accent1"/>
                          </a:solidFill>
                        </a:rPr>
                        <a:t>Bitcoin</a:t>
                      </a:r>
                    </a:p>
                  </a:txBody>
                  <a:tcPr marT="21600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87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1"/>
                          </a:solidFill>
                        </a:rPr>
                        <a:t>USD</a:t>
                      </a:r>
                    </a:p>
                    <a:p>
                      <a:pPr algn="ctr"/>
                      <a:r>
                        <a:rPr lang="en-US" dirty="0"/>
                        <a:t>11,500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1"/>
                          </a:solidFill>
                        </a:rPr>
                        <a:t>EUR</a:t>
                      </a:r>
                    </a:p>
                    <a:p>
                      <a:pPr algn="ctr"/>
                      <a:r>
                        <a:rPr lang="en-US" dirty="0"/>
                        <a:t>9,521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1"/>
                          </a:solidFill>
                        </a:rPr>
                        <a:t>GBP</a:t>
                      </a:r>
                    </a:p>
                    <a:p>
                      <a:pPr algn="ctr"/>
                      <a:r>
                        <a:rPr lang="en-US" dirty="0"/>
                        <a:t>8,231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387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1"/>
                          </a:solidFill>
                        </a:rPr>
                        <a:t>% 1h</a:t>
                      </a:r>
                    </a:p>
                    <a:p>
                      <a:pPr algn="ctr"/>
                      <a:r>
                        <a:rPr lang="en-US" sz="1800" dirty="0"/>
                        <a:t>▾ </a:t>
                      </a:r>
                      <a:r>
                        <a:rPr lang="en-US" dirty="0"/>
                        <a:t>-0.2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1"/>
                          </a:solidFill>
                        </a:rPr>
                        <a:t>%</a:t>
                      </a:r>
                      <a:r>
                        <a:rPr lang="en-US" sz="1000" baseline="0" dirty="0">
                          <a:solidFill>
                            <a:schemeClr val="accent1"/>
                          </a:solidFill>
                        </a:rPr>
                        <a:t> 24h</a:t>
                      </a:r>
                    </a:p>
                    <a:p>
                      <a:pPr algn="ctr"/>
                      <a:r>
                        <a:rPr lang="en-US" sz="1800" dirty="0"/>
                        <a:t>▾ </a:t>
                      </a:r>
                      <a:r>
                        <a:rPr lang="en-US" baseline="0" dirty="0"/>
                        <a:t>-0.36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1"/>
                          </a:solidFill>
                        </a:rPr>
                        <a:t>% 7d</a:t>
                      </a:r>
                    </a:p>
                    <a:p>
                      <a:pPr algn="ctr"/>
                      <a:r>
                        <a:rPr lang="en-US" sz="1800" dirty="0"/>
                        <a:t>▴ </a:t>
                      </a:r>
                      <a:r>
                        <a:rPr lang="en-US" dirty="0"/>
                        <a:t>0.41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85865"/>
              </p:ext>
            </p:extLst>
          </p:nvPr>
        </p:nvGraphicFramePr>
        <p:xfrm>
          <a:off x="5015262" y="2966223"/>
          <a:ext cx="3113976" cy="2921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73874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ETH</a:t>
                      </a:r>
                    </a:p>
                    <a:p>
                      <a:pPr algn="ctr"/>
                      <a:r>
                        <a:rPr lang="en-US" sz="1200" b="0" dirty="0" err="1">
                          <a:solidFill>
                            <a:schemeClr val="accent1"/>
                          </a:solidFill>
                        </a:rPr>
                        <a:t>Ethereum</a:t>
                      </a:r>
                      <a:endParaRPr lang="en-US" sz="1200" b="0" dirty="0">
                        <a:solidFill>
                          <a:schemeClr val="accent1"/>
                        </a:solidFill>
                      </a:endParaRPr>
                    </a:p>
                  </a:txBody>
                  <a:tcPr marT="21600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87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1"/>
                          </a:solidFill>
                        </a:rPr>
                        <a:t>USD</a:t>
                      </a:r>
                    </a:p>
                    <a:p>
                      <a:pPr algn="ctr"/>
                      <a:r>
                        <a:rPr lang="en-US" dirty="0"/>
                        <a:t>1,050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1"/>
                          </a:solidFill>
                        </a:rPr>
                        <a:t>EUR</a:t>
                      </a:r>
                    </a:p>
                    <a:p>
                      <a:pPr algn="ctr"/>
                      <a:r>
                        <a:rPr lang="en-US" dirty="0"/>
                        <a:t>950.4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1"/>
                          </a:solidFill>
                        </a:rPr>
                        <a:t>GBP</a:t>
                      </a:r>
                    </a:p>
                    <a:p>
                      <a:pPr algn="ctr"/>
                      <a:r>
                        <a:rPr lang="en-US" dirty="0"/>
                        <a:t>751.0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387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1"/>
                          </a:solidFill>
                        </a:rPr>
                        <a:t>% 1h</a:t>
                      </a:r>
                    </a:p>
                    <a:p>
                      <a:pPr algn="ctr"/>
                      <a:r>
                        <a:rPr lang="en-US" sz="1800" dirty="0"/>
                        <a:t>▾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-0.2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1"/>
                          </a:solidFill>
                        </a:rPr>
                        <a:t>%</a:t>
                      </a:r>
                      <a:r>
                        <a:rPr lang="en-US" sz="1000" baseline="0" dirty="0">
                          <a:solidFill>
                            <a:schemeClr val="accent1"/>
                          </a:solidFill>
                        </a:rPr>
                        <a:t> 24h</a:t>
                      </a:r>
                    </a:p>
                    <a:p>
                      <a:pPr algn="ctr"/>
                      <a:r>
                        <a:rPr lang="en-US" sz="1800" dirty="0"/>
                        <a:t>▾</a:t>
                      </a:r>
                      <a:r>
                        <a:rPr lang="en-US" baseline="0" dirty="0"/>
                        <a:t> -0.36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1"/>
                          </a:solidFill>
                        </a:rPr>
                        <a:t>% 7d</a:t>
                      </a:r>
                    </a:p>
                    <a:p>
                      <a:pPr algn="ctr"/>
                      <a:r>
                        <a:rPr lang="en-US" sz="1800" dirty="0"/>
                        <a:t>▴ </a:t>
                      </a:r>
                      <a:r>
                        <a:rPr lang="en-US" dirty="0"/>
                        <a:t>0.41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571145"/>
              </p:ext>
            </p:extLst>
          </p:nvPr>
        </p:nvGraphicFramePr>
        <p:xfrm>
          <a:off x="8316024" y="2966223"/>
          <a:ext cx="3113976" cy="2921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73874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LTC</a:t>
                      </a:r>
                    </a:p>
                    <a:p>
                      <a:pPr algn="ctr"/>
                      <a:r>
                        <a:rPr lang="en-US" sz="1200" b="0" dirty="0" err="1">
                          <a:solidFill>
                            <a:schemeClr val="accent1"/>
                          </a:solidFill>
                        </a:rPr>
                        <a:t>Litecoin</a:t>
                      </a:r>
                      <a:endParaRPr lang="en-US" sz="1200" b="0" dirty="0">
                        <a:solidFill>
                          <a:schemeClr val="accent1"/>
                        </a:solidFill>
                      </a:endParaRPr>
                    </a:p>
                  </a:txBody>
                  <a:tcPr marT="21600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87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1"/>
                          </a:solidFill>
                        </a:rPr>
                        <a:t>USD</a:t>
                      </a:r>
                    </a:p>
                    <a:p>
                      <a:pPr algn="ctr"/>
                      <a:r>
                        <a:rPr lang="en-US" dirty="0"/>
                        <a:t>181.5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1"/>
                          </a:solidFill>
                        </a:rPr>
                        <a:t>EUR</a:t>
                      </a:r>
                    </a:p>
                    <a:p>
                      <a:pPr algn="ctr"/>
                      <a:r>
                        <a:rPr lang="en-US" dirty="0"/>
                        <a:t>132.4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1"/>
                          </a:solidFill>
                        </a:rPr>
                        <a:t>GBP</a:t>
                      </a:r>
                    </a:p>
                    <a:p>
                      <a:pPr algn="ctr"/>
                      <a:r>
                        <a:rPr lang="en-US" dirty="0"/>
                        <a:t>129.0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387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1"/>
                          </a:solidFill>
                        </a:rPr>
                        <a:t>% 1h</a:t>
                      </a:r>
                    </a:p>
                    <a:p>
                      <a:pPr algn="ctr"/>
                      <a:r>
                        <a:rPr lang="en-US" sz="1800" dirty="0"/>
                        <a:t>▾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-0.2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1"/>
                          </a:solidFill>
                        </a:rPr>
                        <a:t>%</a:t>
                      </a:r>
                      <a:r>
                        <a:rPr lang="en-US" sz="1000" baseline="0" dirty="0">
                          <a:solidFill>
                            <a:schemeClr val="accent1"/>
                          </a:solidFill>
                        </a:rPr>
                        <a:t> 24h</a:t>
                      </a:r>
                    </a:p>
                    <a:p>
                      <a:pPr algn="ctr"/>
                      <a:r>
                        <a:rPr lang="en-US" sz="1800" dirty="0"/>
                        <a:t>▾</a:t>
                      </a:r>
                      <a:r>
                        <a:rPr lang="en-US" baseline="0" dirty="0"/>
                        <a:t> -0.36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1"/>
                          </a:solidFill>
                        </a:rPr>
                        <a:t>% 7d</a:t>
                      </a:r>
                    </a:p>
                    <a:p>
                      <a:pPr algn="ctr"/>
                      <a:r>
                        <a:rPr lang="en-US" sz="1800" dirty="0"/>
                        <a:t>▴ </a:t>
                      </a:r>
                      <a:r>
                        <a:rPr lang="en-US" dirty="0"/>
                        <a:t>0.41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0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err="1"/>
              <a:t>latet</a:t>
            </a:r>
            <a:r>
              <a:rPr lang="en-US" dirty="0"/>
              <a:t> in numbers</a:t>
            </a:r>
          </a:p>
        </p:txBody>
      </p:sp>
      <p:sp>
        <p:nvSpPr>
          <p:cNvPr id="4" name="AutoShape 2"/>
          <p:cNvSpPr>
            <a:spLocks/>
          </p:cNvSpPr>
          <p:nvPr/>
        </p:nvSpPr>
        <p:spPr bwMode="auto">
          <a:xfrm>
            <a:off x="1714501" y="3040222"/>
            <a:ext cx="2376000" cy="2376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sz="3600" dirty="0">
                <a:ea typeface="Titillium" charset="0"/>
                <a:cs typeface="Titillium" charset="0"/>
              </a:rPr>
              <a:t>800</a:t>
            </a:r>
          </a:p>
          <a:p>
            <a:pPr algn="ctr">
              <a:spcBef>
                <a:spcPts val="600"/>
              </a:spcBef>
            </a:pPr>
            <a:r>
              <a:rPr lang="en-US" sz="1400" b="1" dirty="0" err="1">
                <a:ea typeface="Titillium" charset="0"/>
                <a:cs typeface="Titillium" charset="0"/>
              </a:rPr>
              <a:t>Blockchain</a:t>
            </a:r>
            <a:endParaRPr lang="en-US" sz="1400" b="1" dirty="0">
              <a:ea typeface="Titillium" charset="0"/>
              <a:cs typeface="Titillium" charset="0"/>
            </a:endParaRP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Sed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ut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perspiciatis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unde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omnis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iste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natus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.</a:t>
            </a:r>
            <a:endParaRPr lang="en-US" sz="1400" b="1" dirty="0">
              <a:ea typeface="Titillium" charset="0"/>
              <a:cs typeface="Titillium" charset="0"/>
            </a:endParaRPr>
          </a:p>
        </p:txBody>
      </p:sp>
      <p:sp>
        <p:nvSpPr>
          <p:cNvPr id="22" name="AutoShape 2"/>
          <p:cNvSpPr>
            <a:spLocks/>
          </p:cNvSpPr>
          <p:nvPr/>
        </p:nvSpPr>
        <p:spPr bwMode="auto">
          <a:xfrm>
            <a:off x="4170418" y="3040222"/>
            <a:ext cx="2376000" cy="2376000"/>
          </a:xfrm>
          <a:prstGeom prst="ellipse">
            <a:avLst/>
          </a:prstGeom>
          <a:gradFill>
            <a:gsLst>
              <a:gs pos="0">
                <a:schemeClr val="accent2"/>
              </a:gs>
              <a:gs pos="99000">
                <a:schemeClr val="accent3"/>
              </a:gs>
            </a:gsLst>
            <a:lin ang="5400000" scaled="1"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dirty="0">
                <a:ea typeface="Titillium" charset="0"/>
                <a:cs typeface="Titillium" charset="0"/>
              </a:rPr>
              <a:t>340</a:t>
            </a:r>
          </a:p>
          <a:p>
            <a:pPr algn="ctr">
              <a:spcBef>
                <a:spcPts val="600"/>
              </a:spcBef>
            </a:pPr>
            <a:r>
              <a:rPr lang="en-US" sz="1400" b="1" dirty="0">
                <a:ea typeface="Titillium" charset="0"/>
                <a:cs typeface="Titillium" charset="0"/>
              </a:rPr>
              <a:t>Crypto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Sed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ut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perspiciatis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unde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omnis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iste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natus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.</a:t>
            </a:r>
            <a:endParaRPr lang="en-US" sz="1400" b="1" dirty="0">
              <a:ea typeface="Titillium" charset="0"/>
              <a:cs typeface="Titillium" charset="0"/>
            </a:endParaRPr>
          </a:p>
        </p:txBody>
      </p:sp>
      <p:sp>
        <p:nvSpPr>
          <p:cNvPr id="23" name="AutoShape 2"/>
          <p:cNvSpPr>
            <a:spLocks/>
          </p:cNvSpPr>
          <p:nvPr/>
        </p:nvSpPr>
        <p:spPr bwMode="auto">
          <a:xfrm>
            <a:off x="6626335" y="3040222"/>
            <a:ext cx="2376000" cy="2376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sz="3600" dirty="0">
                <a:ea typeface="Titillium" charset="0"/>
                <a:cs typeface="Titillium" charset="0"/>
              </a:rPr>
              <a:t>391</a:t>
            </a:r>
          </a:p>
          <a:p>
            <a:pPr algn="ctr">
              <a:spcBef>
                <a:spcPts val="600"/>
              </a:spcBef>
            </a:pPr>
            <a:r>
              <a:rPr lang="en-US" sz="1400" b="1" dirty="0">
                <a:ea typeface="Titillium" charset="0"/>
                <a:cs typeface="Titillium" charset="0"/>
              </a:rPr>
              <a:t>Federate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Sed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ut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perspiciatis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unde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omnis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iste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natus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.</a:t>
            </a:r>
            <a:endParaRPr lang="en-US" sz="1400" b="1" dirty="0">
              <a:ea typeface="Titillium" charset="0"/>
              <a:cs typeface="Titillium" charset="0"/>
            </a:endParaRPr>
          </a:p>
        </p:txBody>
      </p:sp>
      <p:sp>
        <p:nvSpPr>
          <p:cNvPr id="24" name="AutoShape 2"/>
          <p:cNvSpPr>
            <a:spLocks/>
          </p:cNvSpPr>
          <p:nvPr/>
        </p:nvSpPr>
        <p:spPr bwMode="auto">
          <a:xfrm>
            <a:off x="9082253" y="3040222"/>
            <a:ext cx="2376000" cy="2376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sz="3600" dirty="0">
                <a:ea typeface="Titillium" charset="0"/>
                <a:cs typeface="Titillium" charset="0"/>
              </a:rPr>
              <a:t>5M</a:t>
            </a:r>
          </a:p>
          <a:p>
            <a:pPr algn="ctr">
              <a:spcBef>
                <a:spcPts val="600"/>
              </a:spcBef>
            </a:pPr>
            <a:r>
              <a:rPr lang="en-US" sz="1400" b="1" dirty="0">
                <a:ea typeface="Titillium" charset="0"/>
                <a:cs typeface="Titillium" charset="0"/>
              </a:rPr>
              <a:t>Scale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Sed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ut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perspiciatis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unde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omnis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iste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natus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.</a:t>
            </a:r>
            <a:endParaRPr lang="en-US" sz="1400" b="1" dirty="0">
              <a:ea typeface="Titillium" charset="0"/>
              <a:cs typeface="Titillium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14501" y="1763144"/>
            <a:ext cx="3291840" cy="47551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Minimum purchase is 50 Coins tokens. Get a bonus from 5% to 25%</a:t>
            </a:r>
          </a:p>
        </p:txBody>
      </p:sp>
    </p:spTree>
    <p:extLst>
      <p:ext uri="{BB962C8B-B14F-4D97-AF65-F5344CB8AC3E}">
        <p14:creationId xmlns:p14="http://schemas.microsoft.com/office/powerpoint/2010/main" val="180386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14501" y="4838272"/>
            <a:ext cx="15549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latin typeface="Open Sans" charset="0"/>
                <a:ea typeface="Open Sans" charset="0"/>
                <a:cs typeface="Open Sans" charset="0"/>
              </a:rPr>
              <a:t>Digital Assets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14501" y="5243164"/>
            <a:ext cx="2599384" cy="49244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Sed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ut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perspiciatis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unde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omnis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iste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natus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error sit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voluptatem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</p:txBody>
      </p:sp>
      <p:sp>
        <p:nvSpPr>
          <p:cNvPr id="17" name="Freeform 1098">
            <a:extLst>
              <a:ext uri="{FF2B5EF4-FFF2-40B4-BE49-F238E27FC236}">
                <a16:creationId xmlns:a16="http://schemas.microsoft.com/office/drawing/2014/main" id="{86EE3BE9-8060-4E5B-9D73-6C0637F7E30F}"/>
              </a:ext>
            </a:extLst>
          </p:cNvPr>
          <p:cNvSpPr>
            <a:spLocks noEditPoints="1"/>
          </p:cNvSpPr>
          <p:nvPr/>
        </p:nvSpPr>
        <p:spPr bwMode="auto">
          <a:xfrm>
            <a:off x="1714501" y="3986793"/>
            <a:ext cx="602457" cy="607695"/>
          </a:xfrm>
          <a:custGeom>
            <a:avLst/>
            <a:gdLst>
              <a:gd name="T0" fmla="*/ 48 w 160"/>
              <a:gd name="T1" fmla="*/ 78 h 160"/>
              <a:gd name="T2" fmla="*/ 38 w 160"/>
              <a:gd name="T3" fmla="*/ 74 h 160"/>
              <a:gd name="T4" fmla="*/ 156 w 160"/>
              <a:gd name="T5" fmla="*/ 77 h 160"/>
              <a:gd name="T6" fmla="*/ 150 w 160"/>
              <a:gd name="T7" fmla="*/ 73 h 160"/>
              <a:gd name="T8" fmla="*/ 141 w 160"/>
              <a:gd name="T9" fmla="*/ 72 h 160"/>
              <a:gd name="T10" fmla="*/ 50 w 160"/>
              <a:gd name="T11" fmla="*/ 33 h 160"/>
              <a:gd name="T12" fmla="*/ 16 w 160"/>
              <a:gd name="T13" fmla="*/ 40 h 160"/>
              <a:gd name="T14" fmla="*/ 16 w 160"/>
              <a:gd name="T15" fmla="*/ 80 h 160"/>
              <a:gd name="T16" fmla="*/ 13 w 160"/>
              <a:gd name="T17" fmla="*/ 122 h 160"/>
              <a:gd name="T18" fmla="*/ 21 w 160"/>
              <a:gd name="T19" fmla="*/ 155 h 160"/>
              <a:gd name="T20" fmla="*/ 54 w 160"/>
              <a:gd name="T21" fmla="*/ 154 h 160"/>
              <a:gd name="T22" fmla="*/ 112 w 160"/>
              <a:gd name="T23" fmla="*/ 160 h 160"/>
              <a:gd name="T24" fmla="*/ 135 w 160"/>
              <a:gd name="T25" fmla="*/ 136 h 160"/>
              <a:gd name="T26" fmla="*/ 143 w 160"/>
              <a:gd name="T27" fmla="*/ 90 h 160"/>
              <a:gd name="T28" fmla="*/ 136 w 160"/>
              <a:gd name="T29" fmla="*/ 83 h 160"/>
              <a:gd name="T30" fmla="*/ 138 w 160"/>
              <a:gd name="T31" fmla="*/ 79 h 160"/>
              <a:gd name="T32" fmla="*/ 139 w 160"/>
              <a:gd name="T33" fmla="*/ 78 h 160"/>
              <a:gd name="T34" fmla="*/ 149 w 160"/>
              <a:gd name="T35" fmla="*/ 84 h 160"/>
              <a:gd name="T36" fmla="*/ 110 w 160"/>
              <a:gd name="T37" fmla="*/ 43 h 160"/>
              <a:gd name="T38" fmla="*/ 101 w 160"/>
              <a:gd name="T39" fmla="*/ 51 h 160"/>
              <a:gd name="T40" fmla="*/ 90 w 160"/>
              <a:gd name="T41" fmla="*/ 49 h 160"/>
              <a:gd name="T42" fmla="*/ 81 w 160"/>
              <a:gd name="T43" fmla="*/ 49 h 160"/>
              <a:gd name="T44" fmla="*/ 70 w 160"/>
              <a:gd name="T45" fmla="*/ 52 h 160"/>
              <a:gd name="T46" fmla="*/ 63 w 160"/>
              <a:gd name="T47" fmla="*/ 52 h 160"/>
              <a:gd name="T48" fmla="*/ 57 w 160"/>
              <a:gd name="T49" fmla="*/ 42 h 160"/>
              <a:gd name="T50" fmla="*/ 48 w 160"/>
              <a:gd name="T51" fmla="*/ 155 h 160"/>
              <a:gd name="T52" fmla="*/ 27 w 160"/>
              <a:gd name="T53" fmla="*/ 140 h 160"/>
              <a:gd name="T54" fmla="*/ 128 w 160"/>
              <a:gd name="T55" fmla="*/ 155 h 160"/>
              <a:gd name="T56" fmla="*/ 131 w 160"/>
              <a:gd name="T57" fmla="*/ 140 h 160"/>
              <a:gd name="T58" fmla="*/ 128 w 160"/>
              <a:gd name="T59" fmla="*/ 136 h 160"/>
              <a:gd name="T60" fmla="*/ 120 w 160"/>
              <a:gd name="T61" fmla="*/ 142 h 160"/>
              <a:gd name="T62" fmla="*/ 110 w 160"/>
              <a:gd name="T63" fmla="*/ 147 h 160"/>
              <a:gd name="T64" fmla="*/ 82 w 160"/>
              <a:gd name="T65" fmla="*/ 153 h 160"/>
              <a:gd name="T66" fmla="*/ 19 w 160"/>
              <a:gd name="T67" fmla="*/ 117 h 160"/>
              <a:gd name="T68" fmla="*/ 13 w 160"/>
              <a:gd name="T69" fmla="*/ 85 h 160"/>
              <a:gd name="T70" fmla="*/ 32 w 160"/>
              <a:gd name="T71" fmla="*/ 59 h 160"/>
              <a:gd name="T72" fmla="*/ 44 w 160"/>
              <a:gd name="T73" fmla="*/ 48 h 160"/>
              <a:gd name="T74" fmla="*/ 55 w 160"/>
              <a:gd name="T75" fmla="*/ 50 h 160"/>
              <a:gd name="T76" fmla="*/ 60 w 160"/>
              <a:gd name="T77" fmla="*/ 56 h 160"/>
              <a:gd name="T78" fmla="*/ 57 w 160"/>
              <a:gd name="T79" fmla="*/ 65 h 160"/>
              <a:gd name="T80" fmla="*/ 69 w 160"/>
              <a:gd name="T81" fmla="*/ 58 h 160"/>
              <a:gd name="T82" fmla="*/ 76 w 160"/>
              <a:gd name="T83" fmla="*/ 56 h 160"/>
              <a:gd name="T84" fmla="*/ 100 w 160"/>
              <a:gd name="T85" fmla="*/ 57 h 160"/>
              <a:gd name="T86" fmla="*/ 116 w 160"/>
              <a:gd name="T87" fmla="*/ 65 h 160"/>
              <a:gd name="T88" fmla="*/ 111 w 160"/>
              <a:gd name="T89" fmla="*/ 53 h 160"/>
              <a:gd name="T90" fmla="*/ 113 w 160"/>
              <a:gd name="T91" fmla="*/ 49 h 160"/>
              <a:gd name="T92" fmla="*/ 132 w 160"/>
              <a:gd name="T93" fmla="*/ 79 h 160"/>
              <a:gd name="T94" fmla="*/ 130 w 160"/>
              <a:gd name="T95" fmla="*/ 84 h 160"/>
              <a:gd name="T96" fmla="*/ 132 w 160"/>
              <a:gd name="T97" fmla="*/ 89 h 160"/>
              <a:gd name="T98" fmla="*/ 134 w 160"/>
              <a:gd name="T99" fmla="*/ 93 h 160"/>
              <a:gd name="T100" fmla="*/ 138 w 160"/>
              <a:gd name="T101" fmla="*/ 95 h 160"/>
              <a:gd name="T102" fmla="*/ 141 w 160"/>
              <a:gd name="T103" fmla="*/ 104 h 160"/>
              <a:gd name="T104" fmla="*/ 154 w 160"/>
              <a:gd name="T105" fmla="*/ 86 h 160"/>
              <a:gd name="T106" fmla="*/ 72 w 160"/>
              <a:gd name="T107" fmla="*/ 50 h 160"/>
              <a:gd name="T108" fmla="*/ 84 w 160"/>
              <a:gd name="T109" fmla="*/ 15 h 160"/>
              <a:gd name="T110" fmla="*/ 99 w 160"/>
              <a:gd name="T111" fmla="*/ 49 h 160"/>
              <a:gd name="T112" fmla="*/ 70 w 160"/>
              <a:gd name="T113" fmla="*/ 50 h 160"/>
              <a:gd name="T114" fmla="*/ 50 w 160"/>
              <a:gd name="T115" fmla="*/ 141 h 160"/>
              <a:gd name="T116" fmla="*/ 85 w 160"/>
              <a:gd name="T117" fmla="*/ 141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0" h="160">
                <a:moveTo>
                  <a:pt x="38" y="69"/>
                </a:moveTo>
                <a:cubicBezTo>
                  <a:pt x="33" y="69"/>
                  <a:pt x="29" y="73"/>
                  <a:pt x="29" y="78"/>
                </a:cubicBezTo>
                <a:cubicBezTo>
                  <a:pt x="29" y="84"/>
                  <a:pt x="33" y="88"/>
                  <a:pt x="38" y="88"/>
                </a:cubicBezTo>
                <a:cubicBezTo>
                  <a:pt x="44" y="88"/>
                  <a:pt x="48" y="84"/>
                  <a:pt x="48" y="78"/>
                </a:cubicBezTo>
                <a:cubicBezTo>
                  <a:pt x="48" y="73"/>
                  <a:pt x="44" y="69"/>
                  <a:pt x="38" y="69"/>
                </a:cubicBezTo>
                <a:close/>
                <a:moveTo>
                  <a:pt x="38" y="82"/>
                </a:moveTo>
                <a:cubicBezTo>
                  <a:pt x="36" y="82"/>
                  <a:pt x="34" y="81"/>
                  <a:pt x="34" y="78"/>
                </a:cubicBezTo>
                <a:cubicBezTo>
                  <a:pt x="34" y="76"/>
                  <a:pt x="36" y="74"/>
                  <a:pt x="38" y="74"/>
                </a:cubicBezTo>
                <a:cubicBezTo>
                  <a:pt x="41" y="74"/>
                  <a:pt x="42" y="76"/>
                  <a:pt x="42" y="78"/>
                </a:cubicBezTo>
                <a:cubicBezTo>
                  <a:pt x="42" y="81"/>
                  <a:pt x="41" y="82"/>
                  <a:pt x="38" y="82"/>
                </a:cubicBezTo>
                <a:close/>
                <a:moveTo>
                  <a:pt x="160" y="88"/>
                </a:moveTo>
                <a:cubicBezTo>
                  <a:pt x="160" y="84"/>
                  <a:pt x="158" y="80"/>
                  <a:pt x="156" y="77"/>
                </a:cubicBezTo>
                <a:cubicBezTo>
                  <a:pt x="156" y="74"/>
                  <a:pt x="155" y="71"/>
                  <a:pt x="154" y="68"/>
                </a:cubicBezTo>
                <a:cubicBezTo>
                  <a:pt x="154" y="67"/>
                  <a:pt x="152" y="66"/>
                  <a:pt x="151" y="67"/>
                </a:cubicBezTo>
                <a:cubicBezTo>
                  <a:pt x="149" y="67"/>
                  <a:pt x="149" y="69"/>
                  <a:pt x="149" y="70"/>
                </a:cubicBezTo>
                <a:cubicBezTo>
                  <a:pt x="150" y="71"/>
                  <a:pt x="150" y="72"/>
                  <a:pt x="150" y="73"/>
                </a:cubicBezTo>
                <a:cubicBezTo>
                  <a:pt x="148" y="72"/>
                  <a:pt x="146" y="72"/>
                  <a:pt x="144" y="72"/>
                </a:cubicBezTo>
                <a:cubicBezTo>
                  <a:pt x="144" y="72"/>
                  <a:pt x="144" y="72"/>
                  <a:pt x="143" y="72"/>
                </a:cubicBezTo>
                <a:cubicBezTo>
                  <a:pt x="143" y="72"/>
                  <a:pt x="143" y="72"/>
                  <a:pt x="142" y="72"/>
                </a:cubicBezTo>
                <a:cubicBezTo>
                  <a:pt x="142" y="72"/>
                  <a:pt x="141" y="72"/>
                  <a:pt x="141" y="72"/>
                </a:cubicBezTo>
                <a:cubicBezTo>
                  <a:pt x="136" y="60"/>
                  <a:pt x="127" y="50"/>
                  <a:pt x="115" y="44"/>
                </a:cubicBezTo>
                <a:cubicBezTo>
                  <a:pt x="117" y="40"/>
                  <a:pt x="117" y="37"/>
                  <a:pt x="117" y="33"/>
                </a:cubicBezTo>
                <a:cubicBezTo>
                  <a:pt x="117" y="15"/>
                  <a:pt x="102" y="0"/>
                  <a:pt x="84" y="0"/>
                </a:cubicBezTo>
                <a:cubicBezTo>
                  <a:pt x="65" y="0"/>
                  <a:pt x="50" y="15"/>
                  <a:pt x="50" y="33"/>
                </a:cubicBezTo>
                <a:cubicBezTo>
                  <a:pt x="50" y="36"/>
                  <a:pt x="51" y="38"/>
                  <a:pt x="51" y="41"/>
                </a:cubicBezTo>
                <a:cubicBezTo>
                  <a:pt x="49" y="41"/>
                  <a:pt x="47" y="42"/>
                  <a:pt x="45" y="43"/>
                </a:cubicBezTo>
                <a:cubicBezTo>
                  <a:pt x="33" y="38"/>
                  <a:pt x="26" y="37"/>
                  <a:pt x="19" y="37"/>
                </a:cubicBezTo>
                <a:cubicBezTo>
                  <a:pt x="17" y="38"/>
                  <a:pt x="16" y="39"/>
                  <a:pt x="16" y="40"/>
                </a:cubicBezTo>
                <a:cubicBezTo>
                  <a:pt x="16" y="42"/>
                  <a:pt x="16" y="44"/>
                  <a:pt x="18" y="44"/>
                </a:cubicBezTo>
                <a:cubicBezTo>
                  <a:pt x="21" y="46"/>
                  <a:pt x="23" y="50"/>
                  <a:pt x="25" y="55"/>
                </a:cubicBezTo>
                <a:cubicBezTo>
                  <a:pt x="25" y="56"/>
                  <a:pt x="25" y="57"/>
                  <a:pt x="26" y="58"/>
                </a:cubicBezTo>
                <a:cubicBezTo>
                  <a:pt x="19" y="65"/>
                  <a:pt x="18" y="71"/>
                  <a:pt x="16" y="80"/>
                </a:cubicBezTo>
                <a:cubicBezTo>
                  <a:pt x="13" y="80"/>
                  <a:pt x="13" y="80"/>
                  <a:pt x="13" y="80"/>
                </a:cubicBezTo>
                <a:cubicBezTo>
                  <a:pt x="5" y="80"/>
                  <a:pt x="0" y="86"/>
                  <a:pt x="0" y="9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16"/>
                  <a:pt x="5" y="122"/>
                  <a:pt x="13" y="122"/>
                </a:cubicBezTo>
                <a:cubicBezTo>
                  <a:pt x="15" y="122"/>
                  <a:pt x="15" y="122"/>
                  <a:pt x="15" y="122"/>
                </a:cubicBezTo>
                <a:cubicBezTo>
                  <a:pt x="17" y="127"/>
                  <a:pt x="20" y="132"/>
                  <a:pt x="23" y="136"/>
                </a:cubicBezTo>
                <a:cubicBezTo>
                  <a:pt x="20" y="145"/>
                  <a:pt x="20" y="145"/>
                  <a:pt x="20" y="145"/>
                </a:cubicBezTo>
                <a:cubicBezTo>
                  <a:pt x="18" y="148"/>
                  <a:pt x="19" y="152"/>
                  <a:pt x="21" y="155"/>
                </a:cubicBezTo>
                <a:cubicBezTo>
                  <a:pt x="23" y="158"/>
                  <a:pt x="26" y="160"/>
                  <a:pt x="30" y="160"/>
                </a:cubicBezTo>
                <a:cubicBezTo>
                  <a:pt x="48" y="160"/>
                  <a:pt x="48" y="160"/>
                  <a:pt x="48" y="160"/>
                </a:cubicBezTo>
                <a:cubicBezTo>
                  <a:pt x="50" y="160"/>
                  <a:pt x="52" y="159"/>
                  <a:pt x="53" y="157"/>
                </a:cubicBezTo>
                <a:cubicBezTo>
                  <a:pt x="54" y="154"/>
                  <a:pt x="54" y="154"/>
                  <a:pt x="54" y="154"/>
                </a:cubicBezTo>
                <a:cubicBezTo>
                  <a:pt x="62" y="157"/>
                  <a:pt x="72" y="158"/>
                  <a:pt x="82" y="158"/>
                </a:cubicBezTo>
                <a:cubicBezTo>
                  <a:pt x="90" y="158"/>
                  <a:pt x="98" y="157"/>
                  <a:pt x="105" y="155"/>
                </a:cubicBezTo>
                <a:cubicBezTo>
                  <a:pt x="105" y="155"/>
                  <a:pt x="105" y="155"/>
                  <a:pt x="105" y="155"/>
                </a:cubicBezTo>
                <a:cubicBezTo>
                  <a:pt x="106" y="158"/>
                  <a:pt x="108" y="160"/>
                  <a:pt x="112" y="160"/>
                </a:cubicBezTo>
                <a:cubicBezTo>
                  <a:pt x="128" y="160"/>
                  <a:pt x="128" y="160"/>
                  <a:pt x="128" y="160"/>
                </a:cubicBezTo>
                <a:cubicBezTo>
                  <a:pt x="131" y="160"/>
                  <a:pt x="135" y="158"/>
                  <a:pt x="137" y="155"/>
                </a:cubicBezTo>
                <a:cubicBezTo>
                  <a:pt x="139" y="152"/>
                  <a:pt x="140" y="148"/>
                  <a:pt x="139" y="145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43" y="127"/>
                  <a:pt x="146" y="116"/>
                  <a:pt x="146" y="104"/>
                </a:cubicBezTo>
                <a:cubicBezTo>
                  <a:pt x="146" y="104"/>
                  <a:pt x="146" y="104"/>
                  <a:pt x="146" y="104"/>
                </a:cubicBezTo>
                <a:cubicBezTo>
                  <a:pt x="154" y="102"/>
                  <a:pt x="160" y="96"/>
                  <a:pt x="160" y="88"/>
                </a:cubicBezTo>
                <a:close/>
                <a:moveTo>
                  <a:pt x="143" y="90"/>
                </a:moveTo>
                <a:cubicBezTo>
                  <a:pt x="143" y="90"/>
                  <a:pt x="143" y="90"/>
                  <a:pt x="143" y="90"/>
                </a:cubicBezTo>
                <a:cubicBezTo>
                  <a:pt x="143" y="90"/>
                  <a:pt x="143" y="90"/>
                  <a:pt x="142" y="90"/>
                </a:cubicBezTo>
                <a:cubicBezTo>
                  <a:pt x="139" y="90"/>
                  <a:pt x="136" y="87"/>
                  <a:pt x="136" y="84"/>
                </a:cubicBezTo>
                <a:cubicBezTo>
                  <a:pt x="136" y="83"/>
                  <a:pt x="136" y="83"/>
                  <a:pt x="136" y="83"/>
                </a:cubicBezTo>
                <a:cubicBezTo>
                  <a:pt x="136" y="82"/>
                  <a:pt x="136" y="82"/>
                  <a:pt x="136" y="82"/>
                </a:cubicBezTo>
                <a:cubicBezTo>
                  <a:pt x="136" y="82"/>
                  <a:pt x="136" y="82"/>
                  <a:pt x="136" y="81"/>
                </a:cubicBezTo>
                <a:cubicBezTo>
                  <a:pt x="136" y="81"/>
                  <a:pt x="136" y="81"/>
                  <a:pt x="136" y="81"/>
                </a:cubicBezTo>
                <a:cubicBezTo>
                  <a:pt x="137" y="80"/>
                  <a:pt x="137" y="80"/>
                  <a:pt x="138" y="79"/>
                </a:cubicBezTo>
                <a:cubicBezTo>
                  <a:pt x="138" y="79"/>
                  <a:pt x="138" y="79"/>
                  <a:pt x="138" y="79"/>
                </a:cubicBezTo>
                <a:cubicBezTo>
                  <a:pt x="138" y="79"/>
                  <a:pt x="138" y="79"/>
                  <a:pt x="139" y="78"/>
                </a:cubicBezTo>
                <a:cubicBezTo>
                  <a:pt x="139" y="78"/>
                  <a:pt x="139" y="78"/>
                  <a:pt x="139" y="78"/>
                </a:cubicBezTo>
                <a:cubicBezTo>
                  <a:pt x="139" y="78"/>
                  <a:pt x="139" y="78"/>
                  <a:pt x="139" y="78"/>
                </a:cubicBezTo>
                <a:cubicBezTo>
                  <a:pt x="140" y="78"/>
                  <a:pt x="140" y="78"/>
                  <a:pt x="140" y="78"/>
                </a:cubicBezTo>
                <a:cubicBezTo>
                  <a:pt x="140" y="78"/>
                  <a:pt x="140" y="78"/>
                  <a:pt x="140" y="78"/>
                </a:cubicBezTo>
                <a:cubicBezTo>
                  <a:pt x="141" y="77"/>
                  <a:pt x="142" y="77"/>
                  <a:pt x="142" y="77"/>
                </a:cubicBezTo>
                <a:cubicBezTo>
                  <a:pt x="146" y="77"/>
                  <a:pt x="149" y="80"/>
                  <a:pt x="149" y="84"/>
                </a:cubicBezTo>
                <a:cubicBezTo>
                  <a:pt x="149" y="87"/>
                  <a:pt x="147" y="90"/>
                  <a:pt x="143" y="90"/>
                </a:cubicBezTo>
                <a:close/>
                <a:moveTo>
                  <a:pt x="84" y="5"/>
                </a:moveTo>
                <a:cubicBezTo>
                  <a:pt x="99" y="5"/>
                  <a:pt x="112" y="18"/>
                  <a:pt x="112" y="33"/>
                </a:cubicBezTo>
                <a:cubicBezTo>
                  <a:pt x="112" y="37"/>
                  <a:pt x="111" y="40"/>
                  <a:pt x="110" y="43"/>
                </a:cubicBezTo>
                <a:cubicBezTo>
                  <a:pt x="110" y="44"/>
                  <a:pt x="110" y="44"/>
                  <a:pt x="110" y="44"/>
                </a:cubicBezTo>
                <a:cubicBezTo>
                  <a:pt x="108" y="47"/>
                  <a:pt x="106" y="50"/>
                  <a:pt x="104" y="53"/>
                </a:cubicBezTo>
                <a:cubicBezTo>
                  <a:pt x="104" y="52"/>
                  <a:pt x="103" y="52"/>
                  <a:pt x="103" y="52"/>
                </a:cubicBezTo>
                <a:cubicBezTo>
                  <a:pt x="102" y="52"/>
                  <a:pt x="101" y="52"/>
                  <a:pt x="101" y="51"/>
                </a:cubicBezTo>
                <a:cubicBezTo>
                  <a:pt x="100" y="51"/>
                  <a:pt x="99" y="51"/>
                  <a:pt x="99" y="51"/>
                </a:cubicBezTo>
                <a:cubicBezTo>
                  <a:pt x="98" y="50"/>
                  <a:pt x="97" y="50"/>
                  <a:pt x="96" y="50"/>
                </a:cubicBezTo>
                <a:cubicBezTo>
                  <a:pt x="95" y="50"/>
                  <a:pt x="94" y="49"/>
                  <a:pt x="92" y="49"/>
                </a:cubicBezTo>
                <a:cubicBezTo>
                  <a:pt x="91" y="49"/>
                  <a:pt x="91" y="49"/>
                  <a:pt x="90" y="49"/>
                </a:cubicBezTo>
                <a:cubicBezTo>
                  <a:pt x="89" y="49"/>
                  <a:pt x="88" y="49"/>
                  <a:pt x="88" y="49"/>
                </a:cubicBezTo>
                <a:cubicBezTo>
                  <a:pt x="87" y="49"/>
                  <a:pt x="86" y="49"/>
                  <a:pt x="86" y="49"/>
                </a:cubicBezTo>
                <a:cubicBezTo>
                  <a:pt x="85" y="49"/>
                  <a:pt x="84" y="49"/>
                  <a:pt x="83" y="49"/>
                </a:cubicBezTo>
                <a:cubicBezTo>
                  <a:pt x="82" y="49"/>
                  <a:pt x="82" y="49"/>
                  <a:pt x="81" y="49"/>
                </a:cubicBezTo>
                <a:cubicBezTo>
                  <a:pt x="80" y="49"/>
                  <a:pt x="80" y="49"/>
                  <a:pt x="79" y="49"/>
                </a:cubicBezTo>
                <a:cubicBezTo>
                  <a:pt x="78" y="50"/>
                  <a:pt x="77" y="50"/>
                  <a:pt x="76" y="50"/>
                </a:cubicBezTo>
                <a:cubicBezTo>
                  <a:pt x="75" y="50"/>
                  <a:pt x="75" y="50"/>
                  <a:pt x="74" y="50"/>
                </a:cubicBezTo>
                <a:cubicBezTo>
                  <a:pt x="73" y="51"/>
                  <a:pt x="72" y="51"/>
                  <a:pt x="70" y="52"/>
                </a:cubicBezTo>
                <a:cubicBezTo>
                  <a:pt x="70" y="52"/>
                  <a:pt x="69" y="52"/>
                  <a:pt x="69" y="52"/>
                </a:cubicBezTo>
                <a:cubicBezTo>
                  <a:pt x="68" y="53"/>
                  <a:pt x="67" y="53"/>
                  <a:pt x="66" y="54"/>
                </a:cubicBezTo>
                <a:cubicBezTo>
                  <a:pt x="66" y="54"/>
                  <a:pt x="65" y="54"/>
                  <a:pt x="65" y="54"/>
                </a:cubicBezTo>
                <a:cubicBezTo>
                  <a:pt x="64" y="54"/>
                  <a:pt x="64" y="53"/>
                  <a:pt x="63" y="52"/>
                </a:cubicBezTo>
                <a:cubicBezTo>
                  <a:pt x="63" y="52"/>
                  <a:pt x="63" y="52"/>
                  <a:pt x="62" y="51"/>
                </a:cubicBezTo>
                <a:cubicBezTo>
                  <a:pt x="62" y="51"/>
                  <a:pt x="61" y="50"/>
                  <a:pt x="61" y="49"/>
                </a:cubicBezTo>
                <a:cubicBezTo>
                  <a:pt x="60" y="49"/>
                  <a:pt x="60" y="49"/>
                  <a:pt x="60" y="49"/>
                </a:cubicBezTo>
                <a:cubicBezTo>
                  <a:pt x="59" y="47"/>
                  <a:pt x="58" y="44"/>
                  <a:pt x="57" y="42"/>
                </a:cubicBezTo>
                <a:cubicBezTo>
                  <a:pt x="57" y="41"/>
                  <a:pt x="57" y="41"/>
                  <a:pt x="57" y="41"/>
                </a:cubicBezTo>
                <a:cubicBezTo>
                  <a:pt x="56" y="39"/>
                  <a:pt x="56" y="36"/>
                  <a:pt x="56" y="33"/>
                </a:cubicBezTo>
                <a:cubicBezTo>
                  <a:pt x="56" y="18"/>
                  <a:pt x="68" y="5"/>
                  <a:pt x="84" y="5"/>
                </a:cubicBezTo>
                <a:close/>
                <a:moveTo>
                  <a:pt x="48" y="155"/>
                </a:moveTo>
                <a:cubicBezTo>
                  <a:pt x="30" y="155"/>
                  <a:pt x="30" y="155"/>
                  <a:pt x="30" y="155"/>
                </a:cubicBezTo>
                <a:cubicBezTo>
                  <a:pt x="28" y="155"/>
                  <a:pt x="26" y="154"/>
                  <a:pt x="25" y="152"/>
                </a:cubicBezTo>
                <a:cubicBezTo>
                  <a:pt x="24" y="151"/>
                  <a:pt x="24" y="149"/>
                  <a:pt x="25" y="147"/>
                </a:cubicBezTo>
                <a:cubicBezTo>
                  <a:pt x="27" y="140"/>
                  <a:pt x="27" y="140"/>
                  <a:pt x="27" y="140"/>
                </a:cubicBezTo>
                <a:cubicBezTo>
                  <a:pt x="33" y="145"/>
                  <a:pt x="40" y="149"/>
                  <a:pt x="49" y="152"/>
                </a:cubicBezTo>
                <a:lnTo>
                  <a:pt x="48" y="155"/>
                </a:lnTo>
                <a:close/>
                <a:moveTo>
                  <a:pt x="133" y="152"/>
                </a:moveTo>
                <a:cubicBezTo>
                  <a:pt x="132" y="154"/>
                  <a:pt x="130" y="155"/>
                  <a:pt x="128" y="155"/>
                </a:cubicBezTo>
                <a:cubicBezTo>
                  <a:pt x="112" y="155"/>
                  <a:pt x="112" y="155"/>
                  <a:pt x="112" y="155"/>
                </a:cubicBezTo>
                <a:cubicBezTo>
                  <a:pt x="111" y="155"/>
                  <a:pt x="110" y="154"/>
                  <a:pt x="110" y="153"/>
                </a:cubicBezTo>
                <a:cubicBezTo>
                  <a:pt x="110" y="153"/>
                  <a:pt x="110" y="153"/>
                  <a:pt x="110" y="153"/>
                </a:cubicBezTo>
                <a:cubicBezTo>
                  <a:pt x="118" y="150"/>
                  <a:pt x="126" y="146"/>
                  <a:pt x="131" y="140"/>
                </a:cubicBezTo>
                <a:cubicBezTo>
                  <a:pt x="134" y="146"/>
                  <a:pt x="134" y="146"/>
                  <a:pt x="134" y="146"/>
                </a:cubicBezTo>
                <a:cubicBezTo>
                  <a:pt x="134" y="148"/>
                  <a:pt x="134" y="150"/>
                  <a:pt x="133" y="152"/>
                </a:cubicBezTo>
                <a:close/>
                <a:moveTo>
                  <a:pt x="128" y="135"/>
                </a:moveTo>
                <a:cubicBezTo>
                  <a:pt x="128" y="136"/>
                  <a:pt x="128" y="136"/>
                  <a:pt x="128" y="136"/>
                </a:cubicBezTo>
                <a:cubicBezTo>
                  <a:pt x="127" y="137"/>
                  <a:pt x="126" y="138"/>
                  <a:pt x="125" y="139"/>
                </a:cubicBezTo>
                <a:cubicBezTo>
                  <a:pt x="125" y="139"/>
                  <a:pt x="124" y="139"/>
                  <a:pt x="124" y="139"/>
                </a:cubicBezTo>
                <a:cubicBezTo>
                  <a:pt x="123" y="140"/>
                  <a:pt x="122" y="141"/>
                  <a:pt x="121" y="141"/>
                </a:cubicBezTo>
                <a:cubicBezTo>
                  <a:pt x="121" y="142"/>
                  <a:pt x="120" y="142"/>
                  <a:pt x="120" y="142"/>
                </a:cubicBezTo>
                <a:cubicBezTo>
                  <a:pt x="119" y="143"/>
                  <a:pt x="118" y="144"/>
                  <a:pt x="116" y="145"/>
                </a:cubicBezTo>
                <a:cubicBezTo>
                  <a:pt x="116" y="145"/>
                  <a:pt x="115" y="145"/>
                  <a:pt x="115" y="145"/>
                </a:cubicBezTo>
                <a:cubicBezTo>
                  <a:pt x="114" y="146"/>
                  <a:pt x="113" y="146"/>
                  <a:pt x="112" y="147"/>
                </a:cubicBezTo>
                <a:cubicBezTo>
                  <a:pt x="111" y="147"/>
                  <a:pt x="111" y="147"/>
                  <a:pt x="110" y="147"/>
                </a:cubicBezTo>
                <a:cubicBezTo>
                  <a:pt x="109" y="148"/>
                  <a:pt x="108" y="148"/>
                  <a:pt x="107" y="149"/>
                </a:cubicBezTo>
                <a:cubicBezTo>
                  <a:pt x="106" y="149"/>
                  <a:pt x="106" y="149"/>
                  <a:pt x="106" y="149"/>
                </a:cubicBezTo>
                <a:cubicBezTo>
                  <a:pt x="106" y="149"/>
                  <a:pt x="106" y="149"/>
                  <a:pt x="106" y="149"/>
                </a:cubicBezTo>
                <a:cubicBezTo>
                  <a:pt x="98" y="151"/>
                  <a:pt x="90" y="153"/>
                  <a:pt x="82" y="153"/>
                </a:cubicBezTo>
                <a:cubicBezTo>
                  <a:pt x="71" y="153"/>
                  <a:pt x="61" y="151"/>
                  <a:pt x="52" y="148"/>
                </a:cubicBezTo>
                <a:cubicBezTo>
                  <a:pt x="51" y="147"/>
                  <a:pt x="50" y="147"/>
                  <a:pt x="50" y="147"/>
                </a:cubicBezTo>
                <a:cubicBezTo>
                  <a:pt x="35" y="141"/>
                  <a:pt x="23" y="131"/>
                  <a:pt x="19" y="119"/>
                </a:cubicBezTo>
                <a:cubicBezTo>
                  <a:pt x="19" y="117"/>
                  <a:pt x="19" y="117"/>
                  <a:pt x="19" y="117"/>
                </a:cubicBezTo>
                <a:cubicBezTo>
                  <a:pt x="13" y="117"/>
                  <a:pt x="13" y="117"/>
                  <a:pt x="13" y="117"/>
                </a:cubicBezTo>
                <a:cubicBezTo>
                  <a:pt x="7" y="117"/>
                  <a:pt x="5" y="111"/>
                  <a:pt x="5" y="106"/>
                </a:cubicBezTo>
                <a:cubicBezTo>
                  <a:pt x="5" y="96"/>
                  <a:pt x="5" y="96"/>
                  <a:pt x="5" y="96"/>
                </a:cubicBezTo>
                <a:cubicBezTo>
                  <a:pt x="5" y="85"/>
                  <a:pt x="11" y="85"/>
                  <a:pt x="13" y="85"/>
                </a:cubicBezTo>
                <a:cubicBezTo>
                  <a:pt x="21" y="85"/>
                  <a:pt x="21" y="85"/>
                  <a:pt x="21" y="85"/>
                </a:cubicBezTo>
                <a:cubicBezTo>
                  <a:pt x="21" y="83"/>
                  <a:pt x="21" y="83"/>
                  <a:pt x="21" y="83"/>
                </a:cubicBezTo>
                <a:cubicBezTo>
                  <a:pt x="23" y="73"/>
                  <a:pt x="24" y="68"/>
                  <a:pt x="31" y="61"/>
                </a:cubicBezTo>
                <a:cubicBezTo>
                  <a:pt x="32" y="59"/>
                  <a:pt x="32" y="59"/>
                  <a:pt x="32" y="59"/>
                </a:cubicBezTo>
                <a:cubicBezTo>
                  <a:pt x="32" y="58"/>
                  <a:pt x="32" y="58"/>
                  <a:pt x="32" y="58"/>
                </a:cubicBezTo>
                <a:cubicBezTo>
                  <a:pt x="31" y="56"/>
                  <a:pt x="30" y="55"/>
                  <a:pt x="30" y="53"/>
                </a:cubicBezTo>
                <a:cubicBezTo>
                  <a:pt x="28" y="49"/>
                  <a:pt x="27" y="45"/>
                  <a:pt x="24" y="43"/>
                </a:cubicBezTo>
                <a:cubicBezTo>
                  <a:pt x="29" y="43"/>
                  <a:pt x="36" y="45"/>
                  <a:pt x="44" y="48"/>
                </a:cubicBezTo>
                <a:cubicBezTo>
                  <a:pt x="45" y="49"/>
                  <a:pt x="45" y="49"/>
                  <a:pt x="45" y="49"/>
                </a:cubicBezTo>
                <a:cubicBezTo>
                  <a:pt x="46" y="48"/>
                  <a:pt x="46" y="48"/>
                  <a:pt x="46" y="48"/>
                </a:cubicBezTo>
                <a:cubicBezTo>
                  <a:pt x="48" y="48"/>
                  <a:pt x="50" y="47"/>
                  <a:pt x="53" y="46"/>
                </a:cubicBezTo>
                <a:cubicBezTo>
                  <a:pt x="53" y="47"/>
                  <a:pt x="54" y="48"/>
                  <a:pt x="55" y="50"/>
                </a:cubicBezTo>
                <a:cubicBezTo>
                  <a:pt x="55" y="50"/>
                  <a:pt x="55" y="50"/>
                  <a:pt x="55" y="50"/>
                </a:cubicBezTo>
                <a:cubicBezTo>
                  <a:pt x="56" y="51"/>
                  <a:pt x="56" y="52"/>
                  <a:pt x="57" y="53"/>
                </a:cubicBezTo>
                <a:cubicBezTo>
                  <a:pt x="57" y="53"/>
                  <a:pt x="57" y="53"/>
                  <a:pt x="57" y="54"/>
                </a:cubicBezTo>
                <a:cubicBezTo>
                  <a:pt x="58" y="55"/>
                  <a:pt x="59" y="55"/>
                  <a:pt x="60" y="56"/>
                </a:cubicBezTo>
                <a:cubicBezTo>
                  <a:pt x="60" y="56"/>
                  <a:pt x="60" y="57"/>
                  <a:pt x="60" y="57"/>
                </a:cubicBezTo>
                <a:cubicBezTo>
                  <a:pt x="60" y="57"/>
                  <a:pt x="61" y="57"/>
                  <a:pt x="61" y="57"/>
                </a:cubicBezTo>
                <a:cubicBezTo>
                  <a:pt x="59" y="58"/>
                  <a:pt x="58" y="60"/>
                  <a:pt x="57" y="61"/>
                </a:cubicBezTo>
                <a:cubicBezTo>
                  <a:pt x="56" y="62"/>
                  <a:pt x="56" y="64"/>
                  <a:pt x="57" y="65"/>
                </a:cubicBezTo>
                <a:cubicBezTo>
                  <a:pt x="58" y="66"/>
                  <a:pt x="59" y="66"/>
                  <a:pt x="60" y="65"/>
                </a:cubicBezTo>
                <a:cubicBezTo>
                  <a:pt x="62" y="63"/>
                  <a:pt x="64" y="61"/>
                  <a:pt x="66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7" y="59"/>
                  <a:pt x="68" y="59"/>
                  <a:pt x="69" y="58"/>
                </a:cubicBezTo>
                <a:cubicBezTo>
                  <a:pt x="69" y="58"/>
                  <a:pt x="70" y="58"/>
                  <a:pt x="70" y="58"/>
                </a:cubicBezTo>
                <a:cubicBezTo>
                  <a:pt x="71" y="58"/>
                  <a:pt x="71" y="57"/>
                  <a:pt x="72" y="57"/>
                </a:cubicBezTo>
                <a:cubicBezTo>
                  <a:pt x="72" y="57"/>
                  <a:pt x="72" y="57"/>
                  <a:pt x="73" y="57"/>
                </a:cubicBezTo>
                <a:cubicBezTo>
                  <a:pt x="74" y="56"/>
                  <a:pt x="75" y="56"/>
                  <a:pt x="76" y="56"/>
                </a:cubicBezTo>
                <a:cubicBezTo>
                  <a:pt x="76" y="56"/>
                  <a:pt x="76" y="55"/>
                  <a:pt x="76" y="55"/>
                </a:cubicBezTo>
                <a:cubicBezTo>
                  <a:pt x="77" y="55"/>
                  <a:pt x="78" y="55"/>
                  <a:pt x="79" y="55"/>
                </a:cubicBezTo>
                <a:cubicBezTo>
                  <a:pt x="79" y="55"/>
                  <a:pt x="79" y="55"/>
                  <a:pt x="79" y="55"/>
                </a:cubicBezTo>
                <a:cubicBezTo>
                  <a:pt x="86" y="53"/>
                  <a:pt x="93" y="54"/>
                  <a:pt x="100" y="57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5" y="59"/>
                  <a:pt x="109" y="61"/>
                  <a:pt x="112" y="65"/>
                </a:cubicBezTo>
                <a:cubicBezTo>
                  <a:pt x="113" y="65"/>
                  <a:pt x="113" y="66"/>
                  <a:pt x="114" y="66"/>
                </a:cubicBezTo>
                <a:cubicBezTo>
                  <a:pt x="115" y="66"/>
                  <a:pt x="115" y="65"/>
                  <a:pt x="116" y="65"/>
                </a:cubicBezTo>
                <a:cubicBezTo>
                  <a:pt x="117" y="64"/>
                  <a:pt x="117" y="62"/>
                  <a:pt x="116" y="61"/>
                </a:cubicBezTo>
                <a:cubicBezTo>
                  <a:pt x="114" y="59"/>
                  <a:pt x="111" y="57"/>
                  <a:pt x="109" y="55"/>
                </a:cubicBezTo>
                <a:cubicBezTo>
                  <a:pt x="109" y="55"/>
                  <a:pt x="109" y="55"/>
                  <a:pt x="109" y="54"/>
                </a:cubicBezTo>
                <a:cubicBezTo>
                  <a:pt x="110" y="54"/>
                  <a:pt x="110" y="54"/>
                  <a:pt x="111" y="53"/>
                </a:cubicBezTo>
                <a:cubicBezTo>
                  <a:pt x="111" y="53"/>
                  <a:pt x="111" y="52"/>
                  <a:pt x="111" y="52"/>
                </a:cubicBezTo>
                <a:cubicBezTo>
                  <a:pt x="112" y="51"/>
                  <a:pt x="112" y="51"/>
                  <a:pt x="112" y="51"/>
                </a:cubicBezTo>
                <a:cubicBezTo>
                  <a:pt x="113" y="50"/>
                  <a:pt x="113" y="50"/>
                  <a:pt x="113" y="49"/>
                </a:cubicBezTo>
                <a:cubicBezTo>
                  <a:pt x="113" y="49"/>
                  <a:pt x="113" y="49"/>
                  <a:pt x="113" y="49"/>
                </a:cubicBezTo>
                <a:cubicBezTo>
                  <a:pt x="124" y="55"/>
                  <a:pt x="131" y="63"/>
                  <a:pt x="136" y="74"/>
                </a:cubicBezTo>
                <a:cubicBezTo>
                  <a:pt x="135" y="74"/>
                  <a:pt x="135" y="75"/>
                  <a:pt x="134" y="75"/>
                </a:cubicBezTo>
                <a:cubicBezTo>
                  <a:pt x="134" y="75"/>
                  <a:pt x="134" y="75"/>
                  <a:pt x="134" y="75"/>
                </a:cubicBezTo>
                <a:cubicBezTo>
                  <a:pt x="133" y="76"/>
                  <a:pt x="132" y="78"/>
                  <a:pt x="132" y="79"/>
                </a:cubicBezTo>
                <a:cubicBezTo>
                  <a:pt x="131" y="79"/>
                  <a:pt x="131" y="79"/>
                  <a:pt x="131" y="79"/>
                </a:cubicBezTo>
                <a:cubicBezTo>
                  <a:pt x="131" y="80"/>
                  <a:pt x="131" y="80"/>
                  <a:pt x="131" y="81"/>
                </a:cubicBezTo>
                <a:cubicBezTo>
                  <a:pt x="131" y="81"/>
                  <a:pt x="131" y="81"/>
                  <a:pt x="131" y="82"/>
                </a:cubicBezTo>
                <a:cubicBezTo>
                  <a:pt x="131" y="82"/>
                  <a:pt x="130" y="83"/>
                  <a:pt x="130" y="84"/>
                </a:cubicBezTo>
                <a:cubicBezTo>
                  <a:pt x="130" y="85"/>
                  <a:pt x="131" y="85"/>
                  <a:pt x="131" y="86"/>
                </a:cubicBezTo>
                <a:cubicBezTo>
                  <a:pt x="131" y="86"/>
                  <a:pt x="131" y="87"/>
                  <a:pt x="131" y="87"/>
                </a:cubicBezTo>
                <a:cubicBezTo>
                  <a:pt x="131" y="87"/>
                  <a:pt x="131" y="88"/>
                  <a:pt x="131" y="88"/>
                </a:cubicBezTo>
                <a:cubicBezTo>
                  <a:pt x="131" y="89"/>
                  <a:pt x="132" y="89"/>
                  <a:pt x="132" y="89"/>
                </a:cubicBezTo>
                <a:cubicBezTo>
                  <a:pt x="132" y="89"/>
                  <a:pt x="132" y="90"/>
                  <a:pt x="132" y="90"/>
                </a:cubicBezTo>
                <a:cubicBezTo>
                  <a:pt x="133" y="90"/>
                  <a:pt x="133" y="91"/>
                  <a:pt x="133" y="91"/>
                </a:cubicBezTo>
                <a:cubicBezTo>
                  <a:pt x="133" y="91"/>
                  <a:pt x="133" y="92"/>
                  <a:pt x="134" y="92"/>
                </a:cubicBezTo>
                <a:cubicBezTo>
                  <a:pt x="134" y="92"/>
                  <a:pt x="134" y="92"/>
                  <a:pt x="134" y="93"/>
                </a:cubicBezTo>
                <a:cubicBezTo>
                  <a:pt x="135" y="93"/>
                  <a:pt x="135" y="93"/>
                  <a:pt x="135" y="93"/>
                </a:cubicBezTo>
                <a:cubicBezTo>
                  <a:pt x="136" y="94"/>
                  <a:pt x="136" y="94"/>
                  <a:pt x="136" y="94"/>
                </a:cubicBezTo>
                <a:cubicBezTo>
                  <a:pt x="137" y="94"/>
                  <a:pt x="137" y="94"/>
                  <a:pt x="137" y="95"/>
                </a:cubicBezTo>
                <a:cubicBezTo>
                  <a:pt x="138" y="95"/>
                  <a:pt x="138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6"/>
                </a:cubicBezTo>
                <a:cubicBezTo>
                  <a:pt x="141" y="96"/>
                  <a:pt x="141" y="96"/>
                  <a:pt x="141" y="96"/>
                </a:cubicBezTo>
                <a:cubicBezTo>
                  <a:pt x="141" y="98"/>
                  <a:pt x="141" y="101"/>
                  <a:pt x="141" y="104"/>
                </a:cubicBezTo>
                <a:cubicBezTo>
                  <a:pt x="141" y="116"/>
                  <a:pt x="136" y="127"/>
                  <a:pt x="128" y="135"/>
                </a:cubicBezTo>
                <a:close/>
                <a:moveTo>
                  <a:pt x="146" y="98"/>
                </a:moveTo>
                <a:cubicBezTo>
                  <a:pt x="146" y="97"/>
                  <a:pt x="146" y="96"/>
                  <a:pt x="146" y="95"/>
                </a:cubicBezTo>
                <a:cubicBezTo>
                  <a:pt x="150" y="94"/>
                  <a:pt x="154" y="90"/>
                  <a:pt x="154" y="86"/>
                </a:cubicBezTo>
                <a:cubicBezTo>
                  <a:pt x="154" y="86"/>
                  <a:pt x="154" y="87"/>
                  <a:pt x="154" y="88"/>
                </a:cubicBezTo>
                <a:cubicBezTo>
                  <a:pt x="154" y="93"/>
                  <a:pt x="151" y="97"/>
                  <a:pt x="146" y="98"/>
                </a:cubicBezTo>
                <a:close/>
                <a:moveTo>
                  <a:pt x="70" y="50"/>
                </a:moveTo>
                <a:cubicBezTo>
                  <a:pt x="71" y="50"/>
                  <a:pt x="71" y="50"/>
                  <a:pt x="72" y="50"/>
                </a:cubicBezTo>
                <a:cubicBezTo>
                  <a:pt x="73" y="50"/>
                  <a:pt x="73" y="50"/>
                  <a:pt x="74" y="49"/>
                </a:cubicBezTo>
                <a:cubicBezTo>
                  <a:pt x="75" y="48"/>
                  <a:pt x="75" y="47"/>
                  <a:pt x="73" y="46"/>
                </a:cubicBezTo>
                <a:cubicBezTo>
                  <a:pt x="69" y="42"/>
                  <a:pt x="67" y="37"/>
                  <a:pt x="67" y="32"/>
                </a:cubicBezTo>
                <a:cubicBezTo>
                  <a:pt x="67" y="23"/>
                  <a:pt x="74" y="15"/>
                  <a:pt x="84" y="15"/>
                </a:cubicBezTo>
                <a:cubicBezTo>
                  <a:pt x="93" y="15"/>
                  <a:pt x="101" y="23"/>
                  <a:pt x="101" y="32"/>
                </a:cubicBezTo>
                <a:cubicBezTo>
                  <a:pt x="101" y="37"/>
                  <a:pt x="99" y="41"/>
                  <a:pt x="95" y="45"/>
                </a:cubicBezTo>
                <a:cubicBezTo>
                  <a:pt x="94" y="46"/>
                  <a:pt x="94" y="47"/>
                  <a:pt x="95" y="48"/>
                </a:cubicBezTo>
                <a:cubicBezTo>
                  <a:pt x="96" y="50"/>
                  <a:pt x="98" y="50"/>
                  <a:pt x="99" y="49"/>
                </a:cubicBezTo>
                <a:cubicBezTo>
                  <a:pt x="104" y="44"/>
                  <a:pt x="106" y="38"/>
                  <a:pt x="106" y="32"/>
                </a:cubicBezTo>
                <a:cubicBezTo>
                  <a:pt x="106" y="20"/>
                  <a:pt x="96" y="10"/>
                  <a:pt x="84" y="10"/>
                </a:cubicBezTo>
                <a:cubicBezTo>
                  <a:pt x="71" y="10"/>
                  <a:pt x="61" y="20"/>
                  <a:pt x="61" y="32"/>
                </a:cubicBezTo>
                <a:cubicBezTo>
                  <a:pt x="61" y="39"/>
                  <a:pt x="65" y="46"/>
                  <a:pt x="70" y="50"/>
                </a:cubicBezTo>
                <a:close/>
                <a:moveTo>
                  <a:pt x="85" y="141"/>
                </a:moveTo>
                <a:cubicBezTo>
                  <a:pt x="73" y="142"/>
                  <a:pt x="63" y="141"/>
                  <a:pt x="52" y="136"/>
                </a:cubicBezTo>
                <a:cubicBezTo>
                  <a:pt x="51" y="136"/>
                  <a:pt x="49" y="136"/>
                  <a:pt x="49" y="138"/>
                </a:cubicBezTo>
                <a:cubicBezTo>
                  <a:pt x="48" y="139"/>
                  <a:pt x="49" y="140"/>
                  <a:pt x="50" y="141"/>
                </a:cubicBezTo>
                <a:cubicBezTo>
                  <a:pt x="59" y="145"/>
                  <a:pt x="68" y="147"/>
                  <a:pt x="78" y="147"/>
                </a:cubicBezTo>
                <a:cubicBezTo>
                  <a:pt x="81" y="147"/>
                  <a:pt x="83" y="147"/>
                  <a:pt x="85" y="147"/>
                </a:cubicBezTo>
                <a:cubicBezTo>
                  <a:pt x="87" y="147"/>
                  <a:pt x="88" y="145"/>
                  <a:pt x="88" y="144"/>
                </a:cubicBezTo>
                <a:cubicBezTo>
                  <a:pt x="88" y="142"/>
                  <a:pt x="86" y="141"/>
                  <a:pt x="85" y="1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133">
            <a:extLst>
              <a:ext uri="{FF2B5EF4-FFF2-40B4-BE49-F238E27FC236}">
                <a16:creationId xmlns:a16="http://schemas.microsoft.com/office/drawing/2014/main" id="{48BCBC5B-0FAF-4A50-92CD-00E076DD48C2}"/>
              </a:ext>
            </a:extLst>
          </p:cNvPr>
          <p:cNvSpPr>
            <a:spLocks noEditPoints="1"/>
          </p:cNvSpPr>
          <p:nvPr/>
        </p:nvSpPr>
        <p:spPr bwMode="auto">
          <a:xfrm>
            <a:off x="4863951" y="3986793"/>
            <a:ext cx="604203" cy="607695"/>
          </a:xfrm>
          <a:custGeom>
            <a:avLst/>
            <a:gdLst>
              <a:gd name="T0" fmla="*/ 80 w 160"/>
              <a:gd name="T1" fmla="*/ 139 h 160"/>
              <a:gd name="T2" fmla="*/ 80 w 160"/>
              <a:gd name="T3" fmla="*/ 27 h 160"/>
              <a:gd name="T4" fmla="*/ 77 w 160"/>
              <a:gd name="T5" fmla="*/ 32 h 160"/>
              <a:gd name="T6" fmla="*/ 77 w 160"/>
              <a:gd name="T7" fmla="*/ 128 h 160"/>
              <a:gd name="T8" fmla="*/ 123 w 160"/>
              <a:gd name="T9" fmla="*/ 83 h 160"/>
              <a:gd name="T10" fmla="*/ 120 w 160"/>
              <a:gd name="T11" fmla="*/ 80 h 160"/>
              <a:gd name="T12" fmla="*/ 32 w 160"/>
              <a:gd name="T13" fmla="*/ 83 h 160"/>
              <a:gd name="T14" fmla="*/ 53 w 160"/>
              <a:gd name="T15" fmla="*/ 109 h 160"/>
              <a:gd name="T16" fmla="*/ 83 w 160"/>
              <a:gd name="T17" fmla="*/ 53 h 160"/>
              <a:gd name="T18" fmla="*/ 71 w 160"/>
              <a:gd name="T19" fmla="*/ 83 h 160"/>
              <a:gd name="T20" fmla="*/ 85 w 160"/>
              <a:gd name="T21" fmla="*/ 77 h 160"/>
              <a:gd name="T22" fmla="*/ 48 w 160"/>
              <a:gd name="T23" fmla="*/ 27 h 160"/>
              <a:gd name="T24" fmla="*/ 155 w 160"/>
              <a:gd name="T25" fmla="*/ 80 h 160"/>
              <a:gd name="T26" fmla="*/ 29 w 160"/>
              <a:gd name="T27" fmla="*/ 3 h 160"/>
              <a:gd name="T28" fmla="*/ 27 w 160"/>
              <a:gd name="T29" fmla="*/ 27 h 160"/>
              <a:gd name="T30" fmla="*/ 12 w 160"/>
              <a:gd name="T31" fmla="*/ 116 h 160"/>
              <a:gd name="T32" fmla="*/ 19 w 160"/>
              <a:gd name="T33" fmla="*/ 130 h 160"/>
              <a:gd name="T34" fmla="*/ 12 w 160"/>
              <a:gd name="T35" fmla="*/ 122 h 160"/>
              <a:gd name="T36" fmla="*/ 22 w 160"/>
              <a:gd name="T37" fmla="*/ 135 h 160"/>
              <a:gd name="T38" fmla="*/ 28 w 160"/>
              <a:gd name="T39" fmla="*/ 137 h 160"/>
              <a:gd name="T40" fmla="*/ 28 w 160"/>
              <a:gd name="T41" fmla="*/ 137 h 160"/>
              <a:gd name="T42" fmla="*/ 5 w 160"/>
              <a:gd name="T43" fmla="*/ 101 h 160"/>
              <a:gd name="T44" fmla="*/ 1 w 160"/>
              <a:gd name="T45" fmla="*/ 91 h 160"/>
              <a:gd name="T46" fmla="*/ 5 w 160"/>
              <a:gd name="T47" fmla="*/ 107 h 160"/>
              <a:gd name="T48" fmla="*/ 3 w 160"/>
              <a:gd name="T49" fmla="*/ 86 h 160"/>
              <a:gd name="T50" fmla="*/ 34 w 160"/>
              <a:gd name="T51" fmla="*/ 142 h 160"/>
              <a:gd name="T52" fmla="*/ 34 w 160"/>
              <a:gd name="T53" fmla="*/ 142 h 160"/>
              <a:gd name="T54" fmla="*/ 134 w 160"/>
              <a:gd name="T55" fmla="*/ 139 h 160"/>
              <a:gd name="T56" fmla="*/ 138 w 160"/>
              <a:gd name="T57" fmla="*/ 134 h 160"/>
              <a:gd name="T58" fmla="*/ 141 w 160"/>
              <a:gd name="T59" fmla="*/ 127 h 160"/>
              <a:gd name="T60" fmla="*/ 125 w 160"/>
              <a:gd name="T61" fmla="*/ 140 h 160"/>
              <a:gd name="T62" fmla="*/ 125 w 160"/>
              <a:gd name="T63" fmla="*/ 140 h 160"/>
              <a:gd name="T64" fmla="*/ 122 w 160"/>
              <a:gd name="T65" fmla="*/ 145 h 160"/>
              <a:gd name="T66" fmla="*/ 146 w 160"/>
              <a:gd name="T67" fmla="*/ 121 h 160"/>
              <a:gd name="T68" fmla="*/ 154 w 160"/>
              <a:gd name="T69" fmla="*/ 88 h 160"/>
              <a:gd name="T70" fmla="*/ 156 w 160"/>
              <a:gd name="T71" fmla="*/ 93 h 160"/>
              <a:gd name="T72" fmla="*/ 156 w 160"/>
              <a:gd name="T73" fmla="*/ 93 h 160"/>
              <a:gd name="T74" fmla="*/ 156 w 160"/>
              <a:gd name="T75" fmla="*/ 104 h 160"/>
              <a:gd name="T76" fmla="*/ 151 w 160"/>
              <a:gd name="T77" fmla="*/ 114 h 160"/>
              <a:gd name="T78" fmla="*/ 112 w 160"/>
              <a:gd name="T79" fmla="*/ 153 h 160"/>
              <a:gd name="T80" fmla="*/ 63 w 160"/>
              <a:gd name="T81" fmla="*/ 156 h 160"/>
              <a:gd name="T82" fmla="*/ 74 w 160"/>
              <a:gd name="T83" fmla="*/ 154 h 160"/>
              <a:gd name="T84" fmla="*/ 76 w 160"/>
              <a:gd name="T85" fmla="*/ 157 h 160"/>
              <a:gd name="T86" fmla="*/ 58 w 160"/>
              <a:gd name="T87" fmla="*/ 157 h 160"/>
              <a:gd name="T88" fmla="*/ 49 w 160"/>
              <a:gd name="T89" fmla="*/ 154 h 160"/>
              <a:gd name="T90" fmla="*/ 87 w 160"/>
              <a:gd name="T91" fmla="*/ 157 h 160"/>
              <a:gd name="T92" fmla="*/ 89 w 160"/>
              <a:gd name="T93" fmla="*/ 154 h 160"/>
              <a:gd name="T94" fmla="*/ 108 w 160"/>
              <a:gd name="T95" fmla="*/ 152 h 160"/>
              <a:gd name="T96" fmla="*/ 98 w 160"/>
              <a:gd name="T97" fmla="*/ 158 h 160"/>
              <a:gd name="T98" fmla="*/ 81 w 160"/>
              <a:gd name="T99" fmla="*/ 160 h 160"/>
              <a:gd name="T100" fmla="*/ 41 w 160"/>
              <a:gd name="T101" fmla="*/ 14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60" h="160">
                <a:moveTo>
                  <a:pt x="80" y="139"/>
                </a:moveTo>
                <a:cubicBezTo>
                  <a:pt x="112" y="139"/>
                  <a:pt x="139" y="112"/>
                  <a:pt x="139" y="80"/>
                </a:cubicBezTo>
                <a:cubicBezTo>
                  <a:pt x="139" y="48"/>
                  <a:pt x="112" y="21"/>
                  <a:pt x="80" y="21"/>
                </a:cubicBezTo>
                <a:cubicBezTo>
                  <a:pt x="48" y="21"/>
                  <a:pt x="21" y="48"/>
                  <a:pt x="21" y="80"/>
                </a:cubicBezTo>
                <a:cubicBezTo>
                  <a:pt x="21" y="112"/>
                  <a:pt x="48" y="139"/>
                  <a:pt x="80" y="139"/>
                </a:cubicBezTo>
                <a:close/>
                <a:moveTo>
                  <a:pt x="80" y="27"/>
                </a:moveTo>
                <a:cubicBezTo>
                  <a:pt x="109" y="27"/>
                  <a:pt x="133" y="51"/>
                  <a:pt x="133" y="80"/>
                </a:cubicBezTo>
                <a:cubicBezTo>
                  <a:pt x="133" y="109"/>
                  <a:pt x="109" y="133"/>
                  <a:pt x="80" y="133"/>
                </a:cubicBezTo>
                <a:cubicBezTo>
                  <a:pt x="51" y="133"/>
                  <a:pt x="27" y="109"/>
                  <a:pt x="27" y="80"/>
                </a:cubicBezTo>
                <a:cubicBezTo>
                  <a:pt x="27" y="51"/>
                  <a:pt x="51" y="27"/>
                  <a:pt x="80" y="27"/>
                </a:cubicBezTo>
                <a:close/>
                <a:moveTo>
                  <a:pt x="80" y="40"/>
                </a:moveTo>
                <a:cubicBezTo>
                  <a:pt x="81" y="40"/>
                  <a:pt x="83" y="39"/>
                  <a:pt x="83" y="37"/>
                </a:cubicBezTo>
                <a:cubicBezTo>
                  <a:pt x="83" y="32"/>
                  <a:pt x="83" y="32"/>
                  <a:pt x="83" y="32"/>
                </a:cubicBezTo>
                <a:cubicBezTo>
                  <a:pt x="83" y="31"/>
                  <a:pt x="81" y="29"/>
                  <a:pt x="80" y="29"/>
                </a:cubicBezTo>
                <a:cubicBezTo>
                  <a:pt x="78" y="29"/>
                  <a:pt x="77" y="31"/>
                  <a:pt x="77" y="32"/>
                </a:cubicBezTo>
                <a:cubicBezTo>
                  <a:pt x="77" y="37"/>
                  <a:pt x="77" y="37"/>
                  <a:pt x="77" y="37"/>
                </a:cubicBezTo>
                <a:cubicBezTo>
                  <a:pt x="77" y="39"/>
                  <a:pt x="78" y="40"/>
                  <a:pt x="80" y="40"/>
                </a:cubicBezTo>
                <a:close/>
                <a:moveTo>
                  <a:pt x="80" y="120"/>
                </a:moveTo>
                <a:cubicBezTo>
                  <a:pt x="78" y="120"/>
                  <a:pt x="77" y="121"/>
                  <a:pt x="77" y="123"/>
                </a:cubicBezTo>
                <a:cubicBezTo>
                  <a:pt x="77" y="128"/>
                  <a:pt x="77" y="128"/>
                  <a:pt x="77" y="128"/>
                </a:cubicBezTo>
                <a:cubicBezTo>
                  <a:pt x="77" y="129"/>
                  <a:pt x="78" y="131"/>
                  <a:pt x="80" y="131"/>
                </a:cubicBezTo>
                <a:cubicBezTo>
                  <a:pt x="81" y="131"/>
                  <a:pt x="83" y="129"/>
                  <a:pt x="83" y="128"/>
                </a:cubicBezTo>
                <a:cubicBezTo>
                  <a:pt x="83" y="123"/>
                  <a:pt x="83" y="123"/>
                  <a:pt x="83" y="123"/>
                </a:cubicBezTo>
                <a:cubicBezTo>
                  <a:pt x="83" y="121"/>
                  <a:pt x="81" y="120"/>
                  <a:pt x="80" y="120"/>
                </a:cubicBezTo>
                <a:close/>
                <a:moveTo>
                  <a:pt x="123" y="83"/>
                </a:moveTo>
                <a:cubicBezTo>
                  <a:pt x="128" y="83"/>
                  <a:pt x="128" y="83"/>
                  <a:pt x="128" y="83"/>
                </a:cubicBezTo>
                <a:cubicBezTo>
                  <a:pt x="129" y="83"/>
                  <a:pt x="131" y="81"/>
                  <a:pt x="131" y="80"/>
                </a:cubicBezTo>
                <a:cubicBezTo>
                  <a:pt x="131" y="79"/>
                  <a:pt x="129" y="77"/>
                  <a:pt x="128" y="77"/>
                </a:cubicBezTo>
                <a:cubicBezTo>
                  <a:pt x="123" y="77"/>
                  <a:pt x="123" y="77"/>
                  <a:pt x="123" y="77"/>
                </a:cubicBezTo>
                <a:cubicBezTo>
                  <a:pt x="121" y="77"/>
                  <a:pt x="120" y="79"/>
                  <a:pt x="120" y="80"/>
                </a:cubicBezTo>
                <a:cubicBezTo>
                  <a:pt x="120" y="81"/>
                  <a:pt x="121" y="83"/>
                  <a:pt x="123" y="83"/>
                </a:cubicBezTo>
                <a:close/>
                <a:moveTo>
                  <a:pt x="37" y="77"/>
                </a:moveTo>
                <a:cubicBezTo>
                  <a:pt x="32" y="77"/>
                  <a:pt x="32" y="77"/>
                  <a:pt x="32" y="77"/>
                </a:cubicBezTo>
                <a:cubicBezTo>
                  <a:pt x="30" y="77"/>
                  <a:pt x="29" y="79"/>
                  <a:pt x="29" y="80"/>
                </a:cubicBezTo>
                <a:cubicBezTo>
                  <a:pt x="29" y="81"/>
                  <a:pt x="30" y="83"/>
                  <a:pt x="32" y="83"/>
                </a:cubicBezTo>
                <a:cubicBezTo>
                  <a:pt x="37" y="83"/>
                  <a:pt x="37" y="83"/>
                  <a:pt x="37" y="83"/>
                </a:cubicBezTo>
                <a:cubicBezTo>
                  <a:pt x="39" y="83"/>
                  <a:pt x="40" y="81"/>
                  <a:pt x="40" y="80"/>
                </a:cubicBezTo>
                <a:cubicBezTo>
                  <a:pt x="40" y="79"/>
                  <a:pt x="39" y="77"/>
                  <a:pt x="37" y="77"/>
                </a:cubicBezTo>
                <a:close/>
                <a:moveTo>
                  <a:pt x="51" y="109"/>
                </a:moveTo>
                <a:cubicBezTo>
                  <a:pt x="51" y="109"/>
                  <a:pt x="52" y="109"/>
                  <a:pt x="53" y="109"/>
                </a:cubicBezTo>
                <a:cubicBezTo>
                  <a:pt x="75" y="87"/>
                  <a:pt x="75" y="87"/>
                  <a:pt x="75" y="87"/>
                </a:cubicBezTo>
                <a:cubicBezTo>
                  <a:pt x="76" y="87"/>
                  <a:pt x="78" y="88"/>
                  <a:pt x="80" y="88"/>
                </a:cubicBezTo>
                <a:cubicBezTo>
                  <a:pt x="86" y="88"/>
                  <a:pt x="91" y="83"/>
                  <a:pt x="91" y="77"/>
                </a:cubicBezTo>
                <a:cubicBezTo>
                  <a:pt x="91" y="72"/>
                  <a:pt x="87" y="68"/>
                  <a:pt x="83" y="67"/>
                </a:cubicBezTo>
                <a:cubicBezTo>
                  <a:pt x="83" y="53"/>
                  <a:pt x="83" y="53"/>
                  <a:pt x="83" y="53"/>
                </a:cubicBezTo>
                <a:cubicBezTo>
                  <a:pt x="83" y="52"/>
                  <a:pt x="81" y="51"/>
                  <a:pt x="80" y="51"/>
                </a:cubicBezTo>
                <a:cubicBezTo>
                  <a:pt x="78" y="51"/>
                  <a:pt x="77" y="52"/>
                  <a:pt x="77" y="53"/>
                </a:cubicBezTo>
                <a:cubicBezTo>
                  <a:pt x="77" y="67"/>
                  <a:pt x="77" y="67"/>
                  <a:pt x="77" y="67"/>
                </a:cubicBezTo>
                <a:cubicBezTo>
                  <a:pt x="73" y="68"/>
                  <a:pt x="69" y="72"/>
                  <a:pt x="69" y="77"/>
                </a:cubicBezTo>
                <a:cubicBezTo>
                  <a:pt x="69" y="79"/>
                  <a:pt x="70" y="81"/>
                  <a:pt x="71" y="83"/>
                </a:cubicBezTo>
                <a:cubicBezTo>
                  <a:pt x="49" y="105"/>
                  <a:pt x="49" y="105"/>
                  <a:pt x="49" y="105"/>
                </a:cubicBezTo>
                <a:cubicBezTo>
                  <a:pt x="48" y="106"/>
                  <a:pt x="48" y="108"/>
                  <a:pt x="49" y="109"/>
                </a:cubicBezTo>
                <a:cubicBezTo>
                  <a:pt x="49" y="109"/>
                  <a:pt x="50" y="109"/>
                  <a:pt x="51" y="109"/>
                </a:cubicBezTo>
                <a:close/>
                <a:moveTo>
                  <a:pt x="80" y="72"/>
                </a:moveTo>
                <a:cubicBezTo>
                  <a:pt x="83" y="72"/>
                  <a:pt x="85" y="74"/>
                  <a:pt x="85" y="77"/>
                </a:cubicBezTo>
                <a:cubicBezTo>
                  <a:pt x="85" y="80"/>
                  <a:pt x="83" y="83"/>
                  <a:pt x="80" y="83"/>
                </a:cubicBezTo>
                <a:cubicBezTo>
                  <a:pt x="77" y="83"/>
                  <a:pt x="75" y="80"/>
                  <a:pt x="75" y="77"/>
                </a:cubicBezTo>
                <a:cubicBezTo>
                  <a:pt x="75" y="74"/>
                  <a:pt x="77" y="72"/>
                  <a:pt x="80" y="72"/>
                </a:cubicBezTo>
                <a:close/>
                <a:moveTo>
                  <a:pt x="27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9" y="27"/>
                  <a:pt x="51" y="25"/>
                  <a:pt x="51" y="24"/>
                </a:cubicBezTo>
                <a:cubicBezTo>
                  <a:pt x="51" y="23"/>
                  <a:pt x="49" y="21"/>
                  <a:pt x="48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47" y="11"/>
                  <a:pt x="63" y="5"/>
                  <a:pt x="80" y="5"/>
                </a:cubicBezTo>
                <a:cubicBezTo>
                  <a:pt x="121" y="5"/>
                  <a:pt x="155" y="39"/>
                  <a:pt x="155" y="80"/>
                </a:cubicBezTo>
                <a:cubicBezTo>
                  <a:pt x="155" y="81"/>
                  <a:pt x="156" y="83"/>
                  <a:pt x="157" y="83"/>
                </a:cubicBezTo>
                <a:cubicBezTo>
                  <a:pt x="159" y="83"/>
                  <a:pt x="160" y="81"/>
                  <a:pt x="160" y="80"/>
                </a:cubicBezTo>
                <a:cubicBezTo>
                  <a:pt x="160" y="36"/>
                  <a:pt x="124" y="0"/>
                  <a:pt x="80" y="0"/>
                </a:cubicBezTo>
                <a:cubicBezTo>
                  <a:pt x="61" y="0"/>
                  <a:pt x="44" y="6"/>
                  <a:pt x="29" y="18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1"/>
                  <a:pt x="28" y="0"/>
                  <a:pt x="27" y="0"/>
                </a:cubicBezTo>
                <a:cubicBezTo>
                  <a:pt x="25" y="0"/>
                  <a:pt x="24" y="1"/>
                  <a:pt x="24" y="3"/>
                </a:cubicBezTo>
                <a:cubicBezTo>
                  <a:pt x="24" y="27"/>
                  <a:pt x="24" y="27"/>
                  <a:pt x="24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27" y="27"/>
                  <a:pt x="27" y="27"/>
                  <a:pt x="27" y="27"/>
                </a:cubicBezTo>
                <a:close/>
                <a:moveTo>
                  <a:pt x="13" y="113"/>
                </a:moveTo>
                <a:cubicBezTo>
                  <a:pt x="12" y="111"/>
                  <a:pt x="11" y="111"/>
                  <a:pt x="9" y="111"/>
                </a:cubicBezTo>
                <a:cubicBezTo>
                  <a:pt x="8" y="112"/>
                  <a:pt x="7" y="114"/>
                  <a:pt x="8" y="115"/>
                </a:cubicBezTo>
                <a:cubicBezTo>
                  <a:pt x="8" y="116"/>
                  <a:pt x="9" y="116"/>
                  <a:pt x="10" y="116"/>
                </a:cubicBezTo>
                <a:cubicBezTo>
                  <a:pt x="11" y="116"/>
                  <a:pt x="11" y="116"/>
                  <a:pt x="12" y="116"/>
                </a:cubicBezTo>
                <a:cubicBezTo>
                  <a:pt x="13" y="116"/>
                  <a:pt x="13" y="114"/>
                  <a:pt x="13" y="113"/>
                </a:cubicBezTo>
                <a:close/>
                <a:moveTo>
                  <a:pt x="21" y="126"/>
                </a:moveTo>
                <a:cubicBezTo>
                  <a:pt x="20" y="125"/>
                  <a:pt x="18" y="124"/>
                  <a:pt x="17" y="125"/>
                </a:cubicBezTo>
                <a:cubicBezTo>
                  <a:pt x="16" y="126"/>
                  <a:pt x="16" y="128"/>
                  <a:pt x="17" y="129"/>
                </a:cubicBezTo>
                <a:cubicBezTo>
                  <a:pt x="17" y="130"/>
                  <a:pt x="18" y="130"/>
                  <a:pt x="19" y="130"/>
                </a:cubicBezTo>
                <a:cubicBezTo>
                  <a:pt x="19" y="130"/>
                  <a:pt x="20" y="130"/>
                  <a:pt x="20" y="129"/>
                </a:cubicBezTo>
                <a:cubicBezTo>
                  <a:pt x="22" y="129"/>
                  <a:pt x="22" y="127"/>
                  <a:pt x="21" y="126"/>
                </a:cubicBezTo>
                <a:close/>
                <a:moveTo>
                  <a:pt x="17" y="119"/>
                </a:moveTo>
                <a:cubicBezTo>
                  <a:pt x="16" y="118"/>
                  <a:pt x="14" y="118"/>
                  <a:pt x="13" y="119"/>
                </a:cubicBezTo>
                <a:cubicBezTo>
                  <a:pt x="12" y="119"/>
                  <a:pt x="11" y="121"/>
                  <a:pt x="12" y="122"/>
                </a:cubicBezTo>
                <a:cubicBezTo>
                  <a:pt x="13" y="123"/>
                  <a:pt x="13" y="123"/>
                  <a:pt x="14" y="123"/>
                </a:cubicBezTo>
                <a:cubicBezTo>
                  <a:pt x="15" y="123"/>
                  <a:pt x="15" y="123"/>
                  <a:pt x="16" y="123"/>
                </a:cubicBezTo>
                <a:cubicBezTo>
                  <a:pt x="17" y="122"/>
                  <a:pt x="17" y="121"/>
                  <a:pt x="17" y="119"/>
                </a:cubicBezTo>
                <a:close/>
                <a:moveTo>
                  <a:pt x="22" y="131"/>
                </a:moveTo>
                <a:cubicBezTo>
                  <a:pt x="21" y="133"/>
                  <a:pt x="21" y="134"/>
                  <a:pt x="22" y="135"/>
                </a:cubicBezTo>
                <a:cubicBezTo>
                  <a:pt x="23" y="136"/>
                  <a:pt x="23" y="136"/>
                  <a:pt x="24" y="136"/>
                </a:cubicBezTo>
                <a:cubicBezTo>
                  <a:pt x="25" y="136"/>
                  <a:pt x="25" y="136"/>
                  <a:pt x="26" y="135"/>
                </a:cubicBezTo>
                <a:cubicBezTo>
                  <a:pt x="27" y="134"/>
                  <a:pt x="27" y="133"/>
                  <a:pt x="26" y="132"/>
                </a:cubicBezTo>
                <a:cubicBezTo>
                  <a:pt x="25" y="131"/>
                  <a:pt x="23" y="130"/>
                  <a:pt x="22" y="131"/>
                </a:cubicBezTo>
                <a:close/>
                <a:moveTo>
                  <a:pt x="28" y="137"/>
                </a:moveTo>
                <a:cubicBezTo>
                  <a:pt x="27" y="138"/>
                  <a:pt x="27" y="140"/>
                  <a:pt x="28" y="141"/>
                </a:cubicBezTo>
                <a:cubicBezTo>
                  <a:pt x="29" y="141"/>
                  <a:pt x="29" y="142"/>
                  <a:pt x="30" y="142"/>
                </a:cubicBezTo>
                <a:cubicBezTo>
                  <a:pt x="31" y="142"/>
                  <a:pt x="31" y="141"/>
                  <a:pt x="32" y="141"/>
                </a:cubicBezTo>
                <a:cubicBezTo>
                  <a:pt x="33" y="140"/>
                  <a:pt x="33" y="138"/>
                  <a:pt x="32" y="137"/>
                </a:cubicBezTo>
                <a:cubicBezTo>
                  <a:pt x="30" y="136"/>
                  <a:pt x="29" y="136"/>
                  <a:pt x="28" y="137"/>
                </a:cubicBezTo>
                <a:close/>
                <a:moveTo>
                  <a:pt x="6" y="101"/>
                </a:moveTo>
                <a:cubicBezTo>
                  <a:pt x="7" y="101"/>
                  <a:pt x="8" y="100"/>
                  <a:pt x="8" y="98"/>
                </a:cubicBezTo>
                <a:cubicBezTo>
                  <a:pt x="7" y="97"/>
                  <a:pt x="6" y="96"/>
                  <a:pt x="4" y="96"/>
                </a:cubicBezTo>
                <a:cubicBezTo>
                  <a:pt x="3" y="97"/>
                  <a:pt x="2" y="98"/>
                  <a:pt x="2" y="99"/>
                </a:cubicBezTo>
                <a:cubicBezTo>
                  <a:pt x="3" y="101"/>
                  <a:pt x="4" y="101"/>
                  <a:pt x="5" y="101"/>
                </a:cubicBezTo>
                <a:cubicBezTo>
                  <a:pt x="5" y="101"/>
                  <a:pt x="5" y="101"/>
                  <a:pt x="6" y="101"/>
                </a:cubicBezTo>
                <a:close/>
                <a:moveTo>
                  <a:pt x="4" y="94"/>
                </a:moveTo>
                <a:cubicBezTo>
                  <a:pt x="5" y="93"/>
                  <a:pt x="6" y="92"/>
                  <a:pt x="6" y="91"/>
                </a:cubicBezTo>
                <a:cubicBezTo>
                  <a:pt x="6" y="89"/>
                  <a:pt x="4" y="88"/>
                  <a:pt x="3" y="88"/>
                </a:cubicBezTo>
                <a:cubicBezTo>
                  <a:pt x="2" y="89"/>
                  <a:pt x="1" y="90"/>
                  <a:pt x="1" y="91"/>
                </a:cubicBezTo>
                <a:cubicBezTo>
                  <a:pt x="1" y="93"/>
                  <a:pt x="2" y="94"/>
                  <a:pt x="3" y="94"/>
                </a:cubicBezTo>
                <a:cubicBezTo>
                  <a:pt x="4" y="94"/>
                  <a:pt x="4" y="94"/>
                  <a:pt x="4" y="94"/>
                </a:cubicBezTo>
                <a:close/>
                <a:moveTo>
                  <a:pt x="10" y="106"/>
                </a:moveTo>
                <a:cubicBezTo>
                  <a:pt x="9" y="104"/>
                  <a:pt x="8" y="103"/>
                  <a:pt x="6" y="104"/>
                </a:cubicBezTo>
                <a:cubicBezTo>
                  <a:pt x="5" y="104"/>
                  <a:pt x="4" y="106"/>
                  <a:pt x="5" y="107"/>
                </a:cubicBezTo>
                <a:cubicBezTo>
                  <a:pt x="5" y="108"/>
                  <a:pt x="6" y="109"/>
                  <a:pt x="7" y="109"/>
                </a:cubicBezTo>
                <a:cubicBezTo>
                  <a:pt x="8" y="109"/>
                  <a:pt x="8" y="109"/>
                  <a:pt x="8" y="109"/>
                </a:cubicBezTo>
                <a:cubicBezTo>
                  <a:pt x="10" y="108"/>
                  <a:pt x="10" y="107"/>
                  <a:pt x="10" y="106"/>
                </a:cubicBezTo>
                <a:close/>
                <a:moveTo>
                  <a:pt x="3" y="86"/>
                </a:moveTo>
                <a:cubicBezTo>
                  <a:pt x="3" y="86"/>
                  <a:pt x="3" y="86"/>
                  <a:pt x="3" y="86"/>
                </a:cubicBezTo>
                <a:cubicBezTo>
                  <a:pt x="4" y="86"/>
                  <a:pt x="5" y="84"/>
                  <a:pt x="5" y="83"/>
                </a:cubicBezTo>
                <a:cubicBezTo>
                  <a:pt x="5" y="81"/>
                  <a:pt x="4" y="80"/>
                  <a:pt x="3" y="80"/>
                </a:cubicBezTo>
                <a:cubicBezTo>
                  <a:pt x="1" y="80"/>
                  <a:pt x="0" y="82"/>
                  <a:pt x="0" y="83"/>
                </a:cubicBezTo>
                <a:cubicBezTo>
                  <a:pt x="0" y="85"/>
                  <a:pt x="1" y="86"/>
                  <a:pt x="3" y="86"/>
                </a:cubicBezTo>
                <a:close/>
                <a:moveTo>
                  <a:pt x="34" y="142"/>
                </a:moveTo>
                <a:cubicBezTo>
                  <a:pt x="33" y="143"/>
                  <a:pt x="34" y="145"/>
                  <a:pt x="35" y="146"/>
                </a:cubicBezTo>
                <a:cubicBezTo>
                  <a:pt x="35" y="146"/>
                  <a:pt x="36" y="146"/>
                  <a:pt x="36" y="146"/>
                </a:cubicBezTo>
                <a:cubicBezTo>
                  <a:pt x="37" y="146"/>
                  <a:pt x="38" y="146"/>
                  <a:pt x="38" y="145"/>
                </a:cubicBezTo>
                <a:cubicBezTo>
                  <a:pt x="39" y="144"/>
                  <a:pt x="39" y="142"/>
                  <a:pt x="38" y="142"/>
                </a:cubicBezTo>
                <a:cubicBezTo>
                  <a:pt x="37" y="141"/>
                  <a:pt x="35" y="141"/>
                  <a:pt x="34" y="142"/>
                </a:cubicBezTo>
                <a:close/>
                <a:moveTo>
                  <a:pt x="130" y="135"/>
                </a:moveTo>
                <a:cubicBezTo>
                  <a:pt x="130" y="135"/>
                  <a:pt x="130" y="135"/>
                  <a:pt x="130" y="135"/>
                </a:cubicBezTo>
                <a:cubicBezTo>
                  <a:pt x="129" y="136"/>
                  <a:pt x="129" y="138"/>
                  <a:pt x="130" y="139"/>
                </a:cubicBezTo>
                <a:cubicBezTo>
                  <a:pt x="131" y="139"/>
                  <a:pt x="132" y="140"/>
                  <a:pt x="132" y="140"/>
                </a:cubicBezTo>
                <a:cubicBezTo>
                  <a:pt x="133" y="140"/>
                  <a:pt x="134" y="139"/>
                  <a:pt x="134" y="139"/>
                </a:cubicBezTo>
                <a:cubicBezTo>
                  <a:pt x="135" y="138"/>
                  <a:pt x="135" y="136"/>
                  <a:pt x="134" y="135"/>
                </a:cubicBezTo>
                <a:cubicBezTo>
                  <a:pt x="133" y="134"/>
                  <a:pt x="132" y="134"/>
                  <a:pt x="130" y="135"/>
                </a:cubicBezTo>
                <a:close/>
                <a:moveTo>
                  <a:pt x="136" y="129"/>
                </a:moveTo>
                <a:cubicBezTo>
                  <a:pt x="135" y="131"/>
                  <a:pt x="135" y="132"/>
                  <a:pt x="136" y="133"/>
                </a:cubicBezTo>
                <a:cubicBezTo>
                  <a:pt x="137" y="134"/>
                  <a:pt x="137" y="134"/>
                  <a:pt x="138" y="134"/>
                </a:cubicBezTo>
                <a:cubicBezTo>
                  <a:pt x="139" y="134"/>
                  <a:pt x="139" y="134"/>
                  <a:pt x="140" y="133"/>
                </a:cubicBezTo>
                <a:cubicBezTo>
                  <a:pt x="141" y="132"/>
                  <a:pt x="141" y="130"/>
                  <a:pt x="140" y="129"/>
                </a:cubicBezTo>
                <a:cubicBezTo>
                  <a:pt x="139" y="128"/>
                  <a:pt x="137" y="128"/>
                  <a:pt x="136" y="129"/>
                </a:cubicBezTo>
                <a:close/>
                <a:moveTo>
                  <a:pt x="141" y="123"/>
                </a:moveTo>
                <a:cubicBezTo>
                  <a:pt x="140" y="125"/>
                  <a:pt x="140" y="126"/>
                  <a:pt x="141" y="127"/>
                </a:cubicBezTo>
                <a:cubicBezTo>
                  <a:pt x="142" y="127"/>
                  <a:pt x="142" y="128"/>
                  <a:pt x="143" y="128"/>
                </a:cubicBezTo>
                <a:cubicBezTo>
                  <a:pt x="144" y="128"/>
                  <a:pt x="145" y="127"/>
                  <a:pt x="145" y="127"/>
                </a:cubicBezTo>
                <a:cubicBezTo>
                  <a:pt x="146" y="125"/>
                  <a:pt x="146" y="124"/>
                  <a:pt x="144" y="123"/>
                </a:cubicBezTo>
                <a:cubicBezTo>
                  <a:pt x="143" y="122"/>
                  <a:pt x="142" y="122"/>
                  <a:pt x="141" y="123"/>
                </a:cubicBezTo>
                <a:close/>
                <a:moveTo>
                  <a:pt x="125" y="140"/>
                </a:moveTo>
                <a:cubicBezTo>
                  <a:pt x="123" y="141"/>
                  <a:pt x="123" y="142"/>
                  <a:pt x="124" y="144"/>
                </a:cubicBezTo>
                <a:cubicBezTo>
                  <a:pt x="125" y="144"/>
                  <a:pt x="125" y="145"/>
                  <a:pt x="126" y="145"/>
                </a:cubicBezTo>
                <a:cubicBezTo>
                  <a:pt x="127" y="145"/>
                  <a:pt x="127" y="145"/>
                  <a:pt x="128" y="144"/>
                </a:cubicBezTo>
                <a:cubicBezTo>
                  <a:pt x="129" y="143"/>
                  <a:pt x="129" y="142"/>
                  <a:pt x="128" y="140"/>
                </a:cubicBezTo>
                <a:cubicBezTo>
                  <a:pt x="127" y="139"/>
                  <a:pt x="126" y="139"/>
                  <a:pt x="125" y="140"/>
                </a:cubicBezTo>
                <a:close/>
                <a:moveTo>
                  <a:pt x="118" y="144"/>
                </a:moveTo>
                <a:cubicBezTo>
                  <a:pt x="117" y="145"/>
                  <a:pt x="116" y="147"/>
                  <a:pt x="117" y="148"/>
                </a:cubicBezTo>
                <a:cubicBezTo>
                  <a:pt x="118" y="149"/>
                  <a:pt x="119" y="149"/>
                  <a:pt x="119" y="149"/>
                </a:cubicBezTo>
                <a:cubicBezTo>
                  <a:pt x="120" y="149"/>
                  <a:pt x="120" y="149"/>
                  <a:pt x="121" y="149"/>
                </a:cubicBezTo>
                <a:cubicBezTo>
                  <a:pt x="122" y="148"/>
                  <a:pt x="123" y="146"/>
                  <a:pt x="122" y="145"/>
                </a:cubicBezTo>
                <a:cubicBezTo>
                  <a:pt x="121" y="144"/>
                  <a:pt x="119" y="143"/>
                  <a:pt x="118" y="144"/>
                </a:cubicBezTo>
                <a:close/>
                <a:moveTo>
                  <a:pt x="149" y="116"/>
                </a:moveTo>
                <a:cubicBezTo>
                  <a:pt x="147" y="115"/>
                  <a:pt x="146" y="116"/>
                  <a:pt x="145" y="117"/>
                </a:cubicBezTo>
                <a:cubicBezTo>
                  <a:pt x="145" y="117"/>
                  <a:pt x="145" y="117"/>
                  <a:pt x="145" y="117"/>
                </a:cubicBezTo>
                <a:cubicBezTo>
                  <a:pt x="144" y="118"/>
                  <a:pt x="145" y="120"/>
                  <a:pt x="146" y="121"/>
                </a:cubicBezTo>
                <a:cubicBezTo>
                  <a:pt x="146" y="121"/>
                  <a:pt x="147" y="121"/>
                  <a:pt x="147" y="121"/>
                </a:cubicBezTo>
                <a:cubicBezTo>
                  <a:pt x="148" y="121"/>
                  <a:pt x="149" y="120"/>
                  <a:pt x="149" y="120"/>
                </a:cubicBezTo>
                <a:cubicBezTo>
                  <a:pt x="150" y="118"/>
                  <a:pt x="150" y="117"/>
                  <a:pt x="149" y="116"/>
                </a:cubicBezTo>
                <a:close/>
                <a:moveTo>
                  <a:pt x="157" y="85"/>
                </a:moveTo>
                <a:cubicBezTo>
                  <a:pt x="156" y="85"/>
                  <a:pt x="154" y="86"/>
                  <a:pt x="154" y="88"/>
                </a:cubicBezTo>
                <a:cubicBezTo>
                  <a:pt x="154" y="89"/>
                  <a:pt x="155" y="90"/>
                  <a:pt x="157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8" y="91"/>
                  <a:pt x="159" y="90"/>
                  <a:pt x="160" y="88"/>
                </a:cubicBezTo>
                <a:cubicBezTo>
                  <a:pt x="160" y="87"/>
                  <a:pt x="159" y="85"/>
                  <a:pt x="157" y="85"/>
                </a:cubicBezTo>
                <a:close/>
                <a:moveTo>
                  <a:pt x="156" y="93"/>
                </a:moveTo>
                <a:cubicBezTo>
                  <a:pt x="155" y="93"/>
                  <a:pt x="153" y="94"/>
                  <a:pt x="153" y="95"/>
                </a:cubicBezTo>
                <a:cubicBezTo>
                  <a:pt x="153" y="97"/>
                  <a:pt x="154" y="98"/>
                  <a:pt x="155" y="98"/>
                </a:cubicBezTo>
                <a:cubicBezTo>
                  <a:pt x="155" y="99"/>
                  <a:pt x="155" y="99"/>
                  <a:pt x="156" y="99"/>
                </a:cubicBezTo>
                <a:cubicBezTo>
                  <a:pt x="157" y="99"/>
                  <a:pt x="158" y="98"/>
                  <a:pt x="158" y="96"/>
                </a:cubicBezTo>
                <a:cubicBezTo>
                  <a:pt x="159" y="95"/>
                  <a:pt x="158" y="94"/>
                  <a:pt x="156" y="93"/>
                </a:cubicBezTo>
                <a:close/>
                <a:moveTo>
                  <a:pt x="154" y="101"/>
                </a:moveTo>
                <a:cubicBezTo>
                  <a:pt x="153" y="101"/>
                  <a:pt x="152" y="101"/>
                  <a:pt x="151" y="103"/>
                </a:cubicBezTo>
                <a:cubicBezTo>
                  <a:pt x="151" y="104"/>
                  <a:pt x="151" y="106"/>
                  <a:pt x="153" y="106"/>
                </a:cubicBezTo>
                <a:cubicBezTo>
                  <a:pt x="153" y="106"/>
                  <a:pt x="153" y="106"/>
                  <a:pt x="154" y="106"/>
                </a:cubicBezTo>
                <a:cubicBezTo>
                  <a:pt x="155" y="106"/>
                  <a:pt x="156" y="106"/>
                  <a:pt x="156" y="104"/>
                </a:cubicBezTo>
                <a:cubicBezTo>
                  <a:pt x="157" y="103"/>
                  <a:pt x="156" y="102"/>
                  <a:pt x="154" y="101"/>
                </a:cubicBezTo>
                <a:close/>
                <a:moveTo>
                  <a:pt x="152" y="109"/>
                </a:moveTo>
                <a:cubicBezTo>
                  <a:pt x="151" y="108"/>
                  <a:pt x="149" y="109"/>
                  <a:pt x="148" y="110"/>
                </a:cubicBezTo>
                <a:cubicBezTo>
                  <a:pt x="148" y="111"/>
                  <a:pt x="148" y="113"/>
                  <a:pt x="150" y="114"/>
                </a:cubicBezTo>
                <a:cubicBezTo>
                  <a:pt x="150" y="114"/>
                  <a:pt x="150" y="114"/>
                  <a:pt x="151" y="114"/>
                </a:cubicBezTo>
                <a:cubicBezTo>
                  <a:pt x="152" y="114"/>
                  <a:pt x="153" y="113"/>
                  <a:pt x="153" y="112"/>
                </a:cubicBezTo>
                <a:cubicBezTo>
                  <a:pt x="154" y="111"/>
                  <a:pt x="153" y="109"/>
                  <a:pt x="152" y="109"/>
                </a:cubicBezTo>
                <a:close/>
                <a:moveTo>
                  <a:pt x="111" y="148"/>
                </a:moveTo>
                <a:cubicBezTo>
                  <a:pt x="110" y="148"/>
                  <a:pt x="109" y="150"/>
                  <a:pt x="110" y="151"/>
                </a:cubicBezTo>
                <a:cubicBezTo>
                  <a:pt x="110" y="152"/>
                  <a:pt x="111" y="153"/>
                  <a:pt x="112" y="153"/>
                </a:cubicBezTo>
                <a:cubicBezTo>
                  <a:pt x="113" y="153"/>
                  <a:pt x="113" y="153"/>
                  <a:pt x="114" y="153"/>
                </a:cubicBezTo>
                <a:cubicBezTo>
                  <a:pt x="115" y="152"/>
                  <a:pt x="115" y="150"/>
                  <a:pt x="115" y="149"/>
                </a:cubicBezTo>
                <a:cubicBezTo>
                  <a:pt x="114" y="148"/>
                  <a:pt x="113" y="147"/>
                  <a:pt x="111" y="148"/>
                </a:cubicBezTo>
                <a:close/>
                <a:moveTo>
                  <a:pt x="66" y="153"/>
                </a:moveTo>
                <a:cubicBezTo>
                  <a:pt x="65" y="153"/>
                  <a:pt x="63" y="154"/>
                  <a:pt x="63" y="156"/>
                </a:cubicBezTo>
                <a:cubicBezTo>
                  <a:pt x="63" y="157"/>
                  <a:pt x="64" y="158"/>
                  <a:pt x="65" y="159"/>
                </a:cubicBezTo>
                <a:cubicBezTo>
                  <a:pt x="65" y="159"/>
                  <a:pt x="65" y="159"/>
                  <a:pt x="66" y="159"/>
                </a:cubicBezTo>
                <a:cubicBezTo>
                  <a:pt x="67" y="159"/>
                  <a:pt x="68" y="158"/>
                  <a:pt x="68" y="157"/>
                </a:cubicBezTo>
                <a:cubicBezTo>
                  <a:pt x="68" y="155"/>
                  <a:pt x="67" y="154"/>
                  <a:pt x="66" y="153"/>
                </a:cubicBezTo>
                <a:close/>
                <a:moveTo>
                  <a:pt x="74" y="154"/>
                </a:moveTo>
                <a:cubicBezTo>
                  <a:pt x="72" y="154"/>
                  <a:pt x="71" y="155"/>
                  <a:pt x="71" y="157"/>
                </a:cubicBezTo>
                <a:cubicBezTo>
                  <a:pt x="71" y="158"/>
                  <a:pt x="72" y="160"/>
                  <a:pt x="73" y="160"/>
                </a:cubicBezTo>
                <a:cubicBezTo>
                  <a:pt x="73" y="160"/>
                  <a:pt x="73" y="160"/>
                  <a:pt x="73" y="160"/>
                </a:cubicBezTo>
                <a:cubicBezTo>
                  <a:pt x="73" y="160"/>
                  <a:pt x="73" y="160"/>
                  <a:pt x="73" y="160"/>
                </a:cubicBezTo>
                <a:cubicBezTo>
                  <a:pt x="75" y="160"/>
                  <a:pt x="76" y="159"/>
                  <a:pt x="76" y="157"/>
                </a:cubicBezTo>
                <a:cubicBezTo>
                  <a:pt x="76" y="156"/>
                  <a:pt x="75" y="155"/>
                  <a:pt x="74" y="154"/>
                </a:cubicBezTo>
                <a:close/>
                <a:moveTo>
                  <a:pt x="59" y="152"/>
                </a:moveTo>
                <a:cubicBezTo>
                  <a:pt x="57" y="151"/>
                  <a:pt x="56" y="152"/>
                  <a:pt x="55" y="153"/>
                </a:cubicBezTo>
                <a:cubicBezTo>
                  <a:pt x="55" y="155"/>
                  <a:pt x="56" y="156"/>
                  <a:pt x="57" y="157"/>
                </a:cubicBezTo>
                <a:cubicBezTo>
                  <a:pt x="57" y="157"/>
                  <a:pt x="58" y="157"/>
                  <a:pt x="58" y="157"/>
                </a:cubicBezTo>
                <a:cubicBezTo>
                  <a:pt x="59" y="157"/>
                  <a:pt x="60" y="156"/>
                  <a:pt x="60" y="155"/>
                </a:cubicBezTo>
                <a:cubicBezTo>
                  <a:pt x="61" y="153"/>
                  <a:pt x="60" y="152"/>
                  <a:pt x="59" y="152"/>
                </a:cubicBezTo>
                <a:close/>
                <a:moveTo>
                  <a:pt x="51" y="149"/>
                </a:moveTo>
                <a:cubicBezTo>
                  <a:pt x="50" y="148"/>
                  <a:pt x="48" y="149"/>
                  <a:pt x="48" y="150"/>
                </a:cubicBezTo>
                <a:cubicBezTo>
                  <a:pt x="47" y="152"/>
                  <a:pt x="48" y="153"/>
                  <a:pt x="49" y="154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1" y="154"/>
                  <a:pt x="52" y="153"/>
                  <a:pt x="53" y="152"/>
                </a:cubicBezTo>
                <a:cubicBezTo>
                  <a:pt x="53" y="151"/>
                  <a:pt x="53" y="150"/>
                  <a:pt x="51" y="149"/>
                </a:cubicBezTo>
                <a:close/>
                <a:moveTo>
                  <a:pt x="89" y="154"/>
                </a:moveTo>
                <a:cubicBezTo>
                  <a:pt x="88" y="154"/>
                  <a:pt x="87" y="156"/>
                  <a:pt x="87" y="157"/>
                </a:cubicBezTo>
                <a:cubicBezTo>
                  <a:pt x="87" y="158"/>
                  <a:pt x="88" y="159"/>
                  <a:pt x="89" y="159"/>
                </a:cubicBezTo>
                <a:cubicBezTo>
                  <a:pt x="90" y="159"/>
                  <a:pt x="90" y="159"/>
                  <a:pt x="90" y="159"/>
                </a:cubicBezTo>
                <a:cubicBezTo>
                  <a:pt x="90" y="159"/>
                  <a:pt x="90" y="159"/>
                  <a:pt x="90" y="159"/>
                </a:cubicBezTo>
                <a:cubicBezTo>
                  <a:pt x="91" y="159"/>
                  <a:pt x="92" y="158"/>
                  <a:pt x="92" y="156"/>
                </a:cubicBezTo>
                <a:cubicBezTo>
                  <a:pt x="92" y="155"/>
                  <a:pt x="91" y="154"/>
                  <a:pt x="89" y="154"/>
                </a:cubicBezTo>
                <a:close/>
                <a:moveTo>
                  <a:pt x="104" y="151"/>
                </a:moveTo>
                <a:cubicBezTo>
                  <a:pt x="103" y="151"/>
                  <a:pt x="102" y="153"/>
                  <a:pt x="102" y="154"/>
                </a:cubicBezTo>
                <a:cubicBezTo>
                  <a:pt x="103" y="155"/>
                  <a:pt x="104" y="156"/>
                  <a:pt x="105" y="156"/>
                </a:cubicBezTo>
                <a:cubicBezTo>
                  <a:pt x="105" y="156"/>
                  <a:pt x="106" y="156"/>
                  <a:pt x="106" y="156"/>
                </a:cubicBezTo>
                <a:cubicBezTo>
                  <a:pt x="107" y="155"/>
                  <a:pt x="108" y="154"/>
                  <a:pt x="108" y="152"/>
                </a:cubicBezTo>
                <a:cubicBezTo>
                  <a:pt x="107" y="151"/>
                  <a:pt x="106" y="150"/>
                  <a:pt x="104" y="151"/>
                </a:cubicBezTo>
                <a:close/>
                <a:moveTo>
                  <a:pt x="97" y="153"/>
                </a:moveTo>
                <a:cubicBezTo>
                  <a:pt x="95" y="153"/>
                  <a:pt x="94" y="155"/>
                  <a:pt x="95" y="156"/>
                </a:cubicBezTo>
                <a:cubicBezTo>
                  <a:pt x="95" y="157"/>
                  <a:pt x="96" y="158"/>
                  <a:pt x="97" y="158"/>
                </a:cubicBezTo>
                <a:cubicBezTo>
                  <a:pt x="98" y="158"/>
                  <a:pt x="98" y="158"/>
                  <a:pt x="98" y="158"/>
                </a:cubicBezTo>
                <a:cubicBezTo>
                  <a:pt x="99" y="158"/>
                  <a:pt x="100" y="156"/>
                  <a:pt x="100" y="155"/>
                </a:cubicBezTo>
                <a:cubicBezTo>
                  <a:pt x="100" y="153"/>
                  <a:pt x="98" y="152"/>
                  <a:pt x="97" y="153"/>
                </a:cubicBezTo>
                <a:close/>
                <a:moveTo>
                  <a:pt x="81" y="155"/>
                </a:moveTo>
                <a:cubicBezTo>
                  <a:pt x="80" y="155"/>
                  <a:pt x="79" y="156"/>
                  <a:pt x="79" y="157"/>
                </a:cubicBezTo>
                <a:cubicBezTo>
                  <a:pt x="79" y="159"/>
                  <a:pt x="80" y="160"/>
                  <a:pt x="81" y="160"/>
                </a:cubicBezTo>
                <a:cubicBezTo>
                  <a:pt x="81" y="160"/>
                  <a:pt x="81" y="160"/>
                  <a:pt x="82" y="160"/>
                </a:cubicBezTo>
                <a:cubicBezTo>
                  <a:pt x="83" y="160"/>
                  <a:pt x="84" y="159"/>
                  <a:pt x="84" y="157"/>
                </a:cubicBezTo>
                <a:cubicBezTo>
                  <a:pt x="84" y="156"/>
                  <a:pt x="83" y="155"/>
                  <a:pt x="81" y="155"/>
                </a:cubicBezTo>
                <a:close/>
                <a:moveTo>
                  <a:pt x="44" y="146"/>
                </a:moveTo>
                <a:cubicBezTo>
                  <a:pt x="43" y="145"/>
                  <a:pt x="41" y="145"/>
                  <a:pt x="41" y="147"/>
                </a:cubicBezTo>
                <a:cubicBezTo>
                  <a:pt x="40" y="148"/>
                  <a:pt x="40" y="150"/>
                  <a:pt x="42" y="150"/>
                </a:cubicBezTo>
                <a:cubicBezTo>
                  <a:pt x="42" y="151"/>
                  <a:pt x="43" y="151"/>
                  <a:pt x="43" y="151"/>
                </a:cubicBezTo>
                <a:cubicBezTo>
                  <a:pt x="44" y="151"/>
                  <a:pt x="45" y="150"/>
                  <a:pt x="45" y="149"/>
                </a:cubicBezTo>
                <a:cubicBezTo>
                  <a:pt x="46" y="148"/>
                  <a:pt x="46" y="146"/>
                  <a:pt x="44" y="1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37">
            <a:extLst>
              <a:ext uri="{FF2B5EF4-FFF2-40B4-BE49-F238E27FC236}">
                <a16:creationId xmlns:a16="http://schemas.microsoft.com/office/drawing/2014/main" id="{9B9DD969-9BCD-4E2A-84EA-65B9231048A0}"/>
              </a:ext>
            </a:extLst>
          </p:cNvPr>
          <p:cNvSpPr>
            <a:spLocks noEditPoints="1"/>
          </p:cNvSpPr>
          <p:nvPr/>
        </p:nvSpPr>
        <p:spPr bwMode="auto">
          <a:xfrm>
            <a:off x="8026091" y="3984408"/>
            <a:ext cx="602457" cy="584994"/>
          </a:xfrm>
          <a:custGeom>
            <a:avLst/>
            <a:gdLst>
              <a:gd name="T0" fmla="*/ 100 w 160"/>
              <a:gd name="T1" fmla="*/ 0 h 154"/>
              <a:gd name="T2" fmla="*/ 77 w 160"/>
              <a:gd name="T3" fmla="*/ 13 h 154"/>
              <a:gd name="T4" fmla="*/ 5 w 160"/>
              <a:gd name="T5" fmla="*/ 141 h 154"/>
              <a:gd name="T6" fmla="*/ 32 w 160"/>
              <a:gd name="T7" fmla="*/ 141 h 154"/>
              <a:gd name="T8" fmla="*/ 99 w 160"/>
              <a:gd name="T9" fmla="*/ 151 h 154"/>
              <a:gd name="T10" fmla="*/ 125 w 160"/>
              <a:gd name="T11" fmla="*/ 141 h 154"/>
              <a:gd name="T12" fmla="*/ 155 w 160"/>
              <a:gd name="T13" fmla="*/ 141 h 154"/>
              <a:gd name="T14" fmla="*/ 155 w 160"/>
              <a:gd name="T15" fmla="*/ 13 h 154"/>
              <a:gd name="T16" fmla="*/ 27 w 160"/>
              <a:gd name="T17" fmla="*/ 141 h 154"/>
              <a:gd name="T18" fmla="*/ 5 w 160"/>
              <a:gd name="T19" fmla="*/ 136 h 154"/>
              <a:gd name="T20" fmla="*/ 77 w 160"/>
              <a:gd name="T21" fmla="*/ 24 h 154"/>
              <a:gd name="T22" fmla="*/ 13 w 160"/>
              <a:gd name="T23" fmla="*/ 129 h 154"/>
              <a:gd name="T24" fmla="*/ 63 w 160"/>
              <a:gd name="T25" fmla="*/ 131 h 154"/>
              <a:gd name="T26" fmla="*/ 77 w 160"/>
              <a:gd name="T27" fmla="*/ 53 h 154"/>
              <a:gd name="T28" fmla="*/ 30 w 160"/>
              <a:gd name="T29" fmla="*/ 101 h 154"/>
              <a:gd name="T30" fmla="*/ 17 w 160"/>
              <a:gd name="T31" fmla="*/ 29 h 154"/>
              <a:gd name="T32" fmla="*/ 46 w 160"/>
              <a:gd name="T33" fmla="*/ 107 h 154"/>
              <a:gd name="T34" fmla="*/ 28 w 160"/>
              <a:gd name="T35" fmla="*/ 107 h 154"/>
              <a:gd name="T36" fmla="*/ 65 w 160"/>
              <a:gd name="T37" fmla="*/ 101 h 154"/>
              <a:gd name="T38" fmla="*/ 63 w 160"/>
              <a:gd name="T39" fmla="*/ 107 h 154"/>
              <a:gd name="T40" fmla="*/ 60 w 160"/>
              <a:gd name="T41" fmla="*/ 125 h 154"/>
              <a:gd name="T42" fmla="*/ 60 w 160"/>
              <a:gd name="T43" fmla="*/ 125 h 154"/>
              <a:gd name="T44" fmla="*/ 77 w 160"/>
              <a:gd name="T45" fmla="*/ 101 h 154"/>
              <a:gd name="T46" fmla="*/ 52 w 160"/>
              <a:gd name="T47" fmla="*/ 77 h 154"/>
              <a:gd name="T48" fmla="*/ 83 w 160"/>
              <a:gd name="T49" fmla="*/ 144 h 154"/>
              <a:gd name="T50" fmla="*/ 83 w 160"/>
              <a:gd name="T51" fmla="*/ 83 h 154"/>
              <a:gd name="T52" fmla="*/ 83 w 160"/>
              <a:gd name="T53" fmla="*/ 11 h 154"/>
              <a:gd name="T54" fmla="*/ 104 w 160"/>
              <a:gd name="T55" fmla="*/ 7 h 154"/>
              <a:gd name="T56" fmla="*/ 141 w 160"/>
              <a:gd name="T57" fmla="*/ 37 h 154"/>
              <a:gd name="T58" fmla="*/ 139 w 160"/>
              <a:gd name="T59" fmla="*/ 48 h 154"/>
              <a:gd name="T60" fmla="*/ 141 w 160"/>
              <a:gd name="T61" fmla="*/ 109 h 154"/>
              <a:gd name="T62" fmla="*/ 141 w 160"/>
              <a:gd name="T63" fmla="*/ 126 h 154"/>
              <a:gd name="T64" fmla="*/ 133 w 160"/>
              <a:gd name="T65" fmla="*/ 147 h 154"/>
              <a:gd name="T66" fmla="*/ 155 w 160"/>
              <a:gd name="T67" fmla="*/ 136 h 154"/>
              <a:gd name="T68" fmla="*/ 147 w 160"/>
              <a:gd name="T69" fmla="*/ 117 h 154"/>
              <a:gd name="T70" fmla="*/ 147 w 160"/>
              <a:gd name="T71" fmla="*/ 112 h 154"/>
              <a:gd name="T72" fmla="*/ 149 w 160"/>
              <a:gd name="T73" fmla="*/ 104 h 154"/>
              <a:gd name="T74" fmla="*/ 152 w 160"/>
              <a:gd name="T75" fmla="*/ 48 h 154"/>
              <a:gd name="T76" fmla="*/ 149 w 160"/>
              <a:gd name="T77" fmla="*/ 43 h 154"/>
              <a:gd name="T78" fmla="*/ 147 w 160"/>
              <a:gd name="T79" fmla="*/ 25 h 154"/>
              <a:gd name="T80" fmla="*/ 155 w 160"/>
              <a:gd name="T81" fmla="*/ 136 h 154"/>
              <a:gd name="T82" fmla="*/ 88 w 160"/>
              <a:gd name="T83" fmla="*/ 16 h 154"/>
              <a:gd name="T84" fmla="*/ 91 w 160"/>
              <a:gd name="T85" fmla="*/ 34 h 154"/>
              <a:gd name="T86" fmla="*/ 93 w 160"/>
              <a:gd name="T87" fmla="*/ 122 h 154"/>
              <a:gd name="T88" fmla="*/ 91 w 160"/>
              <a:gd name="T89" fmla="*/ 104 h 154"/>
              <a:gd name="T90" fmla="*/ 91 w 160"/>
              <a:gd name="T91" fmla="*/ 104 h 154"/>
              <a:gd name="T92" fmla="*/ 88 w 160"/>
              <a:gd name="T93" fmla="*/ 48 h 154"/>
              <a:gd name="T94" fmla="*/ 91 w 160"/>
              <a:gd name="T95" fmla="*/ 141 h 154"/>
              <a:gd name="T96" fmla="*/ 107 w 160"/>
              <a:gd name="T97" fmla="*/ 93 h 154"/>
              <a:gd name="T98" fmla="*/ 109 w 160"/>
              <a:gd name="T99" fmla="*/ 58 h 154"/>
              <a:gd name="T100" fmla="*/ 115 w 160"/>
              <a:gd name="T101" fmla="*/ 85 h 154"/>
              <a:gd name="T102" fmla="*/ 109 w 160"/>
              <a:gd name="T103" fmla="*/ 53 h 154"/>
              <a:gd name="T104" fmla="*/ 107 w 160"/>
              <a:gd name="T105" fmla="*/ 104 h 154"/>
              <a:gd name="T106" fmla="*/ 109 w 160"/>
              <a:gd name="T107" fmla="*/ 4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0" h="154">
                <a:moveTo>
                  <a:pt x="155" y="13"/>
                </a:moveTo>
                <a:cubicBezTo>
                  <a:pt x="126" y="13"/>
                  <a:pt x="126" y="13"/>
                  <a:pt x="126" y="13"/>
                </a:cubicBezTo>
                <a:cubicBezTo>
                  <a:pt x="103" y="0"/>
                  <a:pt x="103" y="0"/>
                  <a:pt x="103" y="0"/>
                </a:cubicBezTo>
                <a:cubicBezTo>
                  <a:pt x="102" y="0"/>
                  <a:pt x="101" y="0"/>
                  <a:pt x="100" y="0"/>
                </a:cubicBezTo>
                <a:cubicBezTo>
                  <a:pt x="99" y="1"/>
                  <a:pt x="99" y="2"/>
                  <a:pt x="99" y="3"/>
                </a:cubicBezTo>
                <a:cubicBezTo>
                  <a:pt x="99" y="5"/>
                  <a:pt x="99" y="5"/>
                  <a:pt x="99" y="5"/>
                </a:cubicBezTo>
                <a:cubicBezTo>
                  <a:pt x="77" y="5"/>
                  <a:pt x="77" y="5"/>
                  <a:pt x="77" y="5"/>
                </a:cubicBezTo>
                <a:cubicBezTo>
                  <a:pt x="77" y="13"/>
                  <a:pt x="77" y="13"/>
                  <a:pt x="77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2" y="13"/>
                  <a:pt x="0" y="16"/>
                  <a:pt x="0" y="19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9"/>
                  <a:pt x="2" y="141"/>
                  <a:pt x="5" y="141"/>
                </a:cubicBezTo>
                <a:cubicBezTo>
                  <a:pt x="5" y="141"/>
                  <a:pt x="5" y="141"/>
                  <a:pt x="5" y="141"/>
                </a:cubicBezTo>
                <a:cubicBezTo>
                  <a:pt x="5" y="152"/>
                  <a:pt x="5" y="152"/>
                  <a:pt x="5" y="152"/>
                </a:cubicBezTo>
                <a:cubicBezTo>
                  <a:pt x="32" y="152"/>
                  <a:pt x="32" y="152"/>
                  <a:pt x="32" y="152"/>
                </a:cubicBezTo>
                <a:cubicBezTo>
                  <a:pt x="32" y="141"/>
                  <a:pt x="32" y="141"/>
                  <a:pt x="32" y="141"/>
                </a:cubicBezTo>
                <a:cubicBezTo>
                  <a:pt x="77" y="141"/>
                  <a:pt x="77" y="141"/>
                  <a:pt x="77" y="141"/>
                </a:cubicBezTo>
                <a:cubicBezTo>
                  <a:pt x="77" y="149"/>
                  <a:pt x="77" y="149"/>
                  <a:pt x="77" y="149"/>
                </a:cubicBezTo>
                <a:cubicBezTo>
                  <a:pt x="99" y="149"/>
                  <a:pt x="99" y="149"/>
                  <a:pt x="99" y="149"/>
                </a:cubicBezTo>
                <a:cubicBezTo>
                  <a:pt x="99" y="151"/>
                  <a:pt x="99" y="151"/>
                  <a:pt x="99" y="151"/>
                </a:cubicBezTo>
                <a:cubicBezTo>
                  <a:pt x="99" y="152"/>
                  <a:pt x="99" y="153"/>
                  <a:pt x="100" y="154"/>
                </a:cubicBezTo>
                <a:cubicBezTo>
                  <a:pt x="101" y="154"/>
                  <a:pt x="101" y="154"/>
                  <a:pt x="102" y="154"/>
                </a:cubicBezTo>
                <a:cubicBezTo>
                  <a:pt x="102" y="154"/>
                  <a:pt x="103" y="154"/>
                  <a:pt x="103" y="154"/>
                </a:cubicBezTo>
                <a:cubicBezTo>
                  <a:pt x="125" y="141"/>
                  <a:pt x="125" y="141"/>
                  <a:pt x="125" y="141"/>
                </a:cubicBezTo>
                <a:cubicBezTo>
                  <a:pt x="128" y="141"/>
                  <a:pt x="128" y="141"/>
                  <a:pt x="128" y="141"/>
                </a:cubicBezTo>
                <a:cubicBezTo>
                  <a:pt x="128" y="152"/>
                  <a:pt x="128" y="152"/>
                  <a:pt x="128" y="152"/>
                </a:cubicBezTo>
                <a:cubicBezTo>
                  <a:pt x="155" y="152"/>
                  <a:pt x="155" y="152"/>
                  <a:pt x="155" y="152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58" y="141"/>
                  <a:pt x="160" y="139"/>
                  <a:pt x="160" y="136"/>
                </a:cubicBezTo>
                <a:cubicBezTo>
                  <a:pt x="160" y="19"/>
                  <a:pt x="160" y="19"/>
                  <a:pt x="160" y="19"/>
                </a:cubicBezTo>
                <a:cubicBezTo>
                  <a:pt x="160" y="16"/>
                  <a:pt x="158" y="13"/>
                  <a:pt x="155" y="13"/>
                </a:cubicBezTo>
                <a:close/>
                <a:moveTo>
                  <a:pt x="27" y="147"/>
                </a:moveTo>
                <a:cubicBezTo>
                  <a:pt x="11" y="147"/>
                  <a:pt x="11" y="147"/>
                  <a:pt x="11" y="147"/>
                </a:cubicBezTo>
                <a:cubicBezTo>
                  <a:pt x="11" y="141"/>
                  <a:pt x="11" y="141"/>
                  <a:pt x="11" y="141"/>
                </a:cubicBezTo>
                <a:cubicBezTo>
                  <a:pt x="27" y="141"/>
                  <a:pt x="27" y="141"/>
                  <a:pt x="27" y="141"/>
                </a:cubicBezTo>
                <a:lnTo>
                  <a:pt x="27" y="147"/>
                </a:lnTo>
                <a:close/>
                <a:moveTo>
                  <a:pt x="32" y="136"/>
                </a:moveTo>
                <a:cubicBezTo>
                  <a:pt x="32" y="136"/>
                  <a:pt x="32" y="136"/>
                  <a:pt x="32" y="136"/>
                </a:cubicBezTo>
                <a:cubicBezTo>
                  <a:pt x="5" y="136"/>
                  <a:pt x="5" y="136"/>
                  <a:pt x="5" y="136"/>
                </a:cubicBezTo>
                <a:cubicBezTo>
                  <a:pt x="5" y="136"/>
                  <a:pt x="5" y="136"/>
                  <a:pt x="5" y="136"/>
                </a:cubicBezTo>
                <a:cubicBezTo>
                  <a:pt x="5" y="19"/>
                  <a:pt x="5" y="19"/>
                  <a:pt x="5" y="19"/>
                </a:cubicBezTo>
                <a:cubicBezTo>
                  <a:pt x="77" y="19"/>
                  <a:pt x="77" y="19"/>
                  <a:pt x="77" y="19"/>
                </a:cubicBezTo>
                <a:cubicBezTo>
                  <a:pt x="77" y="24"/>
                  <a:pt x="77" y="24"/>
                  <a:pt x="7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3" y="24"/>
                  <a:pt x="11" y="27"/>
                  <a:pt x="11" y="30"/>
                </a:cubicBezTo>
                <a:cubicBezTo>
                  <a:pt x="11" y="124"/>
                  <a:pt x="11" y="124"/>
                  <a:pt x="11" y="124"/>
                </a:cubicBezTo>
                <a:cubicBezTo>
                  <a:pt x="11" y="126"/>
                  <a:pt x="11" y="128"/>
                  <a:pt x="13" y="129"/>
                </a:cubicBezTo>
                <a:cubicBezTo>
                  <a:pt x="12" y="131"/>
                  <a:pt x="12" y="131"/>
                  <a:pt x="12" y="131"/>
                </a:cubicBezTo>
                <a:cubicBezTo>
                  <a:pt x="17" y="131"/>
                  <a:pt x="17" y="131"/>
                  <a:pt x="17" y="131"/>
                </a:cubicBezTo>
                <a:cubicBezTo>
                  <a:pt x="52" y="131"/>
                  <a:pt x="52" y="131"/>
                  <a:pt x="52" y="131"/>
                </a:cubicBezTo>
                <a:cubicBezTo>
                  <a:pt x="63" y="131"/>
                  <a:pt x="63" y="131"/>
                  <a:pt x="63" y="131"/>
                </a:cubicBezTo>
                <a:cubicBezTo>
                  <a:pt x="77" y="131"/>
                  <a:pt x="77" y="131"/>
                  <a:pt x="77" y="131"/>
                </a:cubicBezTo>
                <a:cubicBezTo>
                  <a:pt x="77" y="136"/>
                  <a:pt x="77" y="136"/>
                  <a:pt x="77" y="136"/>
                </a:cubicBezTo>
                <a:lnTo>
                  <a:pt x="32" y="136"/>
                </a:lnTo>
                <a:close/>
                <a:moveTo>
                  <a:pt x="77" y="53"/>
                </a:moveTo>
                <a:cubicBezTo>
                  <a:pt x="57" y="53"/>
                  <a:pt x="57" y="53"/>
                  <a:pt x="57" y="53"/>
                </a:cubicBezTo>
                <a:cubicBezTo>
                  <a:pt x="46" y="77"/>
                  <a:pt x="46" y="77"/>
                  <a:pt x="46" y="77"/>
                </a:cubicBezTo>
                <a:cubicBezTo>
                  <a:pt x="41" y="77"/>
                  <a:pt x="41" y="77"/>
                  <a:pt x="41" y="77"/>
                </a:cubicBezTo>
                <a:cubicBezTo>
                  <a:pt x="30" y="101"/>
                  <a:pt x="30" y="101"/>
                  <a:pt x="30" y="101"/>
                </a:cubicBezTo>
                <a:cubicBezTo>
                  <a:pt x="25" y="101"/>
                  <a:pt x="25" y="101"/>
                  <a:pt x="25" y="101"/>
                </a:cubicBezTo>
                <a:cubicBezTo>
                  <a:pt x="16" y="121"/>
                  <a:pt x="16" y="121"/>
                  <a:pt x="16" y="121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29"/>
                  <a:pt x="17" y="29"/>
                </a:cubicBezTo>
                <a:cubicBezTo>
                  <a:pt x="77" y="29"/>
                  <a:pt x="77" y="29"/>
                  <a:pt x="77" y="29"/>
                </a:cubicBezTo>
                <a:lnTo>
                  <a:pt x="77" y="53"/>
                </a:lnTo>
                <a:close/>
                <a:moveTo>
                  <a:pt x="28" y="107"/>
                </a:moveTo>
                <a:cubicBezTo>
                  <a:pt x="46" y="107"/>
                  <a:pt x="46" y="107"/>
                  <a:pt x="46" y="107"/>
                </a:cubicBezTo>
                <a:cubicBezTo>
                  <a:pt x="54" y="125"/>
                  <a:pt x="54" y="125"/>
                  <a:pt x="54" y="125"/>
                </a:cubicBezTo>
                <a:cubicBezTo>
                  <a:pt x="54" y="125"/>
                  <a:pt x="54" y="125"/>
                  <a:pt x="54" y="125"/>
                </a:cubicBezTo>
                <a:cubicBezTo>
                  <a:pt x="20" y="125"/>
                  <a:pt x="20" y="125"/>
                  <a:pt x="20" y="125"/>
                </a:cubicBezTo>
                <a:lnTo>
                  <a:pt x="28" y="107"/>
                </a:lnTo>
                <a:close/>
                <a:moveTo>
                  <a:pt x="44" y="83"/>
                </a:moveTo>
                <a:cubicBezTo>
                  <a:pt x="62" y="83"/>
                  <a:pt x="62" y="83"/>
                  <a:pt x="62" y="83"/>
                </a:cubicBezTo>
                <a:cubicBezTo>
                  <a:pt x="71" y="101"/>
                  <a:pt x="71" y="101"/>
                  <a:pt x="71" y="101"/>
                </a:cubicBezTo>
                <a:cubicBezTo>
                  <a:pt x="65" y="101"/>
                  <a:pt x="65" y="101"/>
                  <a:pt x="65" y="101"/>
                </a:cubicBezTo>
                <a:cubicBezTo>
                  <a:pt x="50" y="101"/>
                  <a:pt x="50" y="101"/>
                  <a:pt x="50" y="101"/>
                </a:cubicBezTo>
                <a:cubicBezTo>
                  <a:pt x="36" y="101"/>
                  <a:pt x="36" y="101"/>
                  <a:pt x="36" y="101"/>
                </a:cubicBezTo>
                <a:lnTo>
                  <a:pt x="44" y="83"/>
                </a:lnTo>
                <a:close/>
                <a:moveTo>
                  <a:pt x="63" y="107"/>
                </a:moveTo>
                <a:cubicBezTo>
                  <a:pt x="57" y="118"/>
                  <a:pt x="57" y="118"/>
                  <a:pt x="57" y="118"/>
                </a:cubicBezTo>
                <a:cubicBezTo>
                  <a:pt x="52" y="107"/>
                  <a:pt x="52" y="107"/>
                  <a:pt x="52" y="107"/>
                </a:cubicBezTo>
                <a:cubicBezTo>
                  <a:pt x="63" y="107"/>
                  <a:pt x="63" y="107"/>
                  <a:pt x="63" y="107"/>
                </a:cubicBezTo>
                <a:close/>
                <a:moveTo>
                  <a:pt x="60" y="125"/>
                </a:moveTo>
                <a:cubicBezTo>
                  <a:pt x="68" y="107"/>
                  <a:pt x="68" y="107"/>
                  <a:pt x="68" y="107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7" y="125"/>
                  <a:pt x="77" y="125"/>
                  <a:pt x="77" y="125"/>
                </a:cubicBezTo>
                <a:cubicBezTo>
                  <a:pt x="60" y="125"/>
                  <a:pt x="60" y="125"/>
                  <a:pt x="60" y="125"/>
                </a:cubicBezTo>
                <a:close/>
                <a:moveTo>
                  <a:pt x="76" y="101"/>
                </a:moveTo>
                <a:cubicBezTo>
                  <a:pt x="68" y="83"/>
                  <a:pt x="68" y="83"/>
                  <a:pt x="68" y="83"/>
                </a:cubicBezTo>
                <a:cubicBezTo>
                  <a:pt x="77" y="83"/>
                  <a:pt x="77" y="83"/>
                  <a:pt x="77" y="83"/>
                </a:cubicBezTo>
                <a:cubicBezTo>
                  <a:pt x="77" y="101"/>
                  <a:pt x="77" y="101"/>
                  <a:pt x="77" y="101"/>
                </a:cubicBezTo>
                <a:lnTo>
                  <a:pt x="76" y="101"/>
                </a:lnTo>
                <a:close/>
                <a:moveTo>
                  <a:pt x="77" y="77"/>
                </a:moveTo>
                <a:cubicBezTo>
                  <a:pt x="66" y="77"/>
                  <a:pt x="66" y="77"/>
                  <a:pt x="66" y="77"/>
                </a:cubicBezTo>
                <a:cubicBezTo>
                  <a:pt x="52" y="77"/>
                  <a:pt x="52" y="77"/>
                  <a:pt x="52" y="77"/>
                </a:cubicBezTo>
                <a:cubicBezTo>
                  <a:pt x="60" y="59"/>
                  <a:pt x="60" y="59"/>
                  <a:pt x="60" y="59"/>
                </a:cubicBezTo>
                <a:cubicBezTo>
                  <a:pt x="77" y="59"/>
                  <a:pt x="77" y="59"/>
                  <a:pt x="77" y="59"/>
                </a:cubicBezTo>
                <a:lnTo>
                  <a:pt x="77" y="77"/>
                </a:lnTo>
                <a:close/>
                <a:moveTo>
                  <a:pt x="83" y="144"/>
                </a:moveTo>
                <a:cubicBezTo>
                  <a:pt x="83" y="141"/>
                  <a:pt x="83" y="141"/>
                  <a:pt x="83" y="141"/>
                </a:cubicBezTo>
                <a:cubicBezTo>
                  <a:pt x="83" y="131"/>
                  <a:pt x="83" y="131"/>
                  <a:pt x="83" y="131"/>
                </a:cubicBezTo>
                <a:cubicBezTo>
                  <a:pt x="83" y="101"/>
                  <a:pt x="83" y="101"/>
                  <a:pt x="83" y="101"/>
                </a:cubicBezTo>
                <a:cubicBezTo>
                  <a:pt x="83" y="83"/>
                  <a:pt x="83" y="83"/>
                  <a:pt x="83" y="83"/>
                </a:cubicBezTo>
                <a:cubicBezTo>
                  <a:pt x="83" y="53"/>
                  <a:pt x="83" y="53"/>
                  <a:pt x="83" y="53"/>
                </a:cubicBezTo>
                <a:cubicBezTo>
                  <a:pt x="83" y="24"/>
                  <a:pt x="83" y="24"/>
                  <a:pt x="83" y="24"/>
                </a:cubicBezTo>
                <a:cubicBezTo>
                  <a:pt x="83" y="13"/>
                  <a:pt x="83" y="13"/>
                  <a:pt x="83" y="13"/>
                </a:cubicBezTo>
                <a:cubicBezTo>
                  <a:pt x="83" y="11"/>
                  <a:pt x="83" y="11"/>
                  <a:pt x="83" y="11"/>
                </a:cubicBezTo>
                <a:cubicBezTo>
                  <a:pt x="99" y="11"/>
                  <a:pt x="99" y="11"/>
                  <a:pt x="99" y="11"/>
                </a:cubicBezTo>
                <a:cubicBezTo>
                  <a:pt x="99" y="144"/>
                  <a:pt x="99" y="144"/>
                  <a:pt x="99" y="144"/>
                </a:cubicBezTo>
                <a:lnTo>
                  <a:pt x="83" y="144"/>
                </a:lnTo>
                <a:close/>
                <a:moveTo>
                  <a:pt x="104" y="7"/>
                </a:moveTo>
                <a:cubicBezTo>
                  <a:pt x="115" y="13"/>
                  <a:pt x="115" y="13"/>
                  <a:pt x="115" y="13"/>
                </a:cubicBezTo>
                <a:cubicBezTo>
                  <a:pt x="115" y="13"/>
                  <a:pt x="115" y="13"/>
                  <a:pt x="115" y="13"/>
                </a:cubicBezTo>
                <a:cubicBezTo>
                  <a:pt x="141" y="28"/>
                  <a:pt x="141" y="28"/>
                  <a:pt x="141" y="2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40" y="37"/>
                  <a:pt x="139" y="39"/>
                  <a:pt x="139" y="40"/>
                </a:cubicBezTo>
                <a:cubicBezTo>
                  <a:pt x="139" y="41"/>
                  <a:pt x="140" y="43"/>
                  <a:pt x="141" y="43"/>
                </a:cubicBezTo>
                <a:cubicBezTo>
                  <a:pt x="141" y="45"/>
                  <a:pt x="141" y="45"/>
                  <a:pt x="141" y="45"/>
                </a:cubicBezTo>
                <a:cubicBezTo>
                  <a:pt x="140" y="45"/>
                  <a:pt x="139" y="47"/>
                  <a:pt x="139" y="48"/>
                </a:cubicBezTo>
                <a:cubicBezTo>
                  <a:pt x="139" y="49"/>
                  <a:pt x="140" y="51"/>
                  <a:pt x="141" y="51"/>
                </a:cubicBezTo>
                <a:cubicBezTo>
                  <a:pt x="141" y="104"/>
                  <a:pt x="141" y="104"/>
                  <a:pt x="141" y="104"/>
                </a:cubicBezTo>
                <a:cubicBezTo>
                  <a:pt x="140" y="104"/>
                  <a:pt x="139" y="105"/>
                  <a:pt x="139" y="107"/>
                </a:cubicBezTo>
                <a:cubicBezTo>
                  <a:pt x="139" y="108"/>
                  <a:pt x="140" y="109"/>
                  <a:pt x="141" y="109"/>
                </a:cubicBezTo>
                <a:cubicBezTo>
                  <a:pt x="141" y="112"/>
                  <a:pt x="141" y="112"/>
                  <a:pt x="141" y="112"/>
                </a:cubicBezTo>
                <a:cubicBezTo>
                  <a:pt x="140" y="112"/>
                  <a:pt x="139" y="113"/>
                  <a:pt x="139" y="115"/>
                </a:cubicBezTo>
                <a:cubicBezTo>
                  <a:pt x="139" y="116"/>
                  <a:pt x="140" y="117"/>
                  <a:pt x="141" y="117"/>
                </a:cubicBezTo>
                <a:cubicBezTo>
                  <a:pt x="141" y="126"/>
                  <a:pt x="141" y="126"/>
                  <a:pt x="141" y="126"/>
                </a:cubicBezTo>
                <a:cubicBezTo>
                  <a:pt x="104" y="147"/>
                  <a:pt x="104" y="147"/>
                  <a:pt x="104" y="147"/>
                </a:cubicBezTo>
                <a:lnTo>
                  <a:pt x="104" y="7"/>
                </a:lnTo>
                <a:close/>
                <a:moveTo>
                  <a:pt x="149" y="147"/>
                </a:moveTo>
                <a:cubicBezTo>
                  <a:pt x="133" y="147"/>
                  <a:pt x="133" y="147"/>
                  <a:pt x="133" y="147"/>
                </a:cubicBezTo>
                <a:cubicBezTo>
                  <a:pt x="133" y="141"/>
                  <a:pt x="133" y="141"/>
                  <a:pt x="133" y="141"/>
                </a:cubicBezTo>
                <a:cubicBezTo>
                  <a:pt x="149" y="141"/>
                  <a:pt x="149" y="141"/>
                  <a:pt x="149" y="141"/>
                </a:cubicBezTo>
                <a:lnTo>
                  <a:pt x="149" y="147"/>
                </a:lnTo>
                <a:close/>
                <a:moveTo>
                  <a:pt x="155" y="136"/>
                </a:moveTo>
                <a:cubicBezTo>
                  <a:pt x="135" y="136"/>
                  <a:pt x="135" y="136"/>
                  <a:pt x="135" y="136"/>
                </a:cubicBezTo>
                <a:cubicBezTo>
                  <a:pt x="147" y="130"/>
                  <a:pt x="147" y="130"/>
                  <a:pt x="147" y="130"/>
                </a:cubicBezTo>
                <a:cubicBezTo>
                  <a:pt x="147" y="129"/>
                  <a:pt x="147" y="129"/>
                  <a:pt x="147" y="129"/>
                </a:cubicBezTo>
                <a:cubicBezTo>
                  <a:pt x="147" y="117"/>
                  <a:pt x="147" y="117"/>
                  <a:pt x="147" y="117"/>
                </a:cubicBezTo>
                <a:cubicBezTo>
                  <a:pt x="149" y="117"/>
                  <a:pt x="149" y="117"/>
                  <a:pt x="149" y="117"/>
                </a:cubicBezTo>
                <a:cubicBezTo>
                  <a:pt x="151" y="117"/>
                  <a:pt x="152" y="116"/>
                  <a:pt x="152" y="115"/>
                </a:cubicBezTo>
                <a:cubicBezTo>
                  <a:pt x="152" y="113"/>
                  <a:pt x="151" y="112"/>
                  <a:pt x="149" y="112"/>
                </a:cubicBezTo>
                <a:cubicBezTo>
                  <a:pt x="147" y="112"/>
                  <a:pt x="147" y="112"/>
                  <a:pt x="147" y="112"/>
                </a:cubicBezTo>
                <a:cubicBezTo>
                  <a:pt x="147" y="109"/>
                  <a:pt x="147" y="109"/>
                  <a:pt x="147" y="109"/>
                </a:cubicBezTo>
                <a:cubicBezTo>
                  <a:pt x="149" y="109"/>
                  <a:pt x="149" y="109"/>
                  <a:pt x="149" y="109"/>
                </a:cubicBezTo>
                <a:cubicBezTo>
                  <a:pt x="151" y="109"/>
                  <a:pt x="152" y="108"/>
                  <a:pt x="152" y="107"/>
                </a:cubicBezTo>
                <a:cubicBezTo>
                  <a:pt x="152" y="105"/>
                  <a:pt x="151" y="104"/>
                  <a:pt x="149" y="104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47" y="51"/>
                  <a:pt x="147" y="51"/>
                  <a:pt x="147" y="51"/>
                </a:cubicBezTo>
                <a:cubicBezTo>
                  <a:pt x="149" y="51"/>
                  <a:pt x="149" y="51"/>
                  <a:pt x="149" y="51"/>
                </a:cubicBezTo>
                <a:cubicBezTo>
                  <a:pt x="151" y="51"/>
                  <a:pt x="152" y="49"/>
                  <a:pt x="152" y="48"/>
                </a:cubicBezTo>
                <a:cubicBezTo>
                  <a:pt x="152" y="47"/>
                  <a:pt x="151" y="45"/>
                  <a:pt x="149" y="45"/>
                </a:cubicBezTo>
                <a:cubicBezTo>
                  <a:pt x="147" y="45"/>
                  <a:pt x="147" y="45"/>
                  <a:pt x="147" y="45"/>
                </a:cubicBezTo>
                <a:cubicBezTo>
                  <a:pt x="147" y="43"/>
                  <a:pt x="147" y="43"/>
                  <a:pt x="147" y="43"/>
                </a:cubicBezTo>
                <a:cubicBezTo>
                  <a:pt x="149" y="43"/>
                  <a:pt x="149" y="43"/>
                  <a:pt x="149" y="43"/>
                </a:cubicBezTo>
                <a:cubicBezTo>
                  <a:pt x="151" y="43"/>
                  <a:pt x="152" y="41"/>
                  <a:pt x="152" y="40"/>
                </a:cubicBezTo>
                <a:cubicBezTo>
                  <a:pt x="152" y="39"/>
                  <a:pt x="151" y="37"/>
                  <a:pt x="149" y="37"/>
                </a:cubicBezTo>
                <a:cubicBezTo>
                  <a:pt x="147" y="37"/>
                  <a:pt x="147" y="37"/>
                  <a:pt x="147" y="37"/>
                </a:cubicBezTo>
                <a:cubicBezTo>
                  <a:pt x="147" y="25"/>
                  <a:pt x="147" y="25"/>
                  <a:pt x="147" y="25"/>
                </a:cubicBezTo>
                <a:cubicBezTo>
                  <a:pt x="147" y="25"/>
                  <a:pt x="147" y="25"/>
                  <a:pt x="147" y="25"/>
                </a:cubicBezTo>
                <a:cubicBezTo>
                  <a:pt x="136" y="19"/>
                  <a:pt x="136" y="19"/>
                  <a:pt x="136" y="19"/>
                </a:cubicBezTo>
                <a:cubicBezTo>
                  <a:pt x="155" y="19"/>
                  <a:pt x="155" y="19"/>
                  <a:pt x="155" y="19"/>
                </a:cubicBezTo>
                <a:cubicBezTo>
                  <a:pt x="155" y="136"/>
                  <a:pt x="155" y="136"/>
                  <a:pt x="155" y="136"/>
                </a:cubicBezTo>
                <a:close/>
                <a:moveTo>
                  <a:pt x="91" y="13"/>
                </a:moveTo>
                <a:cubicBezTo>
                  <a:pt x="92" y="13"/>
                  <a:pt x="93" y="14"/>
                  <a:pt x="93" y="16"/>
                </a:cubicBezTo>
                <a:cubicBezTo>
                  <a:pt x="93" y="17"/>
                  <a:pt x="92" y="18"/>
                  <a:pt x="91" y="18"/>
                </a:cubicBezTo>
                <a:cubicBezTo>
                  <a:pt x="89" y="18"/>
                  <a:pt x="88" y="17"/>
                  <a:pt x="88" y="16"/>
                </a:cubicBezTo>
                <a:cubicBezTo>
                  <a:pt x="88" y="14"/>
                  <a:pt x="89" y="13"/>
                  <a:pt x="91" y="13"/>
                </a:cubicBezTo>
                <a:close/>
                <a:moveTo>
                  <a:pt x="91" y="29"/>
                </a:moveTo>
                <a:cubicBezTo>
                  <a:pt x="92" y="29"/>
                  <a:pt x="93" y="30"/>
                  <a:pt x="93" y="32"/>
                </a:cubicBezTo>
                <a:cubicBezTo>
                  <a:pt x="93" y="33"/>
                  <a:pt x="92" y="34"/>
                  <a:pt x="91" y="34"/>
                </a:cubicBezTo>
                <a:cubicBezTo>
                  <a:pt x="89" y="34"/>
                  <a:pt x="88" y="33"/>
                  <a:pt x="88" y="32"/>
                </a:cubicBezTo>
                <a:cubicBezTo>
                  <a:pt x="88" y="30"/>
                  <a:pt x="89" y="29"/>
                  <a:pt x="91" y="29"/>
                </a:cubicBezTo>
                <a:close/>
                <a:moveTo>
                  <a:pt x="91" y="120"/>
                </a:moveTo>
                <a:cubicBezTo>
                  <a:pt x="92" y="120"/>
                  <a:pt x="93" y="121"/>
                  <a:pt x="93" y="122"/>
                </a:cubicBezTo>
                <a:cubicBezTo>
                  <a:pt x="93" y="124"/>
                  <a:pt x="92" y="125"/>
                  <a:pt x="91" y="125"/>
                </a:cubicBezTo>
                <a:cubicBezTo>
                  <a:pt x="89" y="125"/>
                  <a:pt x="88" y="124"/>
                  <a:pt x="88" y="122"/>
                </a:cubicBezTo>
                <a:cubicBezTo>
                  <a:pt x="88" y="121"/>
                  <a:pt x="89" y="120"/>
                  <a:pt x="91" y="120"/>
                </a:cubicBezTo>
                <a:close/>
                <a:moveTo>
                  <a:pt x="91" y="104"/>
                </a:moveTo>
                <a:cubicBezTo>
                  <a:pt x="92" y="104"/>
                  <a:pt x="93" y="105"/>
                  <a:pt x="93" y="106"/>
                </a:cubicBezTo>
                <a:cubicBezTo>
                  <a:pt x="93" y="108"/>
                  <a:pt x="92" y="109"/>
                  <a:pt x="91" y="109"/>
                </a:cubicBezTo>
                <a:cubicBezTo>
                  <a:pt x="89" y="109"/>
                  <a:pt x="88" y="108"/>
                  <a:pt x="88" y="106"/>
                </a:cubicBezTo>
                <a:cubicBezTo>
                  <a:pt x="88" y="105"/>
                  <a:pt x="89" y="104"/>
                  <a:pt x="91" y="104"/>
                </a:cubicBezTo>
                <a:close/>
                <a:moveTo>
                  <a:pt x="91" y="45"/>
                </a:moveTo>
                <a:cubicBezTo>
                  <a:pt x="92" y="45"/>
                  <a:pt x="93" y="46"/>
                  <a:pt x="93" y="48"/>
                </a:cubicBezTo>
                <a:cubicBezTo>
                  <a:pt x="93" y="49"/>
                  <a:pt x="92" y="50"/>
                  <a:pt x="91" y="50"/>
                </a:cubicBezTo>
                <a:cubicBezTo>
                  <a:pt x="89" y="50"/>
                  <a:pt x="88" y="49"/>
                  <a:pt x="88" y="48"/>
                </a:cubicBezTo>
                <a:cubicBezTo>
                  <a:pt x="88" y="46"/>
                  <a:pt x="89" y="45"/>
                  <a:pt x="91" y="45"/>
                </a:cubicBezTo>
                <a:close/>
                <a:moveTo>
                  <a:pt x="91" y="136"/>
                </a:moveTo>
                <a:cubicBezTo>
                  <a:pt x="92" y="136"/>
                  <a:pt x="93" y="137"/>
                  <a:pt x="93" y="138"/>
                </a:cubicBezTo>
                <a:cubicBezTo>
                  <a:pt x="93" y="140"/>
                  <a:pt x="92" y="141"/>
                  <a:pt x="91" y="141"/>
                </a:cubicBezTo>
                <a:cubicBezTo>
                  <a:pt x="89" y="141"/>
                  <a:pt x="88" y="140"/>
                  <a:pt x="88" y="138"/>
                </a:cubicBezTo>
                <a:cubicBezTo>
                  <a:pt x="88" y="137"/>
                  <a:pt x="89" y="136"/>
                  <a:pt x="91" y="136"/>
                </a:cubicBezTo>
                <a:close/>
                <a:moveTo>
                  <a:pt x="109" y="90"/>
                </a:moveTo>
                <a:cubicBezTo>
                  <a:pt x="108" y="90"/>
                  <a:pt x="107" y="92"/>
                  <a:pt x="107" y="93"/>
                </a:cubicBezTo>
                <a:cubicBezTo>
                  <a:pt x="107" y="95"/>
                  <a:pt x="108" y="96"/>
                  <a:pt x="109" y="96"/>
                </a:cubicBezTo>
                <a:cubicBezTo>
                  <a:pt x="115" y="96"/>
                  <a:pt x="120" y="91"/>
                  <a:pt x="120" y="85"/>
                </a:cubicBezTo>
                <a:cubicBezTo>
                  <a:pt x="120" y="69"/>
                  <a:pt x="120" y="69"/>
                  <a:pt x="120" y="69"/>
                </a:cubicBezTo>
                <a:cubicBezTo>
                  <a:pt x="120" y="63"/>
                  <a:pt x="115" y="58"/>
                  <a:pt x="109" y="58"/>
                </a:cubicBezTo>
                <a:cubicBezTo>
                  <a:pt x="108" y="58"/>
                  <a:pt x="107" y="60"/>
                  <a:pt x="107" y="61"/>
                </a:cubicBezTo>
                <a:cubicBezTo>
                  <a:pt x="107" y="63"/>
                  <a:pt x="108" y="64"/>
                  <a:pt x="109" y="64"/>
                </a:cubicBezTo>
                <a:cubicBezTo>
                  <a:pt x="112" y="64"/>
                  <a:pt x="115" y="66"/>
                  <a:pt x="115" y="69"/>
                </a:cubicBezTo>
                <a:cubicBezTo>
                  <a:pt x="115" y="85"/>
                  <a:pt x="115" y="85"/>
                  <a:pt x="115" y="85"/>
                </a:cubicBezTo>
                <a:cubicBezTo>
                  <a:pt x="115" y="88"/>
                  <a:pt x="112" y="90"/>
                  <a:pt x="109" y="90"/>
                </a:cubicBezTo>
                <a:close/>
                <a:moveTo>
                  <a:pt x="109" y="48"/>
                </a:moveTo>
                <a:cubicBezTo>
                  <a:pt x="108" y="48"/>
                  <a:pt x="107" y="49"/>
                  <a:pt x="107" y="50"/>
                </a:cubicBezTo>
                <a:cubicBezTo>
                  <a:pt x="107" y="52"/>
                  <a:pt x="108" y="53"/>
                  <a:pt x="109" y="53"/>
                </a:cubicBezTo>
                <a:cubicBezTo>
                  <a:pt x="118" y="53"/>
                  <a:pt x="125" y="60"/>
                  <a:pt x="125" y="69"/>
                </a:cubicBezTo>
                <a:cubicBezTo>
                  <a:pt x="125" y="85"/>
                  <a:pt x="125" y="85"/>
                  <a:pt x="125" y="85"/>
                </a:cubicBezTo>
                <a:cubicBezTo>
                  <a:pt x="125" y="94"/>
                  <a:pt x="118" y="101"/>
                  <a:pt x="109" y="101"/>
                </a:cubicBezTo>
                <a:cubicBezTo>
                  <a:pt x="108" y="101"/>
                  <a:pt x="107" y="102"/>
                  <a:pt x="107" y="104"/>
                </a:cubicBezTo>
                <a:cubicBezTo>
                  <a:pt x="107" y="105"/>
                  <a:pt x="108" y="106"/>
                  <a:pt x="109" y="106"/>
                </a:cubicBezTo>
                <a:cubicBezTo>
                  <a:pt x="121" y="106"/>
                  <a:pt x="131" y="97"/>
                  <a:pt x="131" y="85"/>
                </a:cubicBezTo>
                <a:cubicBezTo>
                  <a:pt x="131" y="69"/>
                  <a:pt x="131" y="69"/>
                  <a:pt x="131" y="69"/>
                </a:cubicBezTo>
                <a:cubicBezTo>
                  <a:pt x="131" y="57"/>
                  <a:pt x="121" y="48"/>
                  <a:pt x="109" y="4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70296" y="4838272"/>
            <a:ext cx="1728037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latin typeface="Open Sans" charset="0"/>
                <a:ea typeface="Open Sans" charset="0"/>
                <a:cs typeface="Open Sans" charset="0"/>
              </a:rPr>
              <a:t>Digital Identity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70296" y="5243164"/>
            <a:ext cx="2599384" cy="49244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Sed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ut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perspiciatis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unde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omnis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iste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natus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error sit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voluptatem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26091" y="4838272"/>
            <a:ext cx="1758687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latin typeface="Open Sans" charset="0"/>
                <a:ea typeface="Open Sans" charset="0"/>
                <a:cs typeface="Open Sans" charset="0"/>
              </a:rPr>
              <a:t>Smart Contract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26091" y="5243164"/>
            <a:ext cx="2599384" cy="49244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Sed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ut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perspiciatis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unde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omnis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iste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natus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error sit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voluptatem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80229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Service</a:t>
            </a:r>
            <a:br>
              <a:rPr lang="en-US" dirty="0"/>
            </a:br>
            <a:r>
              <a:rPr lang="en-US" dirty="0"/>
              <a:t>Crypto</a:t>
            </a:r>
          </a:p>
        </p:txBody>
      </p:sp>
      <p:sp>
        <p:nvSpPr>
          <p:cNvPr id="4" name="AutoShape 2"/>
          <p:cNvSpPr>
            <a:spLocks/>
          </p:cNvSpPr>
          <p:nvPr/>
        </p:nvSpPr>
        <p:spPr bwMode="auto">
          <a:xfrm>
            <a:off x="6106630" y="1564262"/>
            <a:ext cx="1080000" cy="1080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+mj-lt"/>
                <a:ea typeface="Titillium" charset="0"/>
                <a:cs typeface="Titillium" charset="0"/>
              </a:rPr>
              <a:t>01</a:t>
            </a:r>
          </a:p>
        </p:txBody>
      </p:sp>
      <p:sp>
        <p:nvSpPr>
          <p:cNvPr id="8" name="AutoShape 2"/>
          <p:cNvSpPr>
            <a:spLocks/>
          </p:cNvSpPr>
          <p:nvPr/>
        </p:nvSpPr>
        <p:spPr bwMode="auto">
          <a:xfrm>
            <a:off x="6106630" y="2952743"/>
            <a:ext cx="1080000" cy="1080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+mj-lt"/>
                <a:ea typeface="Titillium" charset="0"/>
                <a:cs typeface="Titillium" charset="0"/>
              </a:rPr>
              <a:t>02</a:t>
            </a:r>
          </a:p>
        </p:txBody>
      </p:sp>
      <p:sp>
        <p:nvSpPr>
          <p:cNvPr id="12" name="AutoShape 2"/>
          <p:cNvSpPr>
            <a:spLocks/>
          </p:cNvSpPr>
          <p:nvPr/>
        </p:nvSpPr>
        <p:spPr bwMode="auto">
          <a:xfrm>
            <a:off x="6106630" y="4341224"/>
            <a:ext cx="1080000" cy="1080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+mj-lt"/>
                <a:ea typeface="Titillium" charset="0"/>
                <a:cs typeface="Titillium" charset="0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65373" y="1576171"/>
            <a:ext cx="14491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latin typeface="Open Sans" charset="0"/>
                <a:ea typeface="Open Sans" charset="0"/>
                <a:cs typeface="Open Sans" charset="0"/>
              </a:rPr>
              <a:t>Remittances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5372" y="1981063"/>
            <a:ext cx="3294775" cy="49244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Sed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ut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perspiciatis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unde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omnis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iste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natus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error sit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voluptatem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accusantium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laudantium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65373" y="2974009"/>
            <a:ext cx="15549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latin typeface="Open Sans" charset="0"/>
                <a:ea typeface="Open Sans" charset="0"/>
                <a:cs typeface="Open Sans" charset="0"/>
              </a:rPr>
              <a:t>Digital </a:t>
            </a:r>
            <a:r>
              <a:rPr lang="en-US" b="1" dirty="0" err="1">
                <a:latin typeface="Open Sans" charset="0"/>
                <a:ea typeface="Open Sans" charset="0"/>
                <a:cs typeface="Open Sans" charset="0"/>
              </a:rPr>
              <a:t>Assest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65372" y="3378901"/>
            <a:ext cx="3294775" cy="49244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Sed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ut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perspiciatis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unde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omnis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iste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natus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error sit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voluptatem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accusantium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laudantium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65373" y="4383756"/>
            <a:ext cx="14491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latin typeface="Open Sans" charset="0"/>
                <a:ea typeface="Open Sans" charset="0"/>
                <a:cs typeface="Open Sans" charset="0"/>
              </a:rPr>
              <a:t>Remittances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65372" y="4788648"/>
            <a:ext cx="3294775" cy="49244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Sed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ut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perspiciatis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unde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omnis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iste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natus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error sit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voluptatem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accusantium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laudantium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14500" y="4004061"/>
            <a:ext cx="2995723" cy="138499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A peep at some distant orb has power to raise and purify our thoughts like a strain of sacred music, or a noble picture, or a passage from the grander poets. It always does one good. Apparently we had reached a great height in the atmosphere, for the sky was a dead black, and the stars had ceased to twinkle. </a:t>
            </a:r>
          </a:p>
        </p:txBody>
      </p:sp>
    </p:spTree>
    <p:extLst>
      <p:ext uri="{BB962C8B-B14F-4D97-AF65-F5344CB8AC3E}">
        <p14:creationId xmlns:p14="http://schemas.microsoft.com/office/powerpoint/2010/main" val="224268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463759" y="2227552"/>
            <a:ext cx="3249980" cy="324998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chemeClr val="accent1"/>
                </a:gs>
                <a:gs pos="26000">
                  <a:schemeClr val="accent2"/>
                </a:gs>
                <a:gs pos="49000">
                  <a:schemeClr val="accent3"/>
                </a:gs>
                <a:gs pos="100000">
                  <a:schemeClr val="accent5"/>
                </a:gs>
                <a:gs pos="74000">
                  <a:schemeClr val="accent4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What is CRYPTO Token?</a:t>
            </a:r>
          </a:p>
        </p:txBody>
      </p:sp>
      <p:sp>
        <p:nvSpPr>
          <p:cNvPr id="5" name="Oval 4"/>
          <p:cNvSpPr/>
          <p:nvPr/>
        </p:nvSpPr>
        <p:spPr>
          <a:xfrm>
            <a:off x="5581262" y="1763624"/>
            <a:ext cx="1014974" cy="101497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tx1"/>
                </a:solidFill>
              </a:rPr>
              <a:t>Core value</a:t>
            </a:r>
          </a:p>
        </p:txBody>
      </p:sp>
      <p:sp>
        <p:nvSpPr>
          <p:cNvPr id="6" name="Oval 5"/>
          <p:cNvSpPr/>
          <p:nvPr/>
        </p:nvSpPr>
        <p:spPr>
          <a:xfrm>
            <a:off x="7194368" y="2963701"/>
            <a:ext cx="1014974" cy="101497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tx1"/>
                </a:solidFill>
              </a:rPr>
              <a:t>Core value</a:t>
            </a:r>
          </a:p>
        </p:txBody>
      </p:sp>
      <p:sp>
        <p:nvSpPr>
          <p:cNvPr id="7" name="Oval 6"/>
          <p:cNvSpPr/>
          <p:nvPr/>
        </p:nvSpPr>
        <p:spPr>
          <a:xfrm>
            <a:off x="6595514" y="4656660"/>
            <a:ext cx="1014974" cy="101497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tx1"/>
                </a:solidFill>
              </a:rPr>
              <a:t>Core value</a:t>
            </a:r>
          </a:p>
        </p:txBody>
      </p:sp>
      <p:sp>
        <p:nvSpPr>
          <p:cNvPr id="8" name="Oval 7"/>
          <p:cNvSpPr/>
          <p:nvPr/>
        </p:nvSpPr>
        <p:spPr>
          <a:xfrm>
            <a:off x="4566288" y="4656660"/>
            <a:ext cx="1014974" cy="101497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tx1"/>
                </a:solidFill>
              </a:rPr>
              <a:t>Core value</a:t>
            </a:r>
          </a:p>
        </p:txBody>
      </p:sp>
      <p:sp>
        <p:nvSpPr>
          <p:cNvPr id="9" name="Oval 8"/>
          <p:cNvSpPr/>
          <p:nvPr/>
        </p:nvSpPr>
        <p:spPr>
          <a:xfrm>
            <a:off x="3968156" y="2963190"/>
            <a:ext cx="1014974" cy="101497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tx1"/>
                </a:solidFill>
              </a:rPr>
              <a:t>Core value</a:t>
            </a:r>
          </a:p>
        </p:txBody>
      </p:sp>
      <p:sp>
        <p:nvSpPr>
          <p:cNvPr id="10" name="Oval 9"/>
          <p:cNvSpPr/>
          <p:nvPr/>
        </p:nvSpPr>
        <p:spPr>
          <a:xfrm>
            <a:off x="6222399" y="1711722"/>
            <a:ext cx="302671" cy="302671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>
                <a:solidFill>
                  <a:srgbClr val="FFFFFF"/>
                </a:solidFill>
              </a:rPr>
              <a:t>02</a:t>
            </a:r>
          </a:p>
        </p:txBody>
      </p:sp>
      <p:sp>
        <p:nvSpPr>
          <p:cNvPr id="11" name="Oval 10"/>
          <p:cNvSpPr/>
          <p:nvPr/>
        </p:nvSpPr>
        <p:spPr>
          <a:xfrm>
            <a:off x="7896117" y="2940254"/>
            <a:ext cx="302671" cy="302671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>
                <a:solidFill>
                  <a:srgbClr val="FFFFFF"/>
                </a:solidFill>
              </a:rPr>
              <a:t>03</a:t>
            </a:r>
          </a:p>
        </p:txBody>
      </p:sp>
      <p:sp>
        <p:nvSpPr>
          <p:cNvPr id="12" name="Oval 11"/>
          <p:cNvSpPr/>
          <p:nvPr/>
        </p:nvSpPr>
        <p:spPr>
          <a:xfrm>
            <a:off x="7280658" y="4604302"/>
            <a:ext cx="302671" cy="302671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>
                <a:solidFill>
                  <a:srgbClr val="FFFFFF"/>
                </a:solidFill>
              </a:rPr>
              <a:t>04</a:t>
            </a:r>
          </a:p>
        </p:txBody>
      </p:sp>
      <p:sp>
        <p:nvSpPr>
          <p:cNvPr id="13" name="Oval 12"/>
          <p:cNvSpPr/>
          <p:nvPr/>
        </p:nvSpPr>
        <p:spPr>
          <a:xfrm>
            <a:off x="4620313" y="2940254"/>
            <a:ext cx="302671" cy="302671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14" name="Oval 13"/>
          <p:cNvSpPr/>
          <p:nvPr/>
        </p:nvSpPr>
        <p:spPr>
          <a:xfrm>
            <a:off x="5247579" y="4604302"/>
            <a:ext cx="302671" cy="302671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>
                <a:solidFill>
                  <a:srgbClr val="FFFFFF"/>
                </a:solidFill>
              </a:rPr>
              <a:t>05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95386" y="3048896"/>
            <a:ext cx="1903256" cy="76020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200" b="1" dirty="0"/>
              <a:t>Write title here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A peep at some distant orb has power to raise and purify.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6973" y="4714824"/>
            <a:ext cx="1903256" cy="76020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200" b="1" dirty="0"/>
              <a:t>Write title here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A peep at some distant orb has power to raise and purify.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07236" y="4714824"/>
            <a:ext cx="1903256" cy="76020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en-US" sz="1200" b="1" dirty="0"/>
              <a:t>Write title here</a:t>
            </a:r>
          </a:p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A peep at some distant orb has power to raise and purify.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2183" y="3048896"/>
            <a:ext cx="1903256" cy="76020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en-US" sz="1200" b="1" dirty="0"/>
              <a:t>Write title here</a:t>
            </a:r>
          </a:p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A peep at some distant orb has power to raise and purify.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60448" y="821649"/>
            <a:ext cx="1903256" cy="76020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1200" b="1" dirty="0"/>
              <a:t>Write title here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A peep at some distant orb has power to raise and purify.</a:t>
            </a:r>
          </a:p>
        </p:txBody>
      </p:sp>
    </p:spTree>
    <p:extLst>
      <p:ext uri="{BB962C8B-B14F-4D97-AF65-F5344CB8AC3E}">
        <p14:creationId xmlns:p14="http://schemas.microsoft.com/office/powerpoint/2010/main" val="1130293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Pyramid</a:t>
            </a:r>
            <a:br>
              <a:rPr lang="en-US" dirty="0"/>
            </a:br>
            <a:r>
              <a:rPr lang="en-US" dirty="0"/>
              <a:t>Infographic</a:t>
            </a:r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5119786" y="3873499"/>
            <a:ext cx="3265636" cy="1358119"/>
          </a:xfrm>
          <a:custGeom>
            <a:avLst/>
            <a:gdLst>
              <a:gd name="T0" fmla="*/ 0 w 3186"/>
              <a:gd name="T1" fmla="*/ 620 h 1325"/>
              <a:gd name="T2" fmla="*/ 1421 w 3186"/>
              <a:gd name="T3" fmla="*/ 0 h 1325"/>
              <a:gd name="T4" fmla="*/ 3186 w 3186"/>
              <a:gd name="T5" fmla="*/ 580 h 1325"/>
              <a:gd name="T6" fmla="*/ 1769 w 3186"/>
              <a:gd name="T7" fmla="*/ 1325 h 1325"/>
              <a:gd name="T8" fmla="*/ 0 w 3186"/>
              <a:gd name="T9" fmla="*/ 6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86" h="1325">
                <a:moveTo>
                  <a:pt x="0" y="620"/>
                </a:moveTo>
                <a:lnTo>
                  <a:pt x="1421" y="0"/>
                </a:lnTo>
                <a:lnTo>
                  <a:pt x="3186" y="580"/>
                </a:lnTo>
                <a:lnTo>
                  <a:pt x="1769" y="1325"/>
                </a:lnTo>
                <a:lnTo>
                  <a:pt x="0" y="620"/>
                </a:lnTo>
                <a:close/>
              </a:path>
            </a:pathLst>
          </a:cu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25400"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ource Sans Pro" charset="0"/>
            </a:endParaRPr>
          </a:p>
        </p:txBody>
      </p:sp>
      <p:sp>
        <p:nvSpPr>
          <p:cNvPr id="7" name="Freeform 12"/>
          <p:cNvSpPr>
            <a:spLocks/>
          </p:cNvSpPr>
          <p:nvPr/>
        </p:nvSpPr>
        <p:spPr bwMode="auto">
          <a:xfrm>
            <a:off x="6916284" y="4460501"/>
            <a:ext cx="1875742" cy="1448319"/>
          </a:xfrm>
          <a:custGeom>
            <a:avLst/>
            <a:gdLst>
              <a:gd name="T0" fmla="*/ 1426 w 1830"/>
              <a:gd name="T1" fmla="*/ 0 h 1413"/>
              <a:gd name="T2" fmla="*/ 0 w 1830"/>
              <a:gd name="T3" fmla="*/ 615 h 1413"/>
              <a:gd name="T4" fmla="*/ 37 w 1830"/>
              <a:gd name="T5" fmla="*/ 1413 h 1413"/>
              <a:gd name="T6" fmla="*/ 1830 w 1830"/>
              <a:gd name="T7" fmla="*/ 641 h 1413"/>
              <a:gd name="T8" fmla="*/ 1426 w 1830"/>
              <a:gd name="T9" fmla="*/ 0 h 1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0" h="1413">
                <a:moveTo>
                  <a:pt x="1426" y="0"/>
                </a:moveTo>
                <a:lnTo>
                  <a:pt x="0" y="615"/>
                </a:lnTo>
                <a:lnTo>
                  <a:pt x="37" y="1413"/>
                </a:lnTo>
                <a:lnTo>
                  <a:pt x="1830" y="641"/>
                </a:lnTo>
                <a:lnTo>
                  <a:pt x="1426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4"/>
            </a:solidFill>
            <a:beve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ource Sans Pro" charset="0"/>
            </a:endParaRPr>
          </a:p>
        </p:txBody>
      </p:sp>
      <p:sp>
        <p:nvSpPr>
          <p:cNvPr id="8" name="Freeform 16"/>
          <p:cNvSpPr>
            <a:spLocks/>
          </p:cNvSpPr>
          <p:nvPr/>
        </p:nvSpPr>
        <p:spPr bwMode="auto">
          <a:xfrm>
            <a:off x="4688263" y="4501501"/>
            <a:ext cx="2273440" cy="1407319"/>
          </a:xfrm>
          <a:custGeom>
            <a:avLst/>
            <a:gdLst>
              <a:gd name="T0" fmla="*/ 2181 w 2218"/>
              <a:gd name="T1" fmla="*/ 575 h 1373"/>
              <a:gd name="T2" fmla="*/ 2218 w 2218"/>
              <a:gd name="T3" fmla="*/ 1373 h 1373"/>
              <a:gd name="T4" fmla="*/ 0 w 2218"/>
              <a:gd name="T5" fmla="*/ 651 h 1373"/>
              <a:gd name="T6" fmla="*/ 419 w 2218"/>
              <a:gd name="T7" fmla="*/ 0 h 1373"/>
              <a:gd name="T8" fmla="*/ 2181 w 2218"/>
              <a:gd name="T9" fmla="*/ 575 h 1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8" h="1373">
                <a:moveTo>
                  <a:pt x="2181" y="575"/>
                </a:moveTo>
                <a:lnTo>
                  <a:pt x="2218" y="1373"/>
                </a:lnTo>
                <a:lnTo>
                  <a:pt x="0" y="651"/>
                </a:lnTo>
                <a:lnTo>
                  <a:pt x="419" y="0"/>
                </a:lnTo>
                <a:lnTo>
                  <a:pt x="2181" y="575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4"/>
            </a:solidFill>
            <a:beve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3600" dirty="0">
              <a:solidFill>
                <a:srgbClr val="FFFFFF"/>
              </a:solidFill>
              <a:latin typeface="Source Sans Pro" charset="0"/>
            </a:endParaRP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5631259" y="3165971"/>
            <a:ext cx="2251915" cy="797447"/>
          </a:xfrm>
          <a:custGeom>
            <a:avLst/>
            <a:gdLst>
              <a:gd name="T0" fmla="*/ 0 w 2197"/>
              <a:gd name="T1" fmla="*/ 383 h 778"/>
              <a:gd name="T2" fmla="*/ 1005 w 2197"/>
              <a:gd name="T3" fmla="*/ 0 h 778"/>
              <a:gd name="T4" fmla="*/ 2197 w 2197"/>
              <a:gd name="T5" fmla="*/ 355 h 778"/>
              <a:gd name="T6" fmla="*/ 1213 w 2197"/>
              <a:gd name="T7" fmla="*/ 778 h 778"/>
              <a:gd name="T8" fmla="*/ 0 w 2197"/>
              <a:gd name="T9" fmla="*/ 383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7" h="778">
                <a:moveTo>
                  <a:pt x="0" y="383"/>
                </a:moveTo>
                <a:lnTo>
                  <a:pt x="1005" y="0"/>
                </a:lnTo>
                <a:lnTo>
                  <a:pt x="2197" y="355"/>
                </a:lnTo>
                <a:lnTo>
                  <a:pt x="1213" y="778"/>
                </a:lnTo>
                <a:lnTo>
                  <a:pt x="0" y="383"/>
                </a:lnTo>
                <a:close/>
              </a:path>
            </a:pathLst>
          </a:cu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25400">
            <a:solidFill>
              <a:schemeClr val="accent3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ource Sans Pro" charset="0"/>
            </a:endParaRPr>
          </a:p>
        </p:txBody>
      </p:sp>
      <p:sp>
        <p:nvSpPr>
          <p:cNvPr id="10" name="Freeform 13"/>
          <p:cNvSpPr>
            <a:spLocks/>
          </p:cNvSpPr>
          <p:nvPr/>
        </p:nvSpPr>
        <p:spPr bwMode="auto">
          <a:xfrm>
            <a:off x="6867084" y="3522350"/>
            <a:ext cx="1420644" cy="1249470"/>
          </a:xfrm>
          <a:custGeom>
            <a:avLst/>
            <a:gdLst>
              <a:gd name="T0" fmla="*/ 984 w 1386"/>
              <a:gd name="T1" fmla="*/ 0 h 1219"/>
              <a:gd name="T2" fmla="*/ 0 w 1386"/>
              <a:gd name="T3" fmla="*/ 423 h 1219"/>
              <a:gd name="T4" fmla="*/ 38 w 1386"/>
              <a:gd name="T5" fmla="*/ 1219 h 1219"/>
              <a:gd name="T6" fmla="*/ 1386 w 1386"/>
              <a:gd name="T7" fmla="*/ 636 h 1219"/>
              <a:gd name="T8" fmla="*/ 984 w 1386"/>
              <a:gd name="T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6" h="1219">
                <a:moveTo>
                  <a:pt x="984" y="0"/>
                </a:moveTo>
                <a:lnTo>
                  <a:pt x="0" y="423"/>
                </a:lnTo>
                <a:lnTo>
                  <a:pt x="38" y="1219"/>
                </a:lnTo>
                <a:lnTo>
                  <a:pt x="1386" y="636"/>
                </a:lnTo>
                <a:lnTo>
                  <a:pt x="984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3"/>
            </a:solidFill>
            <a:beve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ource Sans Pro" charset="0"/>
            </a:endParaRPr>
          </a:p>
        </p:txBody>
      </p:sp>
      <p:sp>
        <p:nvSpPr>
          <p:cNvPr id="11" name="Freeform 17"/>
          <p:cNvSpPr>
            <a:spLocks/>
          </p:cNvSpPr>
          <p:nvPr/>
        </p:nvSpPr>
        <p:spPr bwMode="auto">
          <a:xfrm>
            <a:off x="5206911" y="3551049"/>
            <a:ext cx="1706618" cy="1220770"/>
          </a:xfrm>
          <a:custGeom>
            <a:avLst/>
            <a:gdLst>
              <a:gd name="T0" fmla="*/ 1665 w 1665"/>
              <a:gd name="T1" fmla="*/ 1191 h 1191"/>
              <a:gd name="T2" fmla="*/ 1627 w 1665"/>
              <a:gd name="T3" fmla="*/ 395 h 1191"/>
              <a:gd name="T4" fmla="*/ 414 w 1665"/>
              <a:gd name="T5" fmla="*/ 0 h 1191"/>
              <a:gd name="T6" fmla="*/ 0 w 1665"/>
              <a:gd name="T7" fmla="*/ 646 h 1191"/>
              <a:gd name="T8" fmla="*/ 1665 w 1665"/>
              <a:gd name="T9" fmla="*/ 1191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5" h="1191">
                <a:moveTo>
                  <a:pt x="1665" y="1191"/>
                </a:moveTo>
                <a:lnTo>
                  <a:pt x="1627" y="395"/>
                </a:lnTo>
                <a:lnTo>
                  <a:pt x="414" y="0"/>
                </a:lnTo>
                <a:lnTo>
                  <a:pt x="0" y="646"/>
                </a:lnTo>
                <a:lnTo>
                  <a:pt x="1665" y="1191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3"/>
            </a:solidFill>
            <a:beve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800" dirty="0">
              <a:solidFill>
                <a:srgbClr val="FFFFFF"/>
              </a:solidFill>
              <a:latin typeface="Source Sans Pro" charset="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157082" y="2403487"/>
            <a:ext cx="1216670" cy="523773"/>
          </a:xfrm>
          <a:custGeom>
            <a:avLst/>
            <a:gdLst>
              <a:gd name="T0" fmla="*/ 0 w 1187"/>
              <a:gd name="T1" fmla="*/ 206 h 511"/>
              <a:gd name="T2" fmla="*/ 513 w 1187"/>
              <a:gd name="T3" fmla="*/ 0 h 511"/>
              <a:gd name="T4" fmla="*/ 1187 w 1187"/>
              <a:gd name="T5" fmla="*/ 194 h 511"/>
              <a:gd name="T6" fmla="*/ 662 w 1187"/>
              <a:gd name="T7" fmla="*/ 511 h 511"/>
              <a:gd name="T8" fmla="*/ 0 w 1187"/>
              <a:gd name="T9" fmla="*/ 206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7" h="511">
                <a:moveTo>
                  <a:pt x="0" y="206"/>
                </a:moveTo>
                <a:lnTo>
                  <a:pt x="513" y="0"/>
                </a:lnTo>
                <a:lnTo>
                  <a:pt x="1187" y="194"/>
                </a:lnTo>
                <a:lnTo>
                  <a:pt x="662" y="511"/>
                </a:lnTo>
                <a:lnTo>
                  <a:pt x="0" y="206"/>
                </a:lnTo>
                <a:close/>
              </a:path>
            </a:pathLst>
          </a:cu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25400">
            <a:solidFill>
              <a:schemeClr val="accent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ource Sans Pro" charset="0"/>
            </a:endParaRPr>
          </a:p>
        </p:txBody>
      </p:sp>
      <p:sp>
        <p:nvSpPr>
          <p:cNvPr id="13" name="Freeform 14"/>
          <p:cNvSpPr>
            <a:spLocks/>
          </p:cNvSpPr>
          <p:nvPr/>
        </p:nvSpPr>
        <p:spPr bwMode="auto">
          <a:xfrm>
            <a:off x="6820959" y="2602336"/>
            <a:ext cx="958371" cy="1057796"/>
          </a:xfrm>
          <a:custGeom>
            <a:avLst/>
            <a:gdLst>
              <a:gd name="T0" fmla="*/ 532 w 935"/>
              <a:gd name="T1" fmla="*/ 0 h 1032"/>
              <a:gd name="T2" fmla="*/ 0 w 935"/>
              <a:gd name="T3" fmla="*/ 230 h 1032"/>
              <a:gd name="T4" fmla="*/ 38 w 935"/>
              <a:gd name="T5" fmla="*/ 1032 h 1032"/>
              <a:gd name="T6" fmla="*/ 935 w 935"/>
              <a:gd name="T7" fmla="*/ 646 h 1032"/>
              <a:gd name="T8" fmla="*/ 532 w 935"/>
              <a:gd name="T9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5" h="1032">
                <a:moveTo>
                  <a:pt x="532" y="0"/>
                </a:moveTo>
                <a:lnTo>
                  <a:pt x="0" y="230"/>
                </a:lnTo>
                <a:lnTo>
                  <a:pt x="38" y="1032"/>
                </a:lnTo>
                <a:lnTo>
                  <a:pt x="935" y="646"/>
                </a:lnTo>
                <a:lnTo>
                  <a:pt x="532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2"/>
            </a:solidFill>
            <a:beve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ource Sans Pro" charset="0"/>
            </a:endParaRPr>
          </a:p>
        </p:txBody>
      </p:sp>
      <p:sp>
        <p:nvSpPr>
          <p:cNvPr id="14" name="Freeform 18"/>
          <p:cNvSpPr>
            <a:spLocks/>
          </p:cNvSpPr>
          <p:nvPr/>
        </p:nvSpPr>
        <p:spPr bwMode="auto">
          <a:xfrm>
            <a:off x="5728634" y="2614636"/>
            <a:ext cx="1138770" cy="1045496"/>
          </a:xfrm>
          <a:custGeom>
            <a:avLst/>
            <a:gdLst>
              <a:gd name="T0" fmla="*/ 1111 w 1111"/>
              <a:gd name="T1" fmla="*/ 1020 h 1020"/>
              <a:gd name="T2" fmla="*/ 1076 w 1111"/>
              <a:gd name="T3" fmla="*/ 215 h 1020"/>
              <a:gd name="T4" fmla="*/ 418 w 1111"/>
              <a:gd name="T5" fmla="*/ 0 h 1020"/>
              <a:gd name="T6" fmla="*/ 0 w 1111"/>
              <a:gd name="T7" fmla="*/ 655 h 1020"/>
              <a:gd name="T8" fmla="*/ 1111 w 1111"/>
              <a:gd name="T9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1" h="1020">
                <a:moveTo>
                  <a:pt x="1111" y="1020"/>
                </a:moveTo>
                <a:lnTo>
                  <a:pt x="1076" y="215"/>
                </a:lnTo>
                <a:lnTo>
                  <a:pt x="418" y="0"/>
                </a:lnTo>
                <a:lnTo>
                  <a:pt x="0" y="655"/>
                </a:lnTo>
                <a:lnTo>
                  <a:pt x="1111" y="102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2"/>
            </a:solidFill>
            <a:beve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Source Sans Pro" charset="0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775548" y="1592665"/>
            <a:ext cx="506348" cy="1002446"/>
          </a:xfrm>
          <a:custGeom>
            <a:avLst/>
            <a:gdLst>
              <a:gd name="T0" fmla="*/ 0 w 494"/>
              <a:gd name="T1" fmla="*/ 0 h 978"/>
              <a:gd name="T2" fmla="*/ 45 w 494"/>
              <a:gd name="T3" fmla="*/ 978 h 978"/>
              <a:gd name="T4" fmla="*/ 494 w 494"/>
              <a:gd name="T5" fmla="*/ 784 h 978"/>
              <a:gd name="T6" fmla="*/ 0 w 494"/>
              <a:gd name="T7" fmla="*/ 0 h 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4" h="978">
                <a:moveTo>
                  <a:pt x="0" y="0"/>
                </a:moveTo>
                <a:lnTo>
                  <a:pt x="45" y="978"/>
                </a:lnTo>
                <a:lnTo>
                  <a:pt x="494" y="78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1"/>
            </a:solidFill>
            <a:beve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ource Sans Pro" charset="0"/>
            </a:endParaRPr>
          </a:p>
        </p:txBody>
      </p:sp>
      <p:sp>
        <p:nvSpPr>
          <p:cNvPr id="16" name="Freeform 19"/>
          <p:cNvSpPr>
            <a:spLocks/>
          </p:cNvSpPr>
          <p:nvPr/>
        </p:nvSpPr>
        <p:spPr bwMode="auto">
          <a:xfrm>
            <a:off x="6251381" y="1592665"/>
            <a:ext cx="567848" cy="999371"/>
          </a:xfrm>
          <a:custGeom>
            <a:avLst/>
            <a:gdLst>
              <a:gd name="T0" fmla="*/ 554 w 554"/>
              <a:gd name="T1" fmla="*/ 975 h 975"/>
              <a:gd name="T2" fmla="*/ 0 w 554"/>
              <a:gd name="T3" fmla="*/ 793 h 975"/>
              <a:gd name="T4" fmla="*/ 509 w 554"/>
              <a:gd name="T5" fmla="*/ 0 h 975"/>
              <a:gd name="T6" fmla="*/ 554 w 554"/>
              <a:gd name="T7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4" h="975">
                <a:moveTo>
                  <a:pt x="554" y="975"/>
                </a:moveTo>
                <a:lnTo>
                  <a:pt x="0" y="793"/>
                </a:lnTo>
                <a:lnTo>
                  <a:pt x="509" y="0"/>
                </a:lnTo>
                <a:lnTo>
                  <a:pt x="554" y="975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1"/>
            </a:solidFill>
            <a:bevel/>
          </a:ln>
        </p:spPr>
        <p:txBody>
          <a:bodyPr vert="horz" wrap="square" lIns="91440" tIns="91440" rIns="0" bIns="18288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FFFFF"/>
              </a:solidFill>
              <a:latin typeface="Source Sans Pro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912815" y="1824884"/>
            <a:ext cx="343116" cy="343114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>
                <a:solidFill>
                  <a:srgbClr val="FFFFFF"/>
                </a:solidFill>
              </a:rPr>
              <a:t>01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32921" y="1591931"/>
            <a:ext cx="2379062" cy="76020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200" b="1" dirty="0"/>
              <a:t>Write title here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A peep at some distant orb has power to raise and purify. </a:t>
            </a:r>
          </a:p>
        </p:txBody>
      </p:sp>
      <p:sp>
        <p:nvSpPr>
          <p:cNvPr id="19" name="Oval 18"/>
          <p:cNvSpPr/>
          <p:nvPr/>
        </p:nvSpPr>
        <p:spPr>
          <a:xfrm>
            <a:off x="7405848" y="2750093"/>
            <a:ext cx="343116" cy="343114"/>
          </a:xfrm>
          <a:prstGeom prst="ellipse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>
                <a:solidFill>
                  <a:srgbClr val="FFFFFF"/>
                </a:solidFill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25954" y="2517140"/>
            <a:ext cx="2379062" cy="76020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200" b="1" dirty="0"/>
              <a:t>Write title here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A peep at some distant orb has power to raise and purify. </a:t>
            </a:r>
          </a:p>
        </p:txBody>
      </p:sp>
      <p:sp>
        <p:nvSpPr>
          <p:cNvPr id="21" name="Oval 20"/>
          <p:cNvSpPr/>
          <p:nvPr/>
        </p:nvSpPr>
        <p:spPr>
          <a:xfrm>
            <a:off x="7907471" y="3649705"/>
            <a:ext cx="343116" cy="343114"/>
          </a:xfrm>
          <a:prstGeom prst="ellipse">
            <a:avLst/>
          </a:prstGeom>
          <a:solidFill>
            <a:schemeClr val="accent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>
                <a:solidFill>
                  <a:srgbClr val="FFFFFF"/>
                </a:solidFill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27577" y="3416752"/>
            <a:ext cx="2379062" cy="76020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200" b="1" dirty="0"/>
              <a:t>Write title here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A peep at some distant orb has power to raise and purify. </a:t>
            </a:r>
          </a:p>
        </p:txBody>
      </p:sp>
      <p:sp>
        <p:nvSpPr>
          <p:cNvPr id="23" name="Oval 22"/>
          <p:cNvSpPr/>
          <p:nvPr/>
        </p:nvSpPr>
        <p:spPr>
          <a:xfrm>
            <a:off x="8430833" y="4600262"/>
            <a:ext cx="343116" cy="343114"/>
          </a:xfrm>
          <a:prstGeom prst="ellipse">
            <a:avLst/>
          </a:prstGeom>
          <a:solidFill>
            <a:schemeClr val="accent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>
                <a:solidFill>
                  <a:srgbClr val="FFFFFF"/>
                </a:solidFill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50939" y="4367309"/>
            <a:ext cx="2379062" cy="76020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200" b="1" dirty="0"/>
              <a:t>Write title here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A peep at some distant orb has power to raise and purify. </a:t>
            </a:r>
          </a:p>
        </p:txBody>
      </p:sp>
      <p:sp>
        <p:nvSpPr>
          <p:cNvPr id="25" name="Freeform 19"/>
          <p:cNvSpPr>
            <a:spLocks/>
          </p:cNvSpPr>
          <p:nvPr/>
        </p:nvSpPr>
        <p:spPr bwMode="auto">
          <a:xfrm>
            <a:off x="6251381" y="1630774"/>
            <a:ext cx="567848" cy="999371"/>
          </a:xfrm>
          <a:custGeom>
            <a:avLst/>
            <a:gdLst>
              <a:gd name="T0" fmla="*/ 554 w 554"/>
              <a:gd name="T1" fmla="*/ 975 h 975"/>
              <a:gd name="T2" fmla="*/ 0 w 554"/>
              <a:gd name="T3" fmla="*/ 793 h 975"/>
              <a:gd name="T4" fmla="*/ 509 w 554"/>
              <a:gd name="T5" fmla="*/ 0 h 975"/>
              <a:gd name="T6" fmla="*/ 554 w 554"/>
              <a:gd name="T7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4" h="975">
                <a:moveTo>
                  <a:pt x="554" y="975"/>
                </a:moveTo>
                <a:lnTo>
                  <a:pt x="0" y="793"/>
                </a:lnTo>
                <a:lnTo>
                  <a:pt x="509" y="0"/>
                </a:lnTo>
                <a:lnTo>
                  <a:pt x="554" y="975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20000"/>
                </a:schemeClr>
              </a:gs>
              <a:gs pos="99000">
                <a:schemeClr val="bg1">
                  <a:alpha val="0"/>
                </a:schemeClr>
              </a:gs>
            </a:gsLst>
            <a:lin ang="6600000" scaled="0"/>
          </a:gradFill>
          <a:ln w="25400">
            <a:noFill/>
            <a:bevel/>
          </a:ln>
        </p:spPr>
        <p:txBody>
          <a:bodyPr vert="horz" wrap="square" lIns="91440" tIns="91440" rIns="0" bIns="18288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FFFFF"/>
              </a:solidFill>
              <a:latin typeface="Source Sans Pro" charset="0"/>
            </a:endParaRPr>
          </a:p>
        </p:txBody>
      </p:sp>
      <p:sp>
        <p:nvSpPr>
          <p:cNvPr id="26" name="Freeform 18"/>
          <p:cNvSpPr>
            <a:spLocks/>
          </p:cNvSpPr>
          <p:nvPr/>
        </p:nvSpPr>
        <p:spPr bwMode="auto">
          <a:xfrm>
            <a:off x="5717519" y="2624222"/>
            <a:ext cx="1138770" cy="1045496"/>
          </a:xfrm>
          <a:custGeom>
            <a:avLst/>
            <a:gdLst>
              <a:gd name="T0" fmla="*/ 1111 w 1111"/>
              <a:gd name="T1" fmla="*/ 1020 h 1020"/>
              <a:gd name="T2" fmla="*/ 1076 w 1111"/>
              <a:gd name="T3" fmla="*/ 215 h 1020"/>
              <a:gd name="T4" fmla="*/ 418 w 1111"/>
              <a:gd name="T5" fmla="*/ 0 h 1020"/>
              <a:gd name="T6" fmla="*/ 0 w 1111"/>
              <a:gd name="T7" fmla="*/ 655 h 1020"/>
              <a:gd name="T8" fmla="*/ 1111 w 1111"/>
              <a:gd name="T9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1" h="1020">
                <a:moveTo>
                  <a:pt x="1111" y="1020"/>
                </a:moveTo>
                <a:lnTo>
                  <a:pt x="1076" y="215"/>
                </a:lnTo>
                <a:lnTo>
                  <a:pt x="418" y="0"/>
                </a:lnTo>
                <a:lnTo>
                  <a:pt x="0" y="655"/>
                </a:lnTo>
                <a:lnTo>
                  <a:pt x="1111" y="1020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99000">
                <a:schemeClr val="bg1">
                  <a:alpha val="0"/>
                </a:schemeClr>
              </a:gs>
            </a:gsLst>
            <a:lin ang="6600000" scaled="0"/>
          </a:gradFill>
          <a:ln w="25400">
            <a:noFill/>
            <a:beve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Source Sans Pro" charset="0"/>
            </a:endParaRPr>
          </a:p>
        </p:txBody>
      </p:sp>
      <p:sp>
        <p:nvSpPr>
          <p:cNvPr id="27" name="Freeform 17"/>
          <p:cNvSpPr>
            <a:spLocks/>
          </p:cNvSpPr>
          <p:nvPr/>
        </p:nvSpPr>
        <p:spPr bwMode="auto">
          <a:xfrm>
            <a:off x="5207767" y="3562094"/>
            <a:ext cx="1706618" cy="1220770"/>
          </a:xfrm>
          <a:custGeom>
            <a:avLst/>
            <a:gdLst>
              <a:gd name="T0" fmla="*/ 1665 w 1665"/>
              <a:gd name="T1" fmla="*/ 1191 h 1191"/>
              <a:gd name="T2" fmla="*/ 1627 w 1665"/>
              <a:gd name="T3" fmla="*/ 395 h 1191"/>
              <a:gd name="T4" fmla="*/ 414 w 1665"/>
              <a:gd name="T5" fmla="*/ 0 h 1191"/>
              <a:gd name="T6" fmla="*/ 0 w 1665"/>
              <a:gd name="T7" fmla="*/ 646 h 1191"/>
              <a:gd name="T8" fmla="*/ 1665 w 1665"/>
              <a:gd name="T9" fmla="*/ 1191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5" h="1191">
                <a:moveTo>
                  <a:pt x="1665" y="1191"/>
                </a:moveTo>
                <a:lnTo>
                  <a:pt x="1627" y="395"/>
                </a:lnTo>
                <a:lnTo>
                  <a:pt x="414" y="0"/>
                </a:lnTo>
                <a:lnTo>
                  <a:pt x="0" y="646"/>
                </a:lnTo>
                <a:lnTo>
                  <a:pt x="1665" y="1191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20000"/>
                </a:schemeClr>
              </a:gs>
              <a:gs pos="99000">
                <a:schemeClr val="bg1">
                  <a:alpha val="0"/>
                </a:schemeClr>
              </a:gs>
            </a:gsLst>
            <a:lin ang="6600000" scaled="0"/>
          </a:gradFill>
          <a:ln w="25400">
            <a:noFill/>
            <a:beve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800" dirty="0">
              <a:solidFill>
                <a:srgbClr val="FFFFFF"/>
              </a:solidFill>
              <a:latin typeface="Source Sans Pro" charset="0"/>
            </a:endParaRPr>
          </a:p>
        </p:txBody>
      </p:sp>
      <p:sp>
        <p:nvSpPr>
          <p:cNvPr id="28" name="Freeform 16"/>
          <p:cNvSpPr>
            <a:spLocks/>
          </p:cNvSpPr>
          <p:nvPr/>
        </p:nvSpPr>
        <p:spPr bwMode="auto">
          <a:xfrm>
            <a:off x="4696373" y="4521211"/>
            <a:ext cx="2273440" cy="1407319"/>
          </a:xfrm>
          <a:custGeom>
            <a:avLst/>
            <a:gdLst>
              <a:gd name="T0" fmla="*/ 2181 w 2218"/>
              <a:gd name="T1" fmla="*/ 575 h 1373"/>
              <a:gd name="T2" fmla="*/ 2218 w 2218"/>
              <a:gd name="T3" fmla="*/ 1373 h 1373"/>
              <a:gd name="T4" fmla="*/ 0 w 2218"/>
              <a:gd name="T5" fmla="*/ 651 h 1373"/>
              <a:gd name="T6" fmla="*/ 419 w 2218"/>
              <a:gd name="T7" fmla="*/ 0 h 1373"/>
              <a:gd name="T8" fmla="*/ 2181 w 2218"/>
              <a:gd name="T9" fmla="*/ 575 h 1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8" h="1373">
                <a:moveTo>
                  <a:pt x="2181" y="575"/>
                </a:moveTo>
                <a:lnTo>
                  <a:pt x="2218" y="1373"/>
                </a:lnTo>
                <a:lnTo>
                  <a:pt x="0" y="651"/>
                </a:lnTo>
                <a:lnTo>
                  <a:pt x="419" y="0"/>
                </a:lnTo>
                <a:lnTo>
                  <a:pt x="2181" y="575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20000"/>
                </a:schemeClr>
              </a:gs>
              <a:gs pos="99000">
                <a:schemeClr val="bg1">
                  <a:alpha val="0"/>
                </a:schemeClr>
              </a:gs>
            </a:gsLst>
            <a:lin ang="6300000" scaled="0"/>
          </a:gradFill>
          <a:ln w="25400">
            <a:noFill/>
            <a:beve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3600" dirty="0">
              <a:solidFill>
                <a:srgbClr val="FFFFFF"/>
              </a:solidFill>
              <a:latin typeface="Source Sans Pro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14500" y="3467516"/>
            <a:ext cx="2353003" cy="175432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A peep at some distant orb has power to raise and purify our thoughts like a strain of sacred music, or a noble picture, or a passage from the grander poets. It always does one good. Apparently we had reached a great height in the atmosphere, for the sky was a dead black, and the stars had ceased to twinkle. </a:t>
            </a:r>
          </a:p>
        </p:txBody>
      </p:sp>
    </p:spTree>
    <p:extLst>
      <p:ext uri="{BB962C8B-B14F-4D97-AF65-F5344CB8AC3E}">
        <p14:creationId xmlns:p14="http://schemas.microsoft.com/office/powerpoint/2010/main" val="616142528"/>
      </p:ext>
    </p:extLst>
  </p:cSld>
  <p:clrMapOvr>
    <a:masterClrMapping/>
  </p:clrMapOvr>
</p:sld>
</file>

<file path=ppt/theme/theme1.xml><?xml version="1.0" encoding="utf-8"?>
<a:theme xmlns:a="http://schemas.openxmlformats.org/drawingml/2006/main" name="Ravi Powerpoint Template">
  <a:themeElements>
    <a:clrScheme name="Crypto Dark">
      <a:dk1>
        <a:srgbClr val="FEFFFE"/>
      </a:dk1>
      <a:lt1>
        <a:srgbClr val="001847"/>
      </a:lt1>
      <a:dk2>
        <a:srgbClr val="FEFFFE"/>
      </a:dk2>
      <a:lt2>
        <a:srgbClr val="001847"/>
      </a:lt2>
      <a:accent1>
        <a:srgbClr val="2574FB"/>
      </a:accent1>
      <a:accent2>
        <a:srgbClr val="6A11CA"/>
      </a:accent2>
      <a:accent3>
        <a:srgbClr val="2574FB"/>
      </a:accent3>
      <a:accent4>
        <a:srgbClr val="1162E8"/>
      </a:accent4>
      <a:accent5>
        <a:srgbClr val="0A55D3"/>
      </a:accent5>
      <a:accent6>
        <a:srgbClr val="074CC1"/>
      </a:accent6>
      <a:hlink>
        <a:srgbClr val="5352F5"/>
      </a:hlink>
      <a:folHlink>
        <a:srgbClr val="BFBFBF"/>
      </a:folHlink>
    </a:clrScheme>
    <a:fontScheme name="Montserrat_OpenSans">
      <a:majorFont>
        <a:latin typeface="Montserrat-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B&amp;D-Powerpoint Template_16x9</Template>
  <TotalTime>1623</TotalTime>
  <Words>890</Words>
  <Application>Microsoft Macintosh PowerPoint</Application>
  <PresentationFormat>Widescreen</PresentationFormat>
  <Paragraphs>164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Montserrat-Bold</vt:lpstr>
      <vt:lpstr>Open Sans</vt:lpstr>
      <vt:lpstr>Source Sans Pro</vt:lpstr>
      <vt:lpstr>Ravi Powerpoint Template</vt:lpstr>
      <vt:lpstr>PowerPoint Presentation</vt:lpstr>
      <vt:lpstr>PowerPoint Presentation</vt:lpstr>
      <vt:lpstr>The Future of Banking is here #1</vt:lpstr>
      <vt:lpstr>Crypto live price tables</vt:lpstr>
      <vt:lpstr>Our latet in numbers</vt:lpstr>
      <vt:lpstr>PowerPoint Presentation</vt:lpstr>
      <vt:lpstr>Numbers Service Crypto</vt:lpstr>
      <vt:lpstr>PowerPoint Presentation</vt:lpstr>
      <vt:lpstr>Pyramid Infographic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SevenBox Team</cp:lastModifiedBy>
  <cp:revision>166</cp:revision>
  <cp:lastPrinted>2017-06-12T04:25:23Z</cp:lastPrinted>
  <dcterms:created xsi:type="dcterms:W3CDTF">2017-06-04T03:43:17Z</dcterms:created>
  <dcterms:modified xsi:type="dcterms:W3CDTF">2019-04-17T08:12:58Z</dcterms:modified>
</cp:coreProperties>
</file>