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1E6AF0-41F9-4EE2-979A-F8BD59601190}" type="doc">
      <dgm:prSet loTypeId="urn:microsoft.com/office/officeart/2008/layout/LinedList" loCatId="list" qsTypeId="urn:microsoft.com/office/officeart/2005/8/quickstyle/simple1" qsCatId="simple" csTypeId="urn:microsoft.com/office/officeart/2005/8/colors/colorful3" csCatId="colorful" phldr="1"/>
      <dgm:spPr/>
      <dgm:t>
        <a:bodyPr/>
        <a:lstStyle/>
        <a:p>
          <a:endParaRPr lang="en-US"/>
        </a:p>
      </dgm:t>
    </dgm:pt>
    <dgm:pt modelId="{830B3EA1-5132-4603-90DA-2F92E0EE4A34}">
      <dgm:prSet phldrT="[Text]"/>
      <dgm:spPr/>
      <dgm:t>
        <a:bodyPr/>
        <a:lstStyle/>
        <a:p>
          <a:r>
            <a:rPr lang="en-US" dirty="0">
              <a:latin typeface="Times New Roman" panose="02020603050405020304" pitchFamily="18" charset="0"/>
              <a:cs typeface="Times New Roman" panose="02020603050405020304" pitchFamily="18" charset="0"/>
            </a:rPr>
            <a:t>Determine the purpose</a:t>
          </a:r>
        </a:p>
      </dgm:t>
    </dgm:pt>
    <dgm:pt modelId="{DEF84447-655A-4F4D-A678-13BCA660AAAB}" type="parTrans" cxnId="{1E190921-09EF-418C-8529-4CF782368859}">
      <dgm:prSet/>
      <dgm:spPr/>
      <dgm:t>
        <a:bodyPr/>
        <a:lstStyle/>
        <a:p>
          <a:endParaRPr lang="en-US">
            <a:latin typeface="Times New Roman" panose="02020603050405020304" pitchFamily="18" charset="0"/>
            <a:cs typeface="Times New Roman" panose="02020603050405020304" pitchFamily="18" charset="0"/>
          </a:endParaRPr>
        </a:p>
      </dgm:t>
    </dgm:pt>
    <dgm:pt modelId="{7C83513A-5E49-4F48-B10B-A7670EEED74A}" type="sibTrans" cxnId="{1E190921-09EF-418C-8529-4CF782368859}">
      <dgm:prSet/>
      <dgm:spPr/>
      <dgm:t>
        <a:bodyPr/>
        <a:lstStyle/>
        <a:p>
          <a:endParaRPr lang="en-US">
            <a:latin typeface="Times New Roman" panose="02020603050405020304" pitchFamily="18" charset="0"/>
            <a:cs typeface="Times New Roman" panose="02020603050405020304" pitchFamily="18" charset="0"/>
          </a:endParaRPr>
        </a:p>
      </dgm:t>
    </dgm:pt>
    <dgm:pt modelId="{E51AD18D-72CD-4AF6-8142-71B35904BC9C}">
      <dgm:prSet phldrT="[Text]" custT="1"/>
      <dgm:spPr/>
      <dgm:t>
        <a:bodyPr/>
        <a:lstStyle/>
        <a:p>
          <a:r>
            <a:rPr lang="en-US" sz="3200" dirty="0">
              <a:latin typeface="Times New Roman" panose="02020603050405020304" pitchFamily="18" charset="0"/>
              <a:cs typeface="Times New Roman" panose="02020603050405020304" pitchFamily="18" charset="0"/>
            </a:rPr>
            <a:t>To instruct, to motivate, to market and promote the software, to eliminate any tech anxiety experienced by the users, to develop positive attitude towards the software.</a:t>
          </a:r>
        </a:p>
      </dgm:t>
    </dgm:pt>
    <dgm:pt modelId="{B86B1D2C-7F58-4248-A62A-6D405B546D17}" type="parTrans" cxnId="{679A4428-9F1F-4AEA-A29B-287601585F32}">
      <dgm:prSet/>
      <dgm:spPr/>
      <dgm:t>
        <a:bodyPr/>
        <a:lstStyle/>
        <a:p>
          <a:endParaRPr lang="en-US">
            <a:latin typeface="Times New Roman" panose="02020603050405020304" pitchFamily="18" charset="0"/>
            <a:cs typeface="Times New Roman" panose="02020603050405020304" pitchFamily="18" charset="0"/>
          </a:endParaRPr>
        </a:p>
      </dgm:t>
    </dgm:pt>
    <dgm:pt modelId="{926297B4-CCD6-4F4A-99DE-F98B27C096AE}" type="sibTrans" cxnId="{679A4428-9F1F-4AEA-A29B-287601585F32}">
      <dgm:prSet/>
      <dgm:spPr/>
      <dgm:t>
        <a:bodyPr/>
        <a:lstStyle/>
        <a:p>
          <a:endParaRPr lang="en-US">
            <a:latin typeface="Times New Roman" panose="02020603050405020304" pitchFamily="18" charset="0"/>
            <a:cs typeface="Times New Roman" panose="02020603050405020304" pitchFamily="18" charset="0"/>
          </a:endParaRPr>
        </a:p>
      </dgm:t>
    </dgm:pt>
    <dgm:pt modelId="{9D9E84F8-301E-4176-8954-B0198E47DB67}">
      <dgm:prSet phldrT="[Text]" custT="1"/>
      <dgm:spPr/>
      <dgm:t>
        <a:bodyPr/>
        <a:lstStyle/>
        <a:p>
          <a:r>
            <a:rPr lang="en-US" sz="2800" dirty="0">
              <a:latin typeface="Times New Roman" panose="02020603050405020304" pitchFamily="18" charset="0"/>
              <a:cs typeface="Times New Roman" panose="02020603050405020304" pitchFamily="18" charset="0"/>
            </a:rPr>
            <a:t>Who are they? What is their educational level? Why do they need the software? Is it a part of their daily professional tasks? What is their experience with the software? Have they used any app like this before? Are they familiar with the app or are they beginners? Their expertise can be either at beginner level, intermediate level, or advanced level.</a:t>
          </a:r>
        </a:p>
      </dgm:t>
    </dgm:pt>
    <dgm:pt modelId="{C4ECB00F-822A-4353-A7EA-0B0E3766E46C}" type="parTrans" cxnId="{3AFE41C8-3772-4779-B8AF-FB0C20967950}">
      <dgm:prSet/>
      <dgm:spPr/>
      <dgm:t>
        <a:bodyPr/>
        <a:lstStyle/>
        <a:p>
          <a:endParaRPr lang="en-US">
            <a:latin typeface="Times New Roman" panose="02020603050405020304" pitchFamily="18" charset="0"/>
            <a:cs typeface="Times New Roman" panose="02020603050405020304" pitchFamily="18" charset="0"/>
          </a:endParaRPr>
        </a:p>
      </dgm:t>
    </dgm:pt>
    <dgm:pt modelId="{AD84B05F-DAD0-402D-8DFF-6C9CE6569F95}" type="sibTrans" cxnId="{3AFE41C8-3772-4779-B8AF-FB0C20967950}">
      <dgm:prSet/>
      <dgm:spPr/>
      <dgm:t>
        <a:bodyPr/>
        <a:lstStyle/>
        <a:p>
          <a:endParaRPr lang="en-US">
            <a:latin typeface="Times New Roman" panose="02020603050405020304" pitchFamily="18" charset="0"/>
            <a:cs typeface="Times New Roman" panose="02020603050405020304" pitchFamily="18" charset="0"/>
          </a:endParaRPr>
        </a:p>
      </dgm:t>
    </dgm:pt>
    <dgm:pt modelId="{050AB38E-64C2-4A1A-8AF3-DDC1871B71D7}">
      <dgm:prSet phldrT="[Text]"/>
      <dgm:spPr/>
      <dgm:t>
        <a:bodyPr/>
        <a:lstStyle/>
        <a:p>
          <a:r>
            <a:rPr lang="en-US" dirty="0">
              <a:latin typeface="Times New Roman" panose="02020603050405020304" pitchFamily="18" charset="0"/>
              <a:cs typeface="Times New Roman" panose="02020603050405020304" pitchFamily="18" charset="0"/>
            </a:rPr>
            <a:t>Audience</a:t>
          </a:r>
        </a:p>
      </dgm:t>
    </dgm:pt>
    <dgm:pt modelId="{6C982E36-A53F-4C6D-AB12-DFED096F6370}" type="parTrans" cxnId="{7A4CC465-1B9E-4908-808D-349ACD79BD46}">
      <dgm:prSet/>
      <dgm:spPr/>
      <dgm:t>
        <a:bodyPr/>
        <a:lstStyle/>
        <a:p>
          <a:endParaRPr lang="en-US">
            <a:latin typeface="Times New Roman" panose="02020603050405020304" pitchFamily="18" charset="0"/>
            <a:cs typeface="Times New Roman" panose="02020603050405020304" pitchFamily="18" charset="0"/>
          </a:endParaRPr>
        </a:p>
      </dgm:t>
    </dgm:pt>
    <dgm:pt modelId="{3A5AE8CF-EEDA-454E-A64F-89BF0FC8C61F}" type="sibTrans" cxnId="{7A4CC465-1B9E-4908-808D-349ACD79BD46}">
      <dgm:prSet/>
      <dgm:spPr/>
      <dgm:t>
        <a:bodyPr/>
        <a:lstStyle/>
        <a:p>
          <a:endParaRPr lang="en-US">
            <a:latin typeface="Times New Roman" panose="02020603050405020304" pitchFamily="18" charset="0"/>
            <a:cs typeface="Times New Roman" panose="02020603050405020304" pitchFamily="18" charset="0"/>
          </a:endParaRPr>
        </a:p>
      </dgm:t>
    </dgm:pt>
    <dgm:pt modelId="{905D5C56-1EE4-43A8-AC25-EC52105D9847}" type="pres">
      <dgm:prSet presAssocID="{641E6AF0-41F9-4EE2-979A-F8BD59601190}" presName="vert0" presStyleCnt="0">
        <dgm:presLayoutVars>
          <dgm:dir/>
          <dgm:animOne val="branch"/>
          <dgm:animLvl val="lvl"/>
        </dgm:presLayoutVars>
      </dgm:prSet>
      <dgm:spPr/>
    </dgm:pt>
    <dgm:pt modelId="{A56933B1-1E28-4497-9A2B-1AAE8BDB8878}" type="pres">
      <dgm:prSet presAssocID="{830B3EA1-5132-4603-90DA-2F92E0EE4A34}" presName="thickLine" presStyleLbl="alignNode1" presStyleIdx="0" presStyleCnt="2"/>
      <dgm:spPr/>
    </dgm:pt>
    <dgm:pt modelId="{CA7734BF-9C73-41F8-9395-B662D779715B}" type="pres">
      <dgm:prSet presAssocID="{830B3EA1-5132-4603-90DA-2F92E0EE4A34}" presName="horz1" presStyleCnt="0"/>
      <dgm:spPr/>
    </dgm:pt>
    <dgm:pt modelId="{61DC403A-8CB2-4E48-BFAF-131E2B12535B}" type="pres">
      <dgm:prSet presAssocID="{830B3EA1-5132-4603-90DA-2F92E0EE4A34}" presName="tx1" presStyleLbl="revTx" presStyleIdx="0" presStyleCnt="4"/>
      <dgm:spPr/>
    </dgm:pt>
    <dgm:pt modelId="{F70935D9-9456-4444-B589-672EFD33A255}" type="pres">
      <dgm:prSet presAssocID="{830B3EA1-5132-4603-90DA-2F92E0EE4A34}" presName="vert1" presStyleCnt="0"/>
      <dgm:spPr/>
    </dgm:pt>
    <dgm:pt modelId="{A9E3C77E-A3ED-4F76-8047-46EA88CC45C2}" type="pres">
      <dgm:prSet presAssocID="{E51AD18D-72CD-4AF6-8142-71B35904BC9C}" presName="vertSpace2a" presStyleCnt="0"/>
      <dgm:spPr/>
    </dgm:pt>
    <dgm:pt modelId="{5D6BF70E-2117-49FE-9635-3004A0BACF01}" type="pres">
      <dgm:prSet presAssocID="{E51AD18D-72CD-4AF6-8142-71B35904BC9C}" presName="horz2" presStyleCnt="0"/>
      <dgm:spPr/>
    </dgm:pt>
    <dgm:pt modelId="{11A0642A-A225-4C15-99AB-797415019B5D}" type="pres">
      <dgm:prSet presAssocID="{E51AD18D-72CD-4AF6-8142-71B35904BC9C}" presName="horzSpace2" presStyleCnt="0"/>
      <dgm:spPr/>
    </dgm:pt>
    <dgm:pt modelId="{1CEFC6D7-12E5-42A4-A5DA-681882B73954}" type="pres">
      <dgm:prSet presAssocID="{E51AD18D-72CD-4AF6-8142-71B35904BC9C}" presName="tx2" presStyleLbl="revTx" presStyleIdx="1" presStyleCnt="4" custScaleY="94368" custLinFactNeighborY="-4192"/>
      <dgm:spPr/>
    </dgm:pt>
    <dgm:pt modelId="{87756859-D49C-447B-B223-EC7830644F83}" type="pres">
      <dgm:prSet presAssocID="{E51AD18D-72CD-4AF6-8142-71B35904BC9C}" presName="vert2" presStyleCnt="0"/>
      <dgm:spPr/>
    </dgm:pt>
    <dgm:pt modelId="{BD9B1863-49B9-4A9F-A6FE-7189E67DBD47}" type="pres">
      <dgm:prSet presAssocID="{E51AD18D-72CD-4AF6-8142-71B35904BC9C}" presName="thinLine2b" presStyleLbl="callout" presStyleIdx="0" presStyleCnt="2"/>
      <dgm:spPr/>
    </dgm:pt>
    <dgm:pt modelId="{075B94C2-5BFD-443A-959E-5672EC87866F}" type="pres">
      <dgm:prSet presAssocID="{E51AD18D-72CD-4AF6-8142-71B35904BC9C}" presName="vertSpace2b" presStyleCnt="0"/>
      <dgm:spPr/>
    </dgm:pt>
    <dgm:pt modelId="{63E37808-C6A8-4A85-A644-CF63BB30E105}" type="pres">
      <dgm:prSet presAssocID="{050AB38E-64C2-4A1A-8AF3-DDC1871B71D7}" presName="thickLine" presStyleLbl="alignNode1" presStyleIdx="1" presStyleCnt="2"/>
      <dgm:spPr/>
    </dgm:pt>
    <dgm:pt modelId="{CC2492A9-F200-45DD-B212-E8688016A262}" type="pres">
      <dgm:prSet presAssocID="{050AB38E-64C2-4A1A-8AF3-DDC1871B71D7}" presName="horz1" presStyleCnt="0"/>
      <dgm:spPr/>
    </dgm:pt>
    <dgm:pt modelId="{5486785E-89BA-448F-9D49-53019CD92D43}" type="pres">
      <dgm:prSet presAssocID="{050AB38E-64C2-4A1A-8AF3-DDC1871B71D7}" presName="tx1" presStyleLbl="revTx" presStyleIdx="2" presStyleCnt="4"/>
      <dgm:spPr/>
    </dgm:pt>
    <dgm:pt modelId="{DFD0F678-DC6F-48B7-BBBD-31CB01204AB3}" type="pres">
      <dgm:prSet presAssocID="{050AB38E-64C2-4A1A-8AF3-DDC1871B71D7}" presName="vert1" presStyleCnt="0"/>
      <dgm:spPr/>
    </dgm:pt>
    <dgm:pt modelId="{4BDEC52F-B77B-4008-8331-D57A203D7E30}" type="pres">
      <dgm:prSet presAssocID="{9D9E84F8-301E-4176-8954-B0198E47DB67}" presName="vertSpace2a" presStyleCnt="0"/>
      <dgm:spPr/>
    </dgm:pt>
    <dgm:pt modelId="{66A62006-B701-4C8A-B87E-3CDCC07AC6A4}" type="pres">
      <dgm:prSet presAssocID="{9D9E84F8-301E-4176-8954-B0198E47DB67}" presName="horz2" presStyleCnt="0"/>
      <dgm:spPr/>
    </dgm:pt>
    <dgm:pt modelId="{9E33D7DC-18CD-4508-A2AB-B83325FD2F8F}" type="pres">
      <dgm:prSet presAssocID="{9D9E84F8-301E-4176-8954-B0198E47DB67}" presName="horzSpace2" presStyleCnt="0"/>
      <dgm:spPr/>
    </dgm:pt>
    <dgm:pt modelId="{5B48B9FB-636F-4A23-B819-BAE9D3B28401}" type="pres">
      <dgm:prSet presAssocID="{9D9E84F8-301E-4176-8954-B0198E47DB67}" presName="tx2" presStyleLbl="revTx" presStyleIdx="3" presStyleCnt="4" custScaleX="115170" custScaleY="143633" custLinFactNeighborY="-6792"/>
      <dgm:spPr/>
    </dgm:pt>
    <dgm:pt modelId="{59ADC55D-B163-4A69-9BA8-7923582E571A}" type="pres">
      <dgm:prSet presAssocID="{9D9E84F8-301E-4176-8954-B0198E47DB67}" presName="vert2" presStyleCnt="0"/>
      <dgm:spPr/>
    </dgm:pt>
    <dgm:pt modelId="{520E2DA5-626C-4CA2-AA61-34DE28C0CEC2}" type="pres">
      <dgm:prSet presAssocID="{9D9E84F8-301E-4176-8954-B0198E47DB67}" presName="thinLine2b" presStyleLbl="callout" presStyleIdx="1" presStyleCnt="2"/>
      <dgm:spPr/>
    </dgm:pt>
    <dgm:pt modelId="{E99FD8AA-6D7F-4843-B37C-7BC2643ECFCA}" type="pres">
      <dgm:prSet presAssocID="{9D9E84F8-301E-4176-8954-B0198E47DB67}" presName="vertSpace2b" presStyleCnt="0"/>
      <dgm:spPr/>
    </dgm:pt>
  </dgm:ptLst>
  <dgm:cxnLst>
    <dgm:cxn modelId="{00394215-C38F-4EAD-B171-C02EEBD9C3D7}" type="presOf" srcId="{641E6AF0-41F9-4EE2-979A-F8BD59601190}" destId="{905D5C56-1EE4-43A8-AC25-EC52105D9847}" srcOrd="0" destOrd="0" presId="urn:microsoft.com/office/officeart/2008/layout/LinedList"/>
    <dgm:cxn modelId="{1E190921-09EF-418C-8529-4CF782368859}" srcId="{641E6AF0-41F9-4EE2-979A-F8BD59601190}" destId="{830B3EA1-5132-4603-90DA-2F92E0EE4A34}" srcOrd="0" destOrd="0" parTransId="{DEF84447-655A-4F4D-A678-13BCA660AAAB}" sibTransId="{7C83513A-5E49-4F48-B10B-A7670EEED74A}"/>
    <dgm:cxn modelId="{679A4428-9F1F-4AEA-A29B-287601585F32}" srcId="{830B3EA1-5132-4603-90DA-2F92E0EE4A34}" destId="{E51AD18D-72CD-4AF6-8142-71B35904BC9C}" srcOrd="0" destOrd="0" parTransId="{B86B1D2C-7F58-4248-A62A-6D405B546D17}" sibTransId="{926297B4-CCD6-4F4A-99DE-F98B27C096AE}"/>
    <dgm:cxn modelId="{6C59542E-9477-46CA-921A-7442AA7A977B}" type="presOf" srcId="{050AB38E-64C2-4A1A-8AF3-DDC1871B71D7}" destId="{5486785E-89BA-448F-9D49-53019CD92D43}" srcOrd="0" destOrd="0" presId="urn:microsoft.com/office/officeart/2008/layout/LinedList"/>
    <dgm:cxn modelId="{42ED055B-897B-4053-AB04-D4AA134777E1}" type="presOf" srcId="{E51AD18D-72CD-4AF6-8142-71B35904BC9C}" destId="{1CEFC6D7-12E5-42A4-A5DA-681882B73954}" srcOrd="0" destOrd="0" presId="urn:microsoft.com/office/officeart/2008/layout/LinedList"/>
    <dgm:cxn modelId="{443D2B44-0420-4A17-B33F-7257C0B063A9}" type="presOf" srcId="{9D9E84F8-301E-4176-8954-B0198E47DB67}" destId="{5B48B9FB-636F-4A23-B819-BAE9D3B28401}" srcOrd="0" destOrd="0" presId="urn:microsoft.com/office/officeart/2008/layout/LinedList"/>
    <dgm:cxn modelId="{7A4CC465-1B9E-4908-808D-349ACD79BD46}" srcId="{641E6AF0-41F9-4EE2-979A-F8BD59601190}" destId="{050AB38E-64C2-4A1A-8AF3-DDC1871B71D7}" srcOrd="1" destOrd="0" parTransId="{6C982E36-A53F-4C6D-AB12-DFED096F6370}" sibTransId="{3A5AE8CF-EEDA-454E-A64F-89BF0FC8C61F}"/>
    <dgm:cxn modelId="{E8340970-E8DC-45C4-A522-A096AA53C893}" type="presOf" srcId="{830B3EA1-5132-4603-90DA-2F92E0EE4A34}" destId="{61DC403A-8CB2-4E48-BFAF-131E2B12535B}" srcOrd="0" destOrd="0" presId="urn:microsoft.com/office/officeart/2008/layout/LinedList"/>
    <dgm:cxn modelId="{3AFE41C8-3772-4779-B8AF-FB0C20967950}" srcId="{050AB38E-64C2-4A1A-8AF3-DDC1871B71D7}" destId="{9D9E84F8-301E-4176-8954-B0198E47DB67}" srcOrd="0" destOrd="0" parTransId="{C4ECB00F-822A-4353-A7EA-0B0E3766E46C}" sibTransId="{AD84B05F-DAD0-402D-8DFF-6C9CE6569F95}"/>
    <dgm:cxn modelId="{767573D0-FD56-44E3-A235-85F19F7C6DF0}" type="presParOf" srcId="{905D5C56-1EE4-43A8-AC25-EC52105D9847}" destId="{A56933B1-1E28-4497-9A2B-1AAE8BDB8878}" srcOrd="0" destOrd="0" presId="urn:microsoft.com/office/officeart/2008/layout/LinedList"/>
    <dgm:cxn modelId="{3A46AF16-8EB7-48AA-ACC9-A0DF0F6C5061}" type="presParOf" srcId="{905D5C56-1EE4-43A8-AC25-EC52105D9847}" destId="{CA7734BF-9C73-41F8-9395-B662D779715B}" srcOrd="1" destOrd="0" presId="urn:microsoft.com/office/officeart/2008/layout/LinedList"/>
    <dgm:cxn modelId="{9A1674FD-DEF2-4733-8D9E-D1BDFEDC1608}" type="presParOf" srcId="{CA7734BF-9C73-41F8-9395-B662D779715B}" destId="{61DC403A-8CB2-4E48-BFAF-131E2B12535B}" srcOrd="0" destOrd="0" presId="urn:microsoft.com/office/officeart/2008/layout/LinedList"/>
    <dgm:cxn modelId="{F878A86D-F0F8-4A5A-8404-C7773E387371}" type="presParOf" srcId="{CA7734BF-9C73-41F8-9395-B662D779715B}" destId="{F70935D9-9456-4444-B589-672EFD33A255}" srcOrd="1" destOrd="0" presId="urn:microsoft.com/office/officeart/2008/layout/LinedList"/>
    <dgm:cxn modelId="{DA202585-6754-4FD8-B218-2ED287888D4F}" type="presParOf" srcId="{F70935D9-9456-4444-B589-672EFD33A255}" destId="{A9E3C77E-A3ED-4F76-8047-46EA88CC45C2}" srcOrd="0" destOrd="0" presId="urn:microsoft.com/office/officeart/2008/layout/LinedList"/>
    <dgm:cxn modelId="{AC5C5BDB-8C8C-486A-8972-6F9976B66894}" type="presParOf" srcId="{F70935D9-9456-4444-B589-672EFD33A255}" destId="{5D6BF70E-2117-49FE-9635-3004A0BACF01}" srcOrd="1" destOrd="0" presId="urn:microsoft.com/office/officeart/2008/layout/LinedList"/>
    <dgm:cxn modelId="{C5BC8D47-D67C-46CF-83A6-431B97A46604}" type="presParOf" srcId="{5D6BF70E-2117-49FE-9635-3004A0BACF01}" destId="{11A0642A-A225-4C15-99AB-797415019B5D}" srcOrd="0" destOrd="0" presId="urn:microsoft.com/office/officeart/2008/layout/LinedList"/>
    <dgm:cxn modelId="{30D7B018-9B3A-4E50-B0AB-779180E11241}" type="presParOf" srcId="{5D6BF70E-2117-49FE-9635-3004A0BACF01}" destId="{1CEFC6D7-12E5-42A4-A5DA-681882B73954}" srcOrd="1" destOrd="0" presId="urn:microsoft.com/office/officeart/2008/layout/LinedList"/>
    <dgm:cxn modelId="{DDC48EEC-7FC6-40D0-A94F-2A4FB6D51F09}" type="presParOf" srcId="{5D6BF70E-2117-49FE-9635-3004A0BACF01}" destId="{87756859-D49C-447B-B223-EC7830644F83}" srcOrd="2" destOrd="0" presId="urn:microsoft.com/office/officeart/2008/layout/LinedList"/>
    <dgm:cxn modelId="{6DB149D7-989D-426B-BC94-698D2AE97D02}" type="presParOf" srcId="{F70935D9-9456-4444-B589-672EFD33A255}" destId="{BD9B1863-49B9-4A9F-A6FE-7189E67DBD47}" srcOrd="2" destOrd="0" presId="urn:microsoft.com/office/officeart/2008/layout/LinedList"/>
    <dgm:cxn modelId="{A48A90E5-3A78-4C27-B082-CC3BE165F875}" type="presParOf" srcId="{F70935D9-9456-4444-B589-672EFD33A255}" destId="{075B94C2-5BFD-443A-959E-5672EC87866F}" srcOrd="3" destOrd="0" presId="urn:microsoft.com/office/officeart/2008/layout/LinedList"/>
    <dgm:cxn modelId="{034D4D4A-1C43-4A17-9AFB-F3475909DBFE}" type="presParOf" srcId="{905D5C56-1EE4-43A8-AC25-EC52105D9847}" destId="{63E37808-C6A8-4A85-A644-CF63BB30E105}" srcOrd="2" destOrd="0" presId="urn:microsoft.com/office/officeart/2008/layout/LinedList"/>
    <dgm:cxn modelId="{8B501215-9987-4DA4-8942-390C3419EE84}" type="presParOf" srcId="{905D5C56-1EE4-43A8-AC25-EC52105D9847}" destId="{CC2492A9-F200-45DD-B212-E8688016A262}" srcOrd="3" destOrd="0" presId="urn:microsoft.com/office/officeart/2008/layout/LinedList"/>
    <dgm:cxn modelId="{C65C06C8-377E-4D03-BDF7-1D838DF89F71}" type="presParOf" srcId="{CC2492A9-F200-45DD-B212-E8688016A262}" destId="{5486785E-89BA-448F-9D49-53019CD92D43}" srcOrd="0" destOrd="0" presId="urn:microsoft.com/office/officeart/2008/layout/LinedList"/>
    <dgm:cxn modelId="{F5C1A07A-683F-45B2-BCCB-2A2199A7D2AE}" type="presParOf" srcId="{CC2492A9-F200-45DD-B212-E8688016A262}" destId="{DFD0F678-DC6F-48B7-BBBD-31CB01204AB3}" srcOrd="1" destOrd="0" presId="urn:microsoft.com/office/officeart/2008/layout/LinedList"/>
    <dgm:cxn modelId="{D8BF4B0A-3E95-4881-A831-ECD5F9F30619}" type="presParOf" srcId="{DFD0F678-DC6F-48B7-BBBD-31CB01204AB3}" destId="{4BDEC52F-B77B-4008-8331-D57A203D7E30}" srcOrd="0" destOrd="0" presId="urn:microsoft.com/office/officeart/2008/layout/LinedList"/>
    <dgm:cxn modelId="{15988886-336B-48CA-8955-754251BA9516}" type="presParOf" srcId="{DFD0F678-DC6F-48B7-BBBD-31CB01204AB3}" destId="{66A62006-B701-4C8A-B87E-3CDCC07AC6A4}" srcOrd="1" destOrd="0" presId="urn:microsoft.com/office/officeart/2008/layout/LinedList"/>
    <dgm:cxn modelId="{FD47A77C-1B60-4D53-95AD-4BE4FC400D98}" type="presParOf" srcId="{66A62006-B701-4C8A-B87E-3CDCC07AC6A4}" destId="{9E33D7DC-18CD-4508-A2AB-B83325FD2F8F}" srcOrd="0" destOrd="0" presId="urn:microsoft.com/office/officeart/2008/layout/LinedList"/>
    <dgm:cxn modelId="{3956F478-A48F-4205-AFC9-9A4D68684118}" type="presParOf" srcId="{66A62006-B701-4C8A-B87E-3CDCC07AC6A4}" destId="{5B48B9FB-636F-4A23-B819-BAE9D3B28401}" srcOrd="1" destOrd="0" presId="urn:microsoft.com/office/officeart/2008/layout/LinedList"/>
    <dgm:cxn modelId="{EA61F829-AF78-4CD5-AE02-5773740C15D0}" type="presParOf" srcId="{66A62006-B701-4C8A-B87E-3CDCC07AC6A4}" destId="{59ADC55D-B163-4A69-9BA8-7923582E571A}" srcOrd="2" destOrd="0" presId="urn:microsoft.com/office/officeart/2008/layout/LinedList"/>
    <dgm:cxn modelId="{D8AB8FA1-916E-42FF-A14A-2866C45EB303}" type="presParOf" srcId="{DFD0F678-DC6F-48B7-BBBD-31CB01204AB3}" destId="{520E2DA5-626C-4CA2-AA61-34DE28C0CEC2}" srcOrd="2" destOrd="0" presId="urn:microsoft.com/office/officeart/2008/layout/LinedList"/>
    <dgm:cxn modelId="{E488F824-05CB-4212-9868-4722C538F760}" type="presParOf" srcId="{DFD0F678-DC6F-48B7-BBBD-31CB01204AB3}" destId="{E99FD8AA-6D7F-4843-B37C-7BC2643ECFCA}"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E79BAE-315A-4586-A696-7735B06B8F3D}" type="doc">
      <dgm:prSet loTypeId="urn:microsoft.com/office/officeart/2008/layout/LinedList" loCatId="list" qsTypeId="urn:microsoft.com/office/officeart/2005/8/quickstyle/simple1" qsCatId="simple" csTypeId="urn:microsoft.com/office/officeart/2005/8/colors/colorful3" csCatId="colorful" phldr="1"/>
      <dgm:spPr/>
      <dgm:t>
        <a:bodyPr/>
        <a:lstStyle/>
        <a:p>
          <a:endParaRPr lang="en-US"/>
        </a:p>
      </dgm:t>
    </dgm:pt>
    <dgm:pt modelId="{18494430-9C9D-4433-ABB6-D8C8A9B31F8C}">
      <dgm:prSet phldrT="[Text]" custT="1"/>
      <dgm:spPr/>
      <dgm:t>
        <a:bodyPr/>
        <a:lstStyle/>
        <a:p>
          <a:r>
            <a:rPr lang="en-US" sz="4000" b="1" dirty="0">
              <a:latin typeface="Times New Roman" panose="02020603050405020304" pitchFamily="18" charset="0"/>
              <a:cs typeface="Times New Roman" panose="02020603050405020304" pitchFamily="18" charset="0"/>
            </a:rPr>
            <a:t>Research the software</a:t>
          </a:r>
        </a:p>
      </dgm:t>
    </dgm:pt>
    <dgm:pt modelId="{C8076490-78DA-4B81-B251-050B75AC30AA}" type="parTrans" cxnId="{1923F8E2-F94A-498E-9B2C-A611E826F389}">
      <dgm:prSet/>
      <dgm:spPr/>
      <dgm:t>
        <a:bodyPr/>
        <a:lstStyle/>
        <a:p>
          <a:endParaRPr lang="en-US">
            <a:latin typeface="Times New Roman" panose="02020603050405020304" pitchFamily="18" charset="0"/>
            <a:cs typeface="Times New Roman" panose="02020603050405020304" pitchFamily="18" charset="0"/>
          </a:endParaRPr>
        </a:p>
      </dgm:t>
    </dgm:pt>
    <dgm:pt modelId="{C3CC9E12-DBFB-43B9-BC35-F857034E8349}" type="sibTrans" cxnId="{1923F8E2-F94A-498E-9B2C-A611E826F389}">
      <dgm:prSet/>
      <dgm:spPr/>
      <dgm:t>
        <a:bodyPr/>
        <a:lstStyle/>
        <a:p>
          <a:endParaRPr lang="en-US">
            <a:latin typeface="Times New Roman" panose="02020603050405020304" pitchFamily="18" charset="0"/>
            <a:cs typeface="Times New Roman" panose="02020603050405020304" pitchFamily="18" charset="0"/>
          </a:endParaRPr>
        </a:p>
      </dgm:t>
    </dgm:pt>
    <dgm:pt modelId="{43B5E541-3B96-4FD8-9088-B14861105D25}">
      <dgm:prSet phldrT="[Text]"/>
      <dgm:spPr/>
      <dgm:t>
        <a:bodyPr/>
        <a:lstStyle/>
        <a:p>
          <a:r>
            <a:rPr lang="en-US" dirty="0">
              <a:latin typeface="Times New Roman" panose="02020603050405020304" pitchFamily="18" charset="0"/>
              <a:cs typeface="Times New Roman" panose="02020603050405020304" pitchFamily="18" charset="0"/>
            </a:rPr>
            <a:t>What is its name, version? What is it made to do? What are the number of tasks it can do? How is the software accessed? Does the user need to install, download, or get user credentials from someone? What benefits will the user get by using this app compared to any previous app or manual approach?</a:t>
          </a:r>
        </a:p>
      </dgm:t>
    </dgm:pt>
    <dgm:pt modelId="{C865D628-8E81-4049-B91C-C819CB0E1FFF}" type="parTrans" cxnId="{621458B9-17B6-4680-9624-1AAD23A0B635}">
      <dgm:prSet/>
      <dgm:spPr/>
      <dgm:t>
        <a:bodyPr/>
        <a:lstStyle/>
        <a:p>
          <a:endParaRPr lang="en-US">
            <a:latin typeface="Times New Roman" panose="02020603050405020304" pitchFamily="18" charset="0"/>
            <a:cs typeface="Times New Roman" panose="02020603050405020304" pitchFamily="18" charset="0"/>
          </a:endParaRPr>
        </a:p>
      </dgm:t>
    </dgm:pt>
    <dgm:pt modelId="{A13FA10B-8403-4433-9F52-81BCBF25CC18}" type="sibTrans" cxnId="{621458B9-17B6-4680-9624-1AAD23A0B635}">
      <dgm:prSet/>
      <dgm:spPr/>
      <dgm:t>
        <a:bodyPr/>
        <a:lstStyle/>
        <a:p>
          <a:endParaRPr lang="en-US">
            <a:latin typeface="Times New Roman" panose="02020603050405020304" pitchFamily="18" charset="0"/>
            <a:cs typeface="Times New Roman" panose="02020603050405020304" pitchFamily="18" charset="0"/>
          </a:endParaRPr>
        </a:p>
      </dgm:t>
    </dgm:pt>
    <dgm:pt modelId="{EEA0F934-5237-46B0-ACCA-03D1FADDEFE9}">
      <dgm:prSet phldrT="[Text]" custT="1"/>
      <dgm:spPr/>
      <dgm:t>
        <a:bodyPr/>
        <a:lstStyle/>
        <a:p>
          <a:r>
            <a:rPr lang="en-US" sz="3200" b="1" dirty="0">
              <a:latin typeface="Times New Roman" panose="02020603050405020304" pitchFamily="18" charset="0"/>
              <a:cs typeface="Times New Roman" panose="02020603050405020304" pitchFamily="18" charset="0"/>
            </a:rPr>
            <a:t>Steps to accomplish the tasks</a:t>
          </a:r>
        </a:p>
      </dgm:t>
    </dgm:pt>
    <dgm:pt modelId="{7EFF8C05-93FE-4F89-88E4-A608856796E8}" type="parTrans" cxnId="{53258CA3-3C37-4AF5-8386-03E058F6709E}">
      <dgm:prSet/>
      <dgm:spPr/>
      <dgm:t>
        <a:bodyPr/>
        <a:lstStyle/>
        <a:p>
          <a:endParaRPr lang="en-US">
            <a:latin typeface="Times New Roman" panose="02020603050405020304" pitchFamily="18" charset="0"/>
            <a:cs typeface="Times New Roman" panose="02020603050405020304" pitchFamily="18" charset="0"/>
          </a:endParaRPr>
        </a:p>
      </dgm:t>
    </dgm:pt>
    <dgm:pt modelId="{626F7086-FF37-4DE0-B77B-9C3BEC2E0191}" type="sibTrans" cxnId="{53258CA3-3C37-4AF5-8386-03E058F6709E}">
      <dgm:prSet/>
      <dgm:spPr/>
      <dgm:t>
        <a:bodyPr/>
        <a:lstStyle/>
        <a:p>
          <a:endParaRPr lang="en-US">
            <a:latin typeface="Times New Roman" panose="02020603050405020304" pitchFamily="18" charset="0"/>
            <a:cs typeface="Times New Roman" panose="02020603050405020304" pitchFamily="18" charset="0"/>
          </a:endParaRPr>
        </a:p>
      </dgm:t>
    </dgm:pt>
    <dgm:pt modelId="{C04D0AF8-8782-4C0A-B455-C398D4276BB6}">
      <dgm:prSet phldrT="[Text]"/>
      <dgm:spPr/>
      <dgm:t>
        <a:bodyPr/>
        <a:lstStyle/>
        <a:p>
          <a:r>
            <a:rPr lang="en-US" dirty="0">
              <a:latin typeface="Times New Roman" panose="02020603050405020304" pitchFamily="18" charset="0"/>
              <a:cs typeface="Times New Roman" panose="02020603050405020304" pitchFamily="18" charset="0"/>
            </a:rPr>
            <a:t>Use the software and identify the steps involved in accomplishing every task. Explain the result of every step and also any pre-requisite steps if needed for any task.</a:t>
          </a:r>
        </a:p>
      </dgm:t>
    </dgm:pt>
    <dgm:pt modelId="{67EFFAD8-E51B-4F2F-80D3-CDB008327644}" type="parTrans" cxnId="{BDF0720D-F3C2-4C0C-AEDE-9BABC0231F91}">
      <dgm:prSet/>
      <dgm:spPr/>
      <dgm:t>
        <a:bodyPr/>
        <a:lstStyle/>
        <a:p>
          <a:endParaRPr lang="en-US">
            <a:latin typeface="Times New Roman" panose="02020603050405020304" pitchFamily="18" charset="0"/>
            <a:cs typeface="Times New Roman" panose="02020603050405020304" pitchFamily="18" charset="0"/>
          </a:endParaRPr>
        </a:p>
      </dgm:t>
    </dgm:pt>
    <dgm:pt modelId="{A84DBAA6-7337-48AE-BB07-20C6191F0C73}" type="sibTrans" cxnId="{BDF0720D-F3C2-4C0C-AEDE-9BABC0231F91}">
      <dgm:prSet/>
      <dgm:spPr/>
      <dgm:t>
        <a:bodyPr/>
        <a:lstStyle/>
        <a:p>
          <a:endParaRPr lang="en-US">
            <a:latin typeface="Times New Roman" panose="02020603050405020304" pitchFamily="18" charset="0"/>
            <a:cs typeface="Times New Roman" panose="02020603050405020304" pitchFamily="18" charset="0"/>
          </a:endParaRPr>
        </a:p>
      </dgm:t>
    </dgm:pt>
    <dgm:pt modelId="{3DFFFD9B-780F-4AF8-9141-7C3E50A8BE95}" type="pres">
      <dgm:prSet presAssocID="{38E79BAE-315A-4586-A696-7735B06B8F3D}" presName="vert0" presStyleCnt="0">
        <dgm:presLayoutVars>
          <dgm:dir/>
          <dgm:animOne val="branch"/>
          <dgm:animLvl val="lvl"/>
        </dgm:presLayoutVars>
      </dgm:prSet>
      <dgm:spPr/>
    </dgm:pt>
    <dgm:pt modelId="{DA7C8E15-F1F0-45E1-8548-9BDF3D8EB079}" type="pres">
      <dgm:prSet presAssocID="{18494430-9C9D-4433-ABB6-D8C8A9B31F8C}" presName="thickLine" presStyleLbl="alignNode1" presStyleIdx="0" presStyleCnt="2"/>
      <dgm:spPr/>
    </dgm:pt>
    <dgm:pt modelId="{09E20B3D-D2E1-4E74-ABBA-41AE4F31D4A1}" type="pres">
      <dgm:prSet presAssocID="{18494430-9C9D-4433-ABB6-D8C8A9B31F8C}" presName="horz1" presStyleCnt="0"/>
      <dgm:spPr/>
    </dgm:pt>
    <dgm:pt modelId="{E8525DC5-C0E7-428F-8C15-7B9339468290}" type="pres">
      <dgm:prSet presAssocID="{18494430-9C9D-4433-ABB6-D8C8A9B31F8C}" presName="tx1" presStyleLbl="revTx" presStyleIdx="0" presStyleCnt="4"/>
      <dgm:spPr/>
    </dgm:pt>
    <dgm:pt modelId="{CD3D4687-01AB-4FB6-8C72-E15377FD75F5}" type="pres">
      <dgm:prSet presAssocID="{18494430-9C9D-4433-ABB6-D8C8A9B31F8C}" presName="vert1" presStyleCnt="0"/>
      <dgm:spPr/>
    </dgm:pt>
    <dgm:pt modelId="{9B51C071-A264-447E-B78D-2AAE69D7C7BA}" type="pres">
      <dgm:prSet presAssocID="{43B5E541-3B96-4FD8-9088-B14861105D25}" presName="vertSpace2a" presStyleCnt="0"/>
      <dgm:spPr/>
    </dgm:pt>
    <dgm:pt modelId="{C19EAA0E-CE30-47D2-9B1D-C3B2F8D4192D}" type="pres">
      <dgm:prSet presAssocID="{43B5E541-3B96-4FD8-9088-B14861105D25}" presName="horz2" presStyleCnt="0"/>
      <dgm:spPr/>
    </dgm:pt>
    <dgm:pt modelId="{E232347A-CF3D-49A6-A5C9-1F3A45B10437}" type="pres">
      <dgm:prSet presAssocID="{43B5E541-3B96-4FD8-9088-B14861105D25}" presName="horzSpace2" presStyleCnt="0"/>
      <dgm:spPr/>
    </dgm:pt>
    <dgm:pt modelId="{D9299A49-7112-425E-8A4D-BB33EEF61DA1}" type="pres">
      <dgm:prSet presAssocID="{43B5E541-3B96-4FD8-9088-B14861105D25}" presName="tx2" presStyleLbl="revTx" presStyleIdx="1" presStyleCnt="4"/>
      <dgm:spPr/>
    </dgm:pt>
    <dgm:pt modelId="{D53959E2-A4C1-47CE-B9EF-C04540A003E6}" type="pres">
      <dgm:prSet presAssocID="{43B5E541-3B96-4FD8-9088-B14861105D25}" presName="vert2" presStyleCnt="0"/>
      <dgm:spPr/>
    </dgm:pt>
    <dgm:pt modelId="{D395A26A-EAB6-4ABD-A22D-3523560B1E0F}" type="pres">
      <dgm:prSet presAssocID="{43B5E541-3B96-4FD8-9088-B14861105D25}" presName="thinLine2b" presStyleLbl="callout" presStyleIdx="0" presStyleCnt="2"/>
      <dgm:spPr/>
    </dgm:pt>
    <dgm:pt modelId="{8FFAF4EC-60A7-42A2-BD6F-BAC28036BED1}" type="pres">
      <dgm:prSet presAssocID="{43B5E541-3B96-4FD8-9088-B14861105D25}" presName="vertSpace2b" presStyleCnt="0"/>
      <dgm:spPr/>
    </dgm:pt>
    <dgm:pt modelId="{89A587BF-5891-4819-B016-9E125A8F746A}" type="pres">
      <dgm:prSet presAssocID="{EEA0F934-5237-46B0-ACCA-03D1FADDEFE9}" presName="thickLine" presStyleLbl="alignNode1" presStyleIdx="1" presStyleCnt="2"/>
      <dgm:spPr/>
    </dgm:pt>
    <dgm:pt modelId="{746F79A1-FBDF-466A-BA4C-FED786FEAC25}" type="pres">
      <dgm:prSet presAssocID="{EEA0F934-5237-46B0-ACCA-03D1FADDEFE9}" presName="horz1" presStyleCnt="0"/>
      <dgm:spPr/>
    </dgm:pt>
    <dgm:pt modelId="{811ABCE9-7F31-4FEC-972C-81DB142113CA}" type="pres">
      <dgm:prSet presAssocID="{EEA0F934-5237-46B0-ACCA-03D1FADDEFE9}" presName="tx1" presStyleLbl="revTx" presStyleIdx="2" presStyleCnt="4"/>
      <dgm:spPr/>
    </dgm:pt>
    <dgm:pt modelId="{140FDCBF-97F7-4952-9682-0036C71E61EC}" type="pres">
      <dgm:prSet presAssocID="{EEA0F934-5237-46B0-ACCA-03D1FADDEFE9}" presName="vert1" presStyleCnt="0"/>
      <dgm:spPr/>
    </dgm:pt>
    <dgm:pt modelId="{060659A1-135A-45CC-A3AF-EFB1D4DD806F}" type="pres">
      <dgm:prSet presAssocID="{C04D0AF8-8782-4C0A-B455-C398D4276BB6}" presName="vertSpace2a" presStyleCnt="0"/>
      <dgm:spPr/>
    </dgm:pt>
    <dgm:pt modelId="{A61F68CD-1476-40C2-B045-4E72E88E82A6}" type="pres">
      <dgm:prSet presAssocID="{C04D0AF8-8782-4C0A-B455-C398D4276BB6}" presName="horz2" presStyleCnt="0"/>
      <dgm:spPr/>
    </dgm:pt>
    <dgm:pt modelId="{6A96FF70-EE4E-4DE7-B979-5BFB4AA87F5D}" type="pres">
      <dgm:prSet presAssocID="{C04D0AF8-8782-4C0A-B455-C398D4276BB6}" presName="horzSpace2" presStyleCnt="0"/>
      <dgm:spPr/>
    </dgm:pt>
    <dgm:pt modelId="{9A801D82-9241-4A8F-9400-679CE0AF4E8B}" type="pres">
      <dgm:prSet presAssocID="{C04D0AF8-8782-4C0A-B455-C398D4276BB6}" presName="tx2" presStyleLbl="revTx" presStyleIdx="3" presStyleCnt="4"/>
      <dgm:spPr/>
    </dgm:pt>
    <dgm:pt modelId="{41AC3710-94FA-4709-A5E3-F51E956AA600}" type="pres">
      <dgm:prSet presAssocID="{C04D0AF8-8782-4C0A-B455-C398D4276BB6}" presName="vert2" presStyleCnt="0"/>
      <dgm:spPr/>
    </dgm:pt>
    <dgm:pt modelId="{9DDB1EC6-98E2-4738-A331-22707D44C7AE}" type="pres">
      <dgm:prSet presAssocID="{C04D0AF8-8782-4C0A-B455-C398D4276BB6}" presName="thinLine2b" presStyleLbl="callout" presStyleIdx="1" presStyleCnt="2"/>
      <dgm:spPr/>
    </dgm:pt>
    <dgm:pt modelId="{9CC0D6A4-DB04-442E-86D3-C848A667D20E}" type="pres">
      <dgm:prSet presAssocID="{C04D0AF8-8782-4C0A-B455-C398D4276BB6}" presName="vertSpace2b" presStyleCnt="0"/>
      <dgm:spPr/>
    </dgm:pt>
  </dgm:ptLst>
  <dgm:cxnLst>
    <dgm:cxn modelId="{BDF0720D-F3C2-4C0C-AEDE-9BABC0231F91}" srcId="{EEA0F934-5237-46B0-ACCA-03D1FADDEFE9}" destId="{C04D0AF8-8782-4C0A-B455-C398D4276BB6}" srcOrd="0" destOrd="0" parTransId="{67EFFAD8-E51B-4F2F-80D3-CDB008327644}" sibTransId="{A84DBAA6-7337-48AE-BB07-20C6191F0C73}"/>
    <dgm:cxn modelId="{7EC2EE29-069C-42BC-92A7-6A1BF1A7C8CE}" type="presOf" srcId="{C04D0AF8-8782-4C0A-B455-C398D4276BB6}" destId="{9A801D82-9241-4A8F-9400-679CE0AF4E8B}" srcOrd="0" destOrd="0" presId="urn:microsoft.com/office/officeart/2008/layout/LinedList"/>
    <dgm:cxn modelId="{E0CFA52E-1AC1-4658-8E22-300D02AF6FF0}" type="presOf" srcId="{43B5E541-3B96-4FD8-9088-B14861105D25}" destId="{D9299A49-7112-425E-8A4D-BB33EEF61DA1}" srcOrd="0" destOrd="0" presId="urn:microsoft.com/office/officeart/2008/layout/LinedList"/>
    <dgm:cxn modelId="{0CA74549-D3A9-43C7-BC10-1B628BB11B9D}" type="presOf" srcId="{EEA0F934-5237-46B0-ACCA-03D1FADDEFE9}" destId="{811ABCE9-7F31-4FEC-972C-81DB142113CA}" srcOrd="0" destOrd="0" presId="urn:microsoft.com/office/officeart/2008/layout/LinedList"/>
    <dgm:cxn modelId="{53258CA3-3C37-4AF5-8386-03E058F6709E}" srcId="{38E79BAE-315A-4586-A696-7735B06B8F3D}" destId="{EEA0F934-5237-46B0-ACCA-03D1FADDEFE9}" srcOrd="1" destOrd="0" parTransId="{7EFF8C05-93FE-4F89-88E4-A608856796E8}" sibTransId="{626F7086-FF37-4DE0-B77B-9C3BEC2E0191}"/>
    <dgm:cxn modelId="{621458B9-17B6-4680-9624-1AAD23A0B635}" srcId="{18494430-9C9D-4433-ABB6-D8C8A9B31F8C}" destId="{43B5E541-3B96-4FD8-9088-B14861105D25}" srcOrd="0" destOrd="0" parTransId="{C865D628-8E81-4049-B91C-C819CB0E1FFF}" sibTransId="{A13FA10B-8403-4433-9F52-81BCBF25CC18}"/>
    <dgm:cxn modelId="{CF87C4C8-5702-4F82-B014-DB3C1E92C75C}" type="presOf" srcId="{38E79BAE-315A-4586-A696-7735B06B8F3D}" destId="{3DFFFD9B-780F-4AF8-9141-7C3E50A8BE95}" srcOrd="0" destOrd="0" presId="urn:microsoft.com/office/officeart/2008/layout/LinedList"/>
    <dgm:cxn modelId="{32995BD3-EBE7-469E-A36C-A423CEAD10BF}" type="presOf" srcId="{18494430-9C9D-4433-ABB6-D8C8A9B31F8C}" destId="{E8525DC5-C0E7-428F-8C15-7B9339468290}" srcOrd="0" destOrd="0" presId="urn:microsoft.com/office/officeart/2008/layout/LinedList"/>
    <dgm:cxn modelId="{1923F8E2-F94A-498E-9B2C-A611E826F389}" srcId="{38E79BAE-315A-4586-A696-7735B06B8F3D}" destId="{18494430-9C9D-4433-ABB6-D8C8A9B31F8C}" srcOrd="0" destOrd="0" parTransId="{C8076490-78DA-4B81-B251-050B75AC30AA}" sibTransId="{C3CC9E12-DBFB-43B9-BC35-F857034E8349}"/>
    <dgm:cxn modelId="{4D24F3CC-4522-4C92-B549-EF9347C238AC}" type="presParOf" srcId="{3DFFFD9B-780F-4AF8-9141-7C3E50A8BE95}" destId="{DA7C8E15-F1F0-45E1-8548-9BDF3D8EB079}" srcOrd="0" destOrd="0" presId="urn:microsoft.com/office/officeart/2008/layout/LinedList"/>
    <dgm:cxn modelId="{DDFCC145-DFFC-4EEC-8067-EF63E6615988}" type="presParOf" srcId="{3DFFFD9B-780F-4AF8-9141-7C3E50A8BE95}" destId="{09E20B3D-D2E1-4E74-ABBA-41AE4F31D4A1}" srcOrd="1" destOrd="0" presId="urn:microsoft.com/office/officeart/2008/layout/LinedList"/>
    <dgm:cxn modelId="{AB0851CB-AE7E-4144-8DD8-34F626D62D58}" type="presParOf" srcId="{09E20B3D-D2E1-4E74-ABBA-41AE4F31D4A1}" destId="{E8525DC5-C0E7-428F-8C15-7B9339468290}" srcOrd="0" destOrd="0" presId="urn:microsoft.com/office/officeart/2008/layout/LinedList"/>
    <dgm:cxn modelId="{40A30F20-1724-4866-A882-1244A106F67B}" type="presParOf" srcId="{09E20B3D-D2E1-4E74-ABBA-41AE4F31D4A1}" destId="{CD3D4687-01AB-4FB6-8C72-E15377FD75F5}" srcOrd="1" destOrd="0" presId="urn:microsoft.com/office/officeart/2008/layout/LinedList"/>
    <dgm:cxn modelId="{1F92863C-4D15-464D-9ECD-6147921FB4AF}" type="presParOf" srcId="{CD3D4687-01AB-4FB6-8C72-E15377FD75F5}" destId="{9B51C071-A264-447E-B78D-2AAE69D7C7BA}" srcOrd="0" destOrd="0" presId="urn:microsoft.com/office/officeart/2008/layout/LinedList"/>
    <dgm:cxn modelId="{9DDE7E3C-2AEF-4F18-9A75-20A56276E788}" type="presParOf" srcId="{CD3D4687-01AB-4FB6-8C72-E15377FD75F5}" destId="{C19EAA0E-CE30-47D2-9B1D-C3B2F8D4192D}" srcOrd="1" destOrd="0" presId="urn:microsoft.com/office/officeart/2008/layout/LinedList"/>
    <dgm:cxn modelId="{6D590936-48DD-4E39-A30C-0226A5BECF5E}" type="presParOf" srcId="{C19EAA0E-CE30-47D2-9B1D-C3B2F8D4192D}" destId="{E232347A-CF3D-49A6-A5C9-1F3A45B10437}" srcOrd="0" destOrd="0" presId="urn:microsoft.com/office/officeart/2008/layout/LinedList"/>
    <dgm:cxn modelId="{D9BC5F21-C0DC-465D-BF80-CABB048DF857}" type="presParOf" srcId="{C19EAA0E-CE30-47D2-9B1D-C3B2F8D4192D}" destId="{D9299A49-7112-425E-8A4D-BB33EEF61DA1}" srcOrd="1" destOrd="0" presId="urn:microsoft.com/office/officeart/2008/layout/LinedList"/>
    <dgm:cxn modelId="{24ECA5CA-0278-4F5A-9C54-27E5286DB933}" type="presParOf" srcId="{C19EAA0E-CE30-47D2-9B1D-C3B2F8D4192D}" destId="{D53959E2-A4C1-47CE-B9EF-C04540A003E6}" srcOrd="2" destOrd="0" presId="urn:microsoft.com/office/officeart/2008/layout/LinedList"/>
    <dgm:cxn modelId="{F49088F0-F165-4A73-9CD8-EE28036F198E}" type="presParOf" srcId="{CD3D4687-01AB-4FB6-8C72-E15377FD75F5}" destId="{D395A26A-EAB6-4ABD-A22D-3523560B1E0F}" srcOrd="2" destOrd="0" presId="urn:microsoft.com/office/officeart/2008/layout/LinedList"/>
    <dgm:cxn modelId="{B8CE22F9-CDCE-4BA4-B14C-C1E5BCE0EC71}" type="presParOf" srcId="{CD3D4687-01AB-4FB6-8C72-E15377FD75F5}" destId="{8FFAF4EC-60A7-42A2-BD6F-BAC28036BED1}" srcOrd="3" destOrd="0" presId="urn:microsoft.com/office/officeart/2008/layout/LinedList"/>
    <dgm:cxn modelId="{E2991578-DBC6-412E-BC4A-3BB7CB807B93}" type="presParOf" srcId="{3DFFFD9B-780F-4AF8-9141-7C3E50A8BE95}" destId="{89A587BF-5891-4819-B016-9E125A8F746A}" srcOrd="2" destOrd="0" presId="urn:microsoft.com/office/officeart/2008/layout/LinedList"/>
    <dgm:cxn modelId="{85A68B3F-B5A0-4C69-AC6B-DA3EF71CF0EC}" type="presParOf" srcId="{3DFFFD9B-780F-4AF8-9141-7C3E50A8BE95}" destId="{746F79A1-FBDF-466A-BA4C-FED786FEAC25}" srcOrd="3" destOrd="0" presId="urn:microsoft.com/office/officeart/2008/layout/LinedList"/>
    <dgm:cxn modelId="{11B4AC77-31AE-4154-B626-74813B038F18}" type="presParOf" srcId="{746F79A1-FBDF-466A-BA4C-FED786FEAC25}" destId="{811ABCE9-7F31-4FEC-972C-81DB142113CA}" srcOrd="0" destOrd="0" presId="urn:microsoft.com/office/officeart/2008/layout/LinedList"/>
    <dgm:cxn modelId="{FB071CED-ABBC-4593-8287-BB0B4674C77F}" type="presParOf" srcId="{746F79A1-FBDF-466A-BA4C-FED786FEAC25}" destId="{140FDCBF-97F7-4952-9682-0036C71E61EC}" srcOrd="1" destOrd="0" presId="urn:microsoft.com/office/officeart/2008/layout/LinedList"/>
    <dgm:cxn modelId="{15D8F9CD-FE1B-452B-B43D-ED8EB76EA907}" type="presParOf" srcId="{140FDCBF-97F7-4952-9682-0036C71E61EC}" destId="{060659A1-135A-45CC-A3AF-EFB1D4DD806F}" srcOrd="0" destOrd="0" presId="urn:microsoft.com/office/officeart/2008/layout/LinedList"/>
    <dgm:cxn modelId="{D15780D4-9D53-40A4-84B8-EBA3170B6E75}" type="presParOf" srcId="{140FDCBF-97F7-4952-9682-0036C71E61EC}" destId="{A61F68CD-1476-40C2-B045-4E72E88E82A6}" srcOrd="1" destOrd="0" presId="urn:microsoft.com/office/officeart/2008/layout/LinedList"/>
    <dgm:cxn modelId="{880BCB1B-4260-4B81-871A-867315EADFB5}" type="presParOf" srcId="{A61F68CD-1476-40C2-B045-4E72E88E82A6}" destId="{6A96FF70-EE4E-4DE7-B979-5BFB4AA87F5D}" srcOrd="0" destOrd="0" presId="urn:microsoft.com/office/officeart/2008/layout/LinedList"/>
    <dgm:cxn modelId="{31BF4A37-D9D6-4397-9E0E-175048D5FA9C}" type="presParOf" srcId="{A61F68CD-1476-40C2-B045-4E72E88E82A6}" destId="{9A801D82-9241-4A8F-9400-679CE0AF4E8B}" srcOrd="1" destOrd="0" presId="urn:microsoft.com/office/officeart/2008/layout/LinedList"/>
    <dgm:cxn modelId="{CC3442E1-F43F-403F-919A-CE9601DC6A3B}" type="presParOf" srcId="{A61F68CD-1476-40C2-B045-4E72E88E82A6}" destId="{41AC3710-94FA-4709-A5E3-F51E956AA600}" srcOrd="2" destOrd="0" presId="urn:microsoft.com/office/officeart/2008/layout/LinedList"/>
    <dgm:cxn modelId="{F9ED99BB-F75B-4D60-A551-B7E1E8657C5F}" type="presParOf" srcId="{140FDCBF-97F7-4952-9682-0036C71E61EC}" destId="{9DDB1EC6-98E2-4738-A331-22707D44C7AE}" srcOrd="2" destOrd="0" presId="urn:microsoft.com/office/officeart/2008/layout/LinedList"/>
    <dgm:cxn modelId="{E9D63888-C3E0-40AE-9ACE-DB7A28ECEEC9}" type="presParOf" srcId="{140FDCBF-97F7-4952-9682-0036C71E61EC}" destId="{9CC0D6A4-DB04-442E-86D3-C848A667D20E}"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2B8040-0B86-46D8-9035-A667982D094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E975A65-4F65-4FF7-B8EC-9E3A3B4BB9B4}">
      <dgm:prSet phldrT="[Text]"/>
      <dgm:spPr/>
      <dgm:t>
        <a:bodyPr/>
        <a:lstStyle/>
        <a:p>
          <a:r>
            <a:rPr lang="en-US" dirty="0"/>
            <a:t>Introduction</a:t>
          </a:r>
        </a:p>
      </dgm:t>
    </dgm:pt>
    <dgm:pt modelId="{76B54CC8-0AF3-43E9-A6C8-198E9E4E9BA4}" type="parTrans" cxnId="{21ADD0C1-89DA-453F-BACA-8CD01CB7C838}">
      <dgm:prSet/>
      <dgm:spPr/>
      <dgm:t>
        <a:bodyPr/>
        <a:lstStyle/>
        <a:p>
          <a:endParaRPr lang="en-US"/>
        </a:p>
      </dgm:t>
    </dgm:pt>
    <dgm:pt modelId="{483F4B45-6A8B-4C83-8AAB-45DE8FF0D35A}" type="sibTrans" cxnId="{21ADD0C1-89DA-453F-BACA-8CD01CB7C838}">
      <dgm:prSet/>
      <dgm:spPr/>
      <dgm:t>
        <a:bodyPr/>
        <a:lstStyle/>
        <a:p>
          <a:endParaRPr lang="en-US"/>
        </a:p>
      </dgm:t>
    </dgm:pt>
    <dgm:pt modelId="{199D4781-4BCB-42A2-A270-8EF9D22F3566}">
      <dgm:prSet phldrT="[Text]"/>
      <dgm:spPr/>
      <dgm:t>
        <a:bodyPr/>
        <a:lstStyle/>
        <a:p>
          <a:pPr>
            <a:buFont typeface="+mj-lt"/>
            <a:buAutoNum type="arabicPeriod"/>
          </a:pPr>
          <a:r>
            <a:rPr lang="en-US" dirty="0"/>
            <a:t>  Introduce yourself</a:t>
          </a:r>
        </a:p>
      </dgm:t>
    </dgm:pt>
    <dgm:pt modelId="{E9F8F01A-9021-4318-8320-E64E15F645F9}" type="parTrans" cxnId="{FA4A34AE-C816-496B-B7B8-EF47C80A0E06}">
      <dgm:prSet/>
      <dgm:spPr/>
      <dgm:t>
        <a:bodyPr/>
        <a:lstStyle/>
        <a:p>
          <a:endParaRPr lang="en-US"/>
        </a:p>
      </dgm:t>
    </dgm:pt>
    <dgm:pt modelId="{FD7E3646-A6DA-4C38-AD61-7C2BB1D8B43D}" type="sibTrans" cxnId="{FA4A34AE-C816-496B-B7B8-EF47C80A0E06}">
      <dgm:prSet/>
      <dgm:spPr/>
      <dgm:t>
        <a:bodyPr/>
        <a:lstStyle/>
        <a:p>
          <a:endParaRPr lang="en-US"/>
        </a:p>
      </dgm:t>
    </dgm:pt>
    <dgm:pt modelId="{93CB8263-370D-45D2-9C4F-4C44192020D4}">
      <dgm:prSet phldrT="[Text]"/>
      <dgm:spPr/>
      <dgm:t>
        <a:bodyPr/>
        <a:lstStyle/>
        <a:p>
          <a:pPr>
            <a:buFont typeface="+mj-lt"/>
            <a:buAutoNum type="arabicPeriod"/>
          </a:pPr>
          <a:r>
            <a:rPr lang="en-US" dirty="0"/>
            <a:t>  Announce the purpose of the speech</a:t>
          </a:r>
        </a:p>
      </dgm:t>
    </dgm:pt>
    <dgm:pt modelId="{40712A1B-B5C5-4704-9CFF-368B4220537D}" type="parTrans" cxnId="{8A12B389-1C5B-4016-BFEB-2988669DF827}">
      <dgm:prSet/>
      <dgm:spPr/>
      <dgm:t>
        <a:bodyPr/>
        <a:lstStyle/>
        <a:p>
          <a:endParaRPr lang="en-US"/>
        </a:p>
      </dgm:t>
    </dgm:pt>
    <dgm:pt modelId="{34C69866-830A-4F61-8F2E-D2538D772110}" type="sibTrans" cxnId="{8A12B389-1C5B-4016-BFEB-2988669DF827}">
      <dgm:prSet/>
      <dgm:spPr/>
      <dgm:t>
        <a:bodyPr/>
        <a:lstStyle/>
        <a:p>
          <a:endParaRPr lang="en-US"/>
        </a:p>
      </dgm:t>
    </dgm:pt>
    <dgm:pt modelId="{DF35E428-E7FD-4DAE-847A-6CF4D3DFD42E}">
      <dgm:prSet phldrT="[Text]"/>
      <dgm:spPr/>
      <dgm:t>
        <a:bodyPr/>
        <a:lstStyle/>
        <a:p>
          <a:pPr>
            <a:buFont typeface="+mj-lt"/>
            <a:buAutoNum type="arabicPeriod"/>
          </a:pPr>
          <a:r>
            <a:rPr lang="en-US" dirty="0"/>
            <a:t>  Generate interest</a:t>
          </a:r>
        </a:p>
      </dgm:t>
    </dgm:pt>
    <dgm:pt modelId="{8E817071-CCDF-40EA-BD41-30A4A5F4DC8A}" type="parTrans" cxnId="{D5DFE684-9B63-4B40-B207-40E550DDA422}">
      <dgm:prSet/>
      <dgm:spPr/>
      <dgm:t>
        <a:bodyPr/>
        <a:lstStyle/>
        <a:p>
          <a:endParaRPr lang="en-US"/>
        </a:p>
      </dgm:t>
    </dgm:pt>
    <dgm:pt modelId="{3D80A0BC-DE18-482D-A319-DB16F980C391}" type="sibTrans" cxnId="{D5DFE684-9B63-4B40-B207-40E550DDA422}">
      <dgm:prSet/>
      <dgm:spPr/>
      <dgm:t>
        <a:bodyPr/>
        <a:lstStyle/>
        <a:p>
          <a:endParaRPr lang="en-US"/>
        </a:p>
      </dgm:t>
    </dgm:pt>
    <dgm:pt modelId="{4AAFD6E9-2E63-4D28-8866-30EAABD95521}">
      <dgm:prSet phldrT="[Text]"/>
      <dgm:spPr/>
      <dgm:t>
        <a:bodyPr/>
        <a:lstStyle/>
        <a:p>
          <a:pPr>
            <a:buFont typeface="+mj-lt"/>
            <a:buAutoNum type="arabicPeriod"/>
          </a:pPr>
          <a:r>
            <a:rPr lang="en-US" dirty="0"/>
            <a:t>  Introduce the software</a:t>
          </a:r>
        </a:p>
      </dgm:t>
    </dgm:pt>
    <dgm:pt modelId="{1F044693-FC9D-42B9-AA7A-FC832D58C6A4}" type="parTrans" cxnId="{F6601A3D-61E8-4AFD-9D88-9863C680F9DC}">
      <dgm:prSet/>
      <dgm:spPr/>
      <dgm:t>
        <a:bodyPr/>
        <a:lstStyle/>
        <a:p>
          <a:endParaRPr lang="en-US"/>
        </a:p>
      </dgm:t>
    </dgm:pt>
    <dgm:pt modelId="{8221C5B9-0317-41BE-A432-685DB4C644EB}" type="sibTrans" cxnId="{F6601A3D-61E8-4AFD-9D88-9863C680F9DC}">
      <dgm:prSet/>
      <dgm:spPr/>
      <dgm:t>
        <a:bodyPr/>
        <a:lstStyle/>
        <a:p>
          <a:endParaRPr lang="en-US"/>
        </a:p>
      </dgm:t>
    </dgm:pt>
    <dgm:pt modelId="{4BAD607C-B879-4D5E-9AEB-09E3C3D3946A}">
      <dgm:prSet phldrT="[Text]"/>
      <dgm:spPr/>
      <dgm:t>
        <a:bodyPr/>
        <a:lstStyle/>
        <a:p>
          <a:pPr>
            <a:buFont typeface="+mj-lt"/>
            <a:buAutoNum type="arabicPeriod"/>
          </a:pPr>
          <a:r>
            <a:rPr lang="en-US" dirty="0"/>
            <a:t>  Discuss its purpose and features</a:t>
          </a:r>
        </a:p>
      </dgm:t>
    </dgm:pt>
    <dgm:pt modelId="{154C0B01-9F51-4CBF-8C29-0062E8D23420}" type="parTrans" cxnId="{D04D4390-5607-4534-BC69-B14064F06E5D}">
      <dgm:prSet/>
      <dgm:spPr/>
      <dgm:t>
        <a:bodyPr/>
        <a:lstStyle/>
        <a:p>
          <a:endParaRPr lang="en-US"/>
        </a:p>
      </dgm:t>
    </dgm:pt>
    <dgm:pt modelId="{80744826-651A-4D99-B3FC-248DBDE550E0}" type="sibTrans" cxnId="{D04D4390-5607-4534-BC69-B14064F06E5D}">
      <dgm:prSet/>
      <dgm:spPr/>
      <dgm:t>
        <a:bodyPr/>
        <a:lstStyle/>
        <a:p>
          <a:endParaRPr lang="en-US"/>
        </a:p>
      </dgm:t>
    </dgm:pt>
    <dgm:pt modelId="{9031F637-D2CB-472B-A31C-A729E95F0DFA}">
      <dgm:prSet phldrT="[Text]"/>
      <dgm:spPr/>
      <dgm:t>
        <a:bodyPr/>
        <a:lstStyle/>
        <a:p>
          <a:pPr>
            <a:buFont typeface="+mj-lt"/>
            <a:buAutoNum type="arabicPeriod"/>
          </a:pPr>
          <a:r>
            <a:rPr lang="en-US" dirty="0"/>
            <a:t>  Discuss its benefits</a:t>
          </a:r>
        </a:p>
      </dgm:t>
    </dgm:pt>
    <dgm:pt modelId="{3270281E-B5FB-4A77-8B39-61C94A99B5C0}" type="parTrans" cxnId="{3005E90B-57E5-4C97-9EA5-43DB996CC540}">
      <dgm:prSet/>
      <dgm:spPr/>
      <dgm:t>
        <a:bodyPr/>
        <a:lstStyle/>
        <a:p>
          <a:endParaRPr lang="en-US"/>
        </a:p>
      </dgm:t>
    </dgm:pt>
    <dgm:pt modelId="{0CEA295C-406F-4ACB-AF4E-6154A5C13FC7}" type="sibTrans" cxnId="{3005E90B-57E5-4C97-9EA5-43DB996CC540}">
      <dgm:prSet/>
      <dgm:spPr/>
      <dgm:t>
        <a:bodyPr/>
        <a:lstStyle/>
        <a:p>
          <a:endParaRPr lang="en-US"/>
        </a:p>
      </dgm:t>
    </dgm:pt>
    <dgm:pt modelId="{C306D84A-043D-4FD5-83D8-CBF2F0D2FB72}" type="pres">
      <dgm:prSet presAssocID="{2A2B8040-0B86-46D8-9035-A667982D094D}" presName="linear" presStyleCnt="0">
        <dgm:presLayoutVars>
          <dgm:animLvl val="lvl"/>
          <dgm:resizeHandles val="exact"/>
        </dgm:presLayoutVars>
      </dgm:prSet>
      <dgm:spPr/>
    </dgm:pt>
    <dgm:pt modelId="{D801734A-E400-4376-9914-7EA724CEAECC}" type="pres">
      <dgm:prSet presAssocID="{FE975A65-4F65-4FF7-B8EC-9E3A3B4BB9B4}" presName="parentText" presStyleLbl="node1" presStyleIdx="0" presStyleCnt="1">
        <dgm:presLayoutVars>
          <dgm:chMax val="0"/>
          <dgm:bulletEnabled val="1"/>
        </dgm:presLayoutVars>
      </dgm:prSet>
      <dgm:spPr/>
    </dgm:pt>
    <dgm:pt modelId="{D29B2153-C5C0-4D60-82B4-B8A1240C2A92}" type="pres">
      <dgm:prSet presAssocID="{FE975A65-4F65-4FF7-B8EC-9E3A3B4BB9B4}" presName="childText" presStyleLbl="revTx" presStyleIdx="0" presStyleCnt="1">
        <dgm:presLayoutVars>
          <dgm:bulletEnabled val="1"/>
        </dgm:presLayoutVars>
      </dgm:prSet>
      <dgm:spPr/>
    </dgm:pt>
  </dgm:ptLst>
  <dgm:cxnLst>
    <dgm:cxn modelId="{3005E90B-57E5-4C97-9EA5-43DB996CC540}" srcId="{FE975A65-4F65-4FF7-B8EC-9E3A3B4BB9B4}" destId="{9031F637-D2CB-472B-A31C-A729E95F0DFA}" srcOrd="5" destOrd="0" parTransId="{3270281E-B5FB-4A77-8B39-61C94A99B5C0}" sibTransId="{0CEA295C-406F-4ACB-AF4E-6154A5C13FC7}"/>
    <dgm:cxn modelId="{B07E5F17-27A6-48D2-B5E8-E79C811D0705}" type="presOf" srcId="{4AAFD6E9-2E63-4D28-8866-30EAABD95521}" destId="{D29B2153-C5C0-4D60-82B4-B8A1240C2A92}" srcOrd="0" destOrd="3" presId="urn:microsoft.com/office/officeart/2005/8/layout/vList2"/>
    <dgm:cxn modelId="{6465F31E-FEA3-409C-8F6A-B22B14EF561E}" type="presOf" srcId="{FE975A65-4F65-4FF7-B8EC-9E3A3B4BB9B4}" destId="{D801734A-E400-4376-9914-7EA724CEAECC}" srcOrd="0" destOrd="0" presId="urn:microsoft.com/office/officeart/2005/8/layout/vList2"/>
    <dgm:cxn modelId="{6867CC2C-3E29-4847-91FB-54AFCAE20AA7}" type="presOf" srcId="{4BAD607C-B879-4D5E-9AEB-09E3C3D3946A}" destId="{D29B2153-C5C0-4D60-82B4-B8A1240C2A92}" srcOrd="0" destOrd="4" presId="urn:microsoft.com/office/officeart/2005/8/layout/vList2"/>
    <dgm:cxn modelId="{F6601A3D-61E8-4AFD-9D88-9863C680F9DC}" srcId="{FE975A65-4F65-4FF7-B8EC-9E3A3B4BB9B4}" destId="{4AAFD6E9-2E63-4D28-8866-30EAABD95521}" srcOrd="3" destOrd="0" parTransId="{1F044693-FC9D-42B9-AA7A-FC832D58C6A4}" sibTransId="{8221C5B9-0317-41BE-A432-685DB4C644EB}"/>
    <dgm:cxn modelId="{9B847484-9BBB-446A-985E-6323A12299B4}" type="presOf" srcId="{93CB8263-370D-45D2-9C4F-4C44192020D4}" destId="{D29B2153-C5C0-4D60-82B4-B8A1240C2A92}" srcOrd="0" destOrd="1" presId="urn:microsoft.com/office/officeart/2005/8/layout/vList2"/>
    <dgm:cxn modelId="{D5DFE684-9B63-4B40-B207-40E550DDA422}" srcId="{FE975A65-4F65-4FF7-B8EC-9E3A3B4BB9B4}" destId="{DF35E428-E7FD-4DAE-847A-6CF4D3DFD42E}" srcOrd="2" destOrd="0" parTransId="{8E817071-CCDF-40EA-BD41-30A4A5F4DC8A}" sibTransId="{3D80A0BC-DE18-482D-A319-DB16F980C391}"/>
    <dgm:cxn modelId="{8A12B389-1C5B-4016-BFEB-2988669DF827}" srcId="{FE975A65-4F65-4FF7-B8EC-9E3A3B4BB9B4}" destId="{93CB8263-370D-45D2-9C4F-4C44192020D4}" srcOrd="1" destOrd="0" parTransId="{40712A1B-B5C5-4704-9CFF-368B4220537D}" sibTransId="{34C69866-830A-4F61-8F2E-D2538D772110}"/>
    <dgm:cxn modelId="{FFE7D98F-C1D6-49A4-B4B4-68D9DCF0402C}" type="presOf" srcId="{DF35E428-E7FD-4DAE-847A-6CF4D3DFD42E}" destId="{D29B2153-C5C0-4D60-82B4-B8A1240C2A92}" srcOrd="0" destOrd="2" presId="urn:microsoft.com/office/officeart/2005/8/layout/vList2"/>
    <dgm:cxn modelId="{D04D4390-5607-4534-BC69-B14064F06E5D}" srcId="{FE975A65-4F65-4FF7-B8EC-9E3A3B4BB9B4}" destId="{4BAD607C-B879-4D5E-9AEB-09E3C3D3946A}" srcOrd="4" destOrd="0" parTransId="{154C0B01-9F51-4CBF-8C29-0062E8D23420}" sibTransId="{80744826-651A-4D99-B3FC-248DBDE550E0}"/>
    <dgm:cxn modelId="{FA4A34AE-C816-496B-B7B8-EF47C80A0E06}" srcId="{FE975A65-4F65-4FF7-B8EC-9E3A3B4BB9B4}" destId="{199D4781-4BCB-42A2-A270-8EF9D22F3566}" srcOrd="0" destOrd="0" parTransId="{E9F8F01A-9021-4318-8320-E64E15F645F9}" sibTransId="{FD7E3646-A6DA-4C38-AD61-7C2BB1D8B43D}"/>
    <dgm:cxn modelId="{25508BB2-118F-4EA6-A766-7880C16A607C}" type="presOf" srcId="{9031F637-D2CB-472B-A31C-A729E95F0DFA}" destId="{D29B2153-C5C0-4D60-82B4-B8A1240C2A92}" srcOrd="0" destOrd="5" presId="urn:microsoft.com/office/officeart/2005/8/layout/vList2"/>
    <dgm:cxn modelId="{21ADD0C1-89DA-453F-BACA-8CD01CB7C838}" srcId="{2A2B8040-0B86-46D8-9035-A667982D094D}" destId="{FE975A65-4F65-4FF7-B8EC-9E3A3B4BB9B4}" srcOrd="0" destOrd="0" parTransId="{76B54CC8-0AF3-43E9-A6C8-198E9E4E9BA4}" sibTransId="{483F4B45-6A8B-4C83-8AAB-45DE8FF0D35A}"/>
    <dgm:cxn modelId="{AB5B6ED2-4BEE-440A-ADD0-B67C15F057E3}" type="presOf" srcId="{199D4781-4BCB-42A2-A270-8EF9D22F3566}" destId="{D29B2153-C5C0-4D60-82B4-B8A1240C2A92}" srcOrd="0" destOrd="0" presId="urn:microsoft.com/office/officeart/2005/8/layout/vList2"/>
    <dgm:cxn modelId="{B50000EC-F619-44FD-8506-CD0FA618242A}" type="presOf" srcId="{2A2B8040-0B86-46D8-9035-A667982D094D}" destId="{C306D84A-043D-4FD5-83D8-CBF2F0D2FB72}" srcOrd="0" destOrd="0" presId="urn:microsoft.com/office/officeart/2005/8/layout/vList2"/>
    <dgm:cxn modelId="{80F47C11-4106-4A2E-AF89-3B6CC17EBC49}" type="presParOf" srcId="{C306D84A-043D-4FD5-83D8-CBF2F0D2FB72}" destId="{D801734A-E400-4376-9914-7EA724CEAECC}" srcOrd="0" destOrd="0" presId="urn:microsoft.com/office/officeart/2005/8/layout/vList2"/>
    <dgm:cxn modelId="{9921BDE1-0D57-431F-873B-78B61A131D5C}" type="presParOf" srcId="{C306D84A-043D-4FD5-83D8-CBF2F0D2FB72}" destId="{D29B2153-C5C0-4D60-82B4-B8A1240C2A9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5DAA1D-D11E-4866-A957-979F42552672}"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678F6263-A02E-4D2B-BDAA-E975FD952F77}">
      <dgm:prSet phldrT="[Text]"/>
      <dgm:spPr/>
      <dgm:t>
        <a:bodyPr/>
        <a:lstStyle/>
        <a:p>
          <a:r>
            <a:rPr lang="en-US" dirty="0">
              <a:latin typeface="Times New Roman" panose="02020603050405020304" pitchFamily="18" charset="0"/>
              <a:cs typeface="Times New Roman" panose="02020603050405020304" pitchFamily="18" charset="0"/>
            </a:rPr>
            <a:t>		Main Body</a:t>
          </a:r>
        </a:p>
      </dgm:t>
    </dgm:pt>
    <dgm:pt modelId="{F973919C-3BBE-446A-9502-416DB9C54590}" type="parTrans" cxnId="{929F39B8-2016-412F-B406-B28DE45A66A3}">
      <dgm:prSet/>
      <dgm:spPr/>
      <dgm:t>
        <a:bodyPr/>
        <a:lstStyle/>
        <a:p>
          <a:endParaRPr lang="en-US">
            <a:latin typeface="Times New Roman" panose="02020603050405020304" pitchFamily="18" charset="0"/>
            <a:cs typeface="Times New Roman" panose="02020603050405020304" pitchFamily="18" charset="0"/>
          </a:endParaRPr>
        </a:p>
      </dgm:t>
    </dgm:pt>
    <dgm:pt modelId="{E95AD225-8611-4A59-9E91-DBAC62CCB202}" type="sibTrans" cxnId="{929F39B8-2016-412F-B406-B28DE45A66A3}">
      <dgm:prSet/>
      <dgm:spPr/>
      <dgm:t>
        <a:bodyPr/>
        <a:lstStyle/>
        <a:p>
          <a:endParaRPr lang="en-US">
            <a:latin typeface="Times New Roman" panose="02020603050405020304" pitchFamily="18" charset="0"/>
            <a:cs typeface="Times New Roman" panose="02020603050405020304" pitchFamily="18" charset="0"/>
          </a:endParaRPr>
        </a:p>
      </dgm:t>
    </dgm:pt>
    <dgm:pt modelId="{0FF37A07-67D3-4761-9EF4-E130309C2F0A}">
      <dgm:prSet phldrT="[Text]" custT="1"/>
      <dgm:spPr/>
      <dgm:t>
        <a:bodyPr/>
        <a:lstStyle/>
        <a:p>
          <a:pPr rtl="0">
            <a:buFont typeface="+mj-lt"/>
            <a:buAutoNum type="arabicPeriod"/>
          </a:pPr>
          <a:r>
            <a:rPr lang="en-US" sz="2000" dirty="0">
              <a:latin typeface="Times New Roman" panose="02020603050405020304" pitchFamily="18" charset="0"/>
              <a:cs typeface="Times New Roman" panose="02020603050405020304" pitchFamily="18" charset="0"/>
            </a:rPr>
            <a:t>Enlist all tasks you will demonstrate.</a:t>
          </a:r>
        </a:p>
      </dgm:t>
    </dgm:pt>
    <dgm:pt modelId="{450D40A5-2404-40D4-A57C-B1560EDB2A79}" type="parTrans" cxnId="{ED79FCA6-0FEB-4B57-B25C-C973A0C36C1D}">
      <dgm:prSet/>
      <dgm:spPr/>
      <dgm:t>
        <a:bodyPr/>
        <a:lstStyle/>
        <a:p>
          <a:endParaRPr lang="en-US">
            <a:latin typeface="Times New Roman" panose="02020603050405020304" pitchFamily="18" charset="0"/>
            <a:cs typeface="Times New Roman" panose="02020603050405020304" pitchFamily="18" charset="0"/>
          </a:endParaRPr>
        </a:p>
      </dgm:t>
    </dgm:pt>
    <dgm:pt modelId="{0ADDE565-0602-4408-BFA9-816C38EFBC28}" type="sibTrans" cxnId="{ED79FCA6-0FEB-4B57-B25C-C973A0C36C1D}">
      <dgm:prSet/>
      <dgm:spPr/>
      <dgm:t>
        <a:bodyPr/>
        <a:lstStyle/>
        <a:p>
          <a:endParaRPr lang="en-US">
            <a:latin typeface="Times New Roman" panose="02020603050405020304" pitchFamily="18" charset="0"/>
            <a:cs typeface="Times New Roman" panose="02020603050405020304" pitchFamily="18" charset="0"/>
          </a:endParaRPr>
        </a:p>
      </dgm:t>
    </dgm:pt>
    <dgm:pt modelId="{06C36D64-8E65-4A70-B024-4E8FF5713D45}">
      <dgm:prSet phldrT="[Text]"/>
      <dgm:spPr/>
      <dgm:t>
        <a:bodyPr/>
        <a:lstStyle/>
        <a:p>
          <a:r>
            <a:rPr lang="en-US" dirty="0">
              <a:latin typeface="Times New Roman" panose="02020603050405020304" pitchFamily="18" charset="0"/>
              <a:cs typeface="Times New Roman" panose="02020603050405020304" pitchFamily="18" charset="0"/>
            </a:rPr>
            <a:t>		Conclusion</a:t>
          </a:r>
        </a:p>
      </dgm:t>
    </dgm:pt>
    <dgm:pt modelId="{8A28E829-9561-41D8-8EAB-62428F29D14E}" type="parTrans" cxnId="{7542C0CE-D750-4605-9600-7B36026935AD}">
      <dgm:prSet/>
      <dgm:spPr/>
      <dgm:t>
        <a:bodyPr/>
        <a:lstStyle/>
        <a:p>
          <a:endParaRPr lang="en-US">
            <a:latin typeface="Times New Roman" panose="02020603050405020304" pitchFamily="18" charset="0"/>
            <a:cs typeface="Times New Roman" panose="02020603050405020304" pitchFamily="18" charset="0"/>
          </a:endParaRPr>
        </a:p>
      </dgm:t>
    </dgm:pt>
    <dgm:pt modelId="{E5A9DC2C-AACE-46F0-8AE9-C9E4FB0635B8}" type="sibTrans" cxnId="{7542C0CE-D750-4605-9600-7B36026935AD}">
      <dgm:prSet/>
      <dgm:spPr/>
      <dgm:t>
        <a:bodyPr/>
        <a:lstStyle/>
        <a:p>
          <a:endParaRPr lang="en-US">
            <a:latin typeface="Times New Roman" panose="02020603050405020304" pitchFamily="18" charset="0"/>
            <a:cs typeface="Times New Roman" panose="02020603050405020304" pitchFamily="18" charset="0"/>
          </a:endParaRPr>
        </a:p>
      </dgm:t>
    </dgm:pt>
    <dgm:pt modelId="{8922A3BA-993E-4FF3-B79D-F53F8F46A66A}">
      <dgm:prSet phldrT="[Text]"/>
      <dgm:spPr/>
      <dgm:t>
        <a:bodyPr/>
        <a:lstStyle/>
        <a:p>
          <a:r>
            <a:rPr lang="en-US" dirty="0">
              <a:latin typeface="Times New Roman" panose="02020603050405020304" pitchFamily="18" charset="0"/>
              <a:cs typeface="Times New Roman" panose="02020603050405020304" pitchFamily="18" charset="0"/>
            </a:rPr>
            <a:t>Once again stress the importance of the software and refer to the demonstration and encourage the users to try the app. Remember, by the end of the demo, the users must feel confident and motivated to use the app.</a:t>
          </a:r>
        </a:p>
      </dgm:t>
    </dgm:pt>
    <dgm:pt modelId="{C2F0BADB-8F19-44C6-82F0-FC931550C485}" type="parTrans" cxnId="{9D1ED0B0-C487-46B7-B92C-D1F0D4E1E7BA}">
      <dgm:prSet/>
      <dgm:spPr/>
      <dgm:t>
        <a:bodyPr/>
        <a:lstStyle/>
        <a:p>
          <a:endParaRPr lang="en-US">
            <a:latin typeface="Times New Roman" panose="02020603050405020304" pitchFamily="18" charset="0"/>
            <a:cs typeface="Times New Roman" panose="02020603050405020304" pitchFamily="18" charset="0"/>
          </a:endParaRPr>
        </a:p>
      </dgm:t>
    </dgm:pt>
    <dgm:pt modelId="{52AEB516-915E-4626-B30F-EAFF6A3D7464}" type="sibTrans" cxnId="{9D1ED0B0-C487-46B7-B92C-D1F0D4E1E7BA}">
      <dgm:prSet/>
      <dgm:spPr/>
      <dgm:t>
        <a:bodyPr/>
        <a:lstStyle/>
        <a:p>
          <a:endParaRPr lang="en-US">
            <a:latin typeface="Times New Roman" panose="02020603050405020304" pitchFamily="18" charset="0"/>
            <a:cs typeface="Times New Roman" panose="02020603050405020304" pitchFamily="18" charset="0"/>
          </a:endParaRPr>
        </a:p>
      </dgm:t>
    </dgm:pt>
    <dgm:pt modelId="{53A97891-E85F-4A16-8D89-B36805DEBA3F}">
      <dgm:prSet phldrT="[Text]" custT="1"/>
      <dgm:spPr/>
      <dgm:t>
        <a:bodyPr/>
        <a:lstStyle/>
        <a:p>
          <a:pPr rtl="0">
            <a:buFont typeface="+mj-lt"/>
            <a:buAutoNum type="arabicPeriod"/>
          </a:pPr>
          <a:r>
            <a:rPr lang="en-US" sz="2000" dirty="0">
              <a:latin typeface="Times New Roman" panose="02020603050405020304" pitchFamily="18" charset="0"/>
              <a:cs typeface="Times New Roman" panose="02020603050405020304" pitchFamily="18" charset="0"/>
            </a:rPr>
            <a:t>Begin with the title of a task.</a:t>
          </a:r>
        </a:p>
      </dgm:t>
    </dgm:pt>
    <dgm:pt modelId="{69B39CF7-329E-43A2-A8AD-3C7560F852B0}" type="parTrans" cxnId="{6ACE47C9-592A-4FC8-AF7C-5405281CFA55}">
      <dgm:prSet/>
      <dgm:spPr/>
      <dgm:t>
        <a:bodyPr/>
        <a:lstStyle/>
        <a:p>
          <a:endParaRPr lang="en-US">
            <a:latin typeface="Times New Roman" panose="02020603050405020304" pitchFamily="18" charset="0"/>
            <a:cs typeface="Times New Roman" panose="02020603050405020304" pitchFamily="18" charset="0"/>
          </a:endParaRPr>
        </a:p>
      </dgm:t>
    </dgm:pt>
    <dgm:pt modelId="{01327E02-B082-48DB-BE6D-6BC7F4A1DECD}" type="sibTrans" cxnId="{6ACE47C9-592A-4FC8-AF7C-5405281CFA55}">
      <dgm:prSet/>
      <dgm:spPr/>
      <dgm:t>
        <a:bodyPr/>
        <a:lstStyle/>
        <a:p>
          <a:endParaRPr lang="en-US">
            <a:latin typeface="Times New Roman" panose="02020603050405020304" pitchFamily="18" charset="0"/>
            <a:cs typeface="Times New Roman" panose="02020603050405020304" pitchFamily="18" charset="0"/>
          </a:endParaRPr>
        </a:p>
      </dgm:t>
    </dgm:pt>
    <dgm:pt modelId="{5381D00F-6D92-459B-976E-60CDCB3115B1}">
      <dgm:prSet phldrT="[Text]" custT="1"/>
      <dgm:spPr/>
      <dgm:t>
        <a:bodyPr/>
        <a:lstStyle/>
        <a:p>
          <a:pPr rtl="0">
            <a:buFont typeface="+mj-lt"/>
            <a:buAutoNum type="arabicPeriod"/>
          </a:pPr>
          <a:r>
            <a:rPr lang="en-US" sz="2000" dirty="0">
              <a:latin typeface="Times New Roman" panose="02020603050405020304" pitchFamily="18" charset="0"/>
              <a:cs typeface="Times New Roman" panose="02020603050405020304" pitchFamily="18" charset="0"/>
            </a:rPr>
            <a:t>Demonstrate step by step how it is performed. Explain the results. Encourage users and stress on how easy it is.</a:t>
          </a:r>
        </a:p>
      </dgm:t>
    </dgm:pt>
    <dgm:pt modelId="{911D3E2F-CA76-4947-81C3-3EC369AFB143}" type="parTrans" cxnId="{F32664D3-15CE-42EE-824F-041A5271BDED}">
      <dgm:prSet/>
      <dgm:spPr/>
      <dgm:t>
        <a:bodyPr/>
        <a:lstStyle/>
        <a:p>
          <a:endParaRPr lang="en-US">
            <a:latin typeface="Times New Roman" panose="02020603050405020304" pitchFamily="18" charset="0"/>
            <a:cs typeface="Times New Roman" panose="02020603050405020304" pitchFamily="18" charset="0"/>
          </a:endParaRPr>
        </a:p>
      </dgm:t>
    </dgm:pt>
    <dgm:pt modelId="{D5F13D0D-5472-434D-B0C5-281522D3DA3C}" type="sibTrans" cxnId="{F32664D3-15CE-42EE-824F-041A5271BDED}">
      <dgm:prSet/>
      <dgm:spPr/>
      <dgm:t>
        <a:bodyPr/>
        <a:lstStyle/>
        <a:p>
          <a:endParaRPr lang="en-US">
            <a:latin typeface="Times New Roman" panose="02020603050405020304" pitchFamily="18" charset="0"/>
            <a:cs typeface="Times New Roman" panose="02020603050405020304" pitchFamily="18" charset="0"/>
          </a:endParaRPr>
        </a:p>
      </dgm:t>
    </dgm:pt>
    <dgm:pt modelId="{47BF06FE-7DFE-41EC-9A0E-5DAFE94C68E8}">
      <dgm:prSet phldrT="[Text]" custT="1"/>
      <dgm:spPr/>
      <dgm:t>
        <a:bodyPr/>
        <a:lstStyle/>
        <a:p>
          <a:pPr rtl="0">
            <a:buFont typeface="+mj-lt"/>
            <a:buAutoNum type="arabicPeriod"/>
          </a:pPr>
          <a:r>
            <a:rPr lang="en-US" sz="2000" dirty="0">
              <a:latin typeface="Times New Roman" panose="02020603050405020304" pitchFamily="18" charset="0"/>
              <a:cs typeface="Times New Roman" panose="02020603050405020304" pitchFamily="18" charset="0"/>
            </a:rPr>
            <a:t>Then proceed to the next task and carry on.</a:t>
          </a:r>
        </a:p>
      </dgm:t>
    </dgm:pt>
    <dgm:pt modelId="{F8C378E9-3E3E-4AD2-9F6B-3A8BFDCCE34A}" type="parTrans" cxnId="{9671531A-5DA4-4844-9988-C5CF0D956F4D}">
      <dgm:prSet/>
      <dgm:spPr/>
      <dgm:t>
        <a:bodyPr/>
        <a:lstStyle/>
        <a:p>
          <a:endParaRPr lang="en-US">
            <a:latin typeface="Times New Roman" panose="02020603050405020304" pitchFamily="18" charset="0"/>
            <a:cs typeface="Times New Roman" panose="02020603050405020304" pitchFamily="18" charset="0"/>
          </a:endParaRPr>
        </a:p>
      </dgm:t>
    </dgm:pt>
    <dgm:pt modelId="{2650F4C1-3522-4882-886D-81B166AA868F}" type="sibTrans" cxnId="{9671531A-5DA4-4844-9988-C5CF0D956F4D}">
      <dgm:prSet/>
      <dgm:spPr/>
      <dgm:t>
        <a:bodyPr/>
        <a:lstStyle/>
        <a:p>
          <a:endParaRPr lang="en-US">
            <a:latin typeface="Times New Roman" panose="02020603050405020304" pitchFamily="18" charset="0"/>
            <a:cs typeface="Times New Roman" panose="02020603050405020304" pitchFamily="18" charset="0"/>
          </a:endParaRPr>
        </a:p>
      </dgm:t>
    </dgm:pt>
    <dgm:pt modelId="{D78C8A4B-3CB2-436C-B77E-058B7EFDBB82}" type="pres">
      <dgm:prSet presAssocID="{495DAA1D-D11E-4866-A957-979F42552672}" presName="linear" presStyleCnt="0">
        <dgm:presLayoutVars>
          <dgm:animLvl val="lvl"/>
          <dgm:resizeHandles val="exact"/>
        </dgm:presLayoutVars>
      </dgm:prSet>
      <dgm:spPr/>
    </dgm:pt>
    <dgm:pt modelId="{6C757F1A-9F3A-4CE4-B8EA-DFD9161E3A60}" type="pres">
      <dgm:prSet presAssocID="{678F6263-A02E-4D2B-BDAA-E975FD952F77}" presName="parentText" presStyleLbl="node1" presStyleIdx="0" presStyleCnt="2">
        <dgm:presLayoutVars>
          <dgm:chMax val="0"/>
          <dgm:bulletEnabled val="1"/>
        </dgm:presLayoutVars>
      </dgm:prSet>
      <dgm:spPr/>
    </dgm:pt>
    <dgm:pt modelId="{4E828F86-45F9-4F7A-8B15-5180215E97BF}" type="pres">
      <dgm:prSet presAssocID="{678F6263-A02E-4D2B-BDAA-E975FD952F77}" presName="childText" presStyleLbl="revTx" presStyleIdx="0" presStyleCnt="2">
        <dgm:presLayoutVars>
          <dgm:bulletEnabled val="1"/>
        </dgm:presLayoutVars>
      </dgm:prSet>
      <dgm:spPr/>
    </dgm:pt>
    <dgm:pt modelId="{F20C332A-5513-4363-8421-2CC2A7E83E9D}" type="pres">
      <dgm:prSet presAssocID="{06C36D64-8E65-4A70-B024-4E8FF5713D45}" presName="parentText" presStyleLbl="node1" presStyleIdx="1" presStyleCnt="2">
        <dgm:presLayoutVars>
          <dgm:chMax val="0"/>
          <dgm:bulletEnabled val="1"/>
        </dgm:presLayoutVars>
      </dgm:prSet>
      <dgm:spPr/>
    </dgm:pt>
    <dgm:pt modelId="{4BDA4AF7-018B-4E7D-A59B-CB6DB6F33BEF}" type="pres">
      <dgm:prSet presAssocID="{06C36D64-8E65-4A70-B024-4E8FF5713D45}" presName="childText" presStyleLbl="revTx" presStyleIdx="1" presStyleCnt="2">
        <dgm:presLayoutVars>
          <dgm:bulletEnabled val="1"/>
        </dgm:presLayoutVars>
      </dgm:prSet>
      <dgm:spPr/>
    </dgm:pt>
  </dgm:ptLst>
  <dgm:cxnLst>
    <dgm:cxn modelId="{C692760D-77DD-4548-A8A0-C83FCF14CB1D}" type="presOf" srcId="{53A97891-E85F-4A16-8D89-B36805DEBA3F}" destId="{4E828F86-45F9-4F7A-8B15-5180215E97BF}" srcOrd="0" destOrd="1" presId="urn:microsoft.com/office/officeart/2005/8/layout/vList2"/>
    <dgm:cxn modelId="{9671531A-5DA4-4844-9988-C5CF0D956F4D}" srcId="{678F6263-A02E-4D2B-BDAA-E975FD952F77}" destId="{47BF06FE-7DFE-41EC-9A0E-5DAFE94C68E8}" srcOrd="3" destOrd="0" parTransId="{F8C378E9-3E3E-4AD2-9F6B-3A8BFDCCE34A}" sibTransId="{2650F4C1-3522-4882-886D-81B166AA868F}"/>
    <dgm:cxn modelId="{6487941F-1B15-4A22-9E0E-0993855D3BD8}" type="presOf" srcId="{8922A3BA-993E-4FF3-B79D-F53F8F46A66A}" destId="{4BDA4AF7-018B-4E7D-A59B-CB6DB6F33BEF}" srcOrd="0" destOrd="0" presId="urn:microsoft.com/office/officeart/2005/8/layout/vList2"/>
    <dgm:cxn modelId="{2E033636-0CCF-4815-A094-D891B9098C7D}" type="presOf" srcId="{678F6263-A02E-4D2B-BDAA-E975FD952F77}" destId="{6C757F1A-9F3A-4CE4-B8EA-DFD9161E3A60}" srcOrd="0" destOrd="0" presId="urn:microsoft.com/office/officeart/2005/8/layout/vList2"/>
    <dgm:cxn modelId="{6E1D8171-BF19-4E96-B3A5-BB584B954357}" type="presOf" srcId="{495DAA1D-D11E-4866-A957-979F42552672}" destId="{D78C8A4B-3CB2-436C-B77E-058B7EFDBB82}" srcOrd="0" destOrd="0" presId="urn:microsoft.com/office/officeart/2005/8/layout/vList2"/>
    <dgm:cxn modelId="{D7853E90-D4AC-4250-B806-2575639E8E49}" type="presOf" srcId="{0FF37A07-67D3-4761-9EF4-E130309C2F0A}" destId="{4E828F86-45F9-4F7A-8B15-5180215E97BF}" srcOrd="0" destOrd="0" presId="urn:microsoft.com/office/officeart/2005/8/layout/vList2"/>
    <dgm:cxn modelId="{4E016F94-1188-4E34-82C5-F8C1EF026562}" type="presOf" srcId="{47BF06FE-7DFE-41EC-9A0E-5DAFE94C68E8}" destId="{4E828F86-45F9-4F7A-8B15-5180215E97BF}" srcOrd="0" destOrd="3" presId="urn:microsoft.com/office/officeart/2005/8/layout/vList2"/>
    <dgm:cxn modelId="{ED79FCA6-0FEB-4B57-B25C-C973A0C36C1D}" srcId="{678F6263-A02E-4D2B-BDAA-E975FD952F77}" destId="{0FF37A07-67D3-4761-9EF4-E130309C2F0A}" srcOrd="0" destOrd="0" parTransId="{450D40A5-2404-40D4-A57C-B1560EDB2A79}" sibTransId="{0ADDE565-0602-4408-BFA9-816C38EFBC28}"/>
    <dgm:cxn modelId="{9D1ED0B0-C487-46B7-B92C-D1F0D4E1E7BA}" srcId="{06C36D64-8E65-4A70-B024-4E8FF5713D45}" destId="{8922A3BA-993E-4FF3-B79D-F53F8F46A66A}" srcOrd="0" destOrd="0" parTransId="{C2F0BADB-8F19-44C6-82F0-FC931550C485}" sibTransId="{52AEB516-915E-4626-B30F-EAFF6A3D7464}"/>
    <dgm:cxn modelId="{929F39B8-2016-412F-B406-B28DE45A66A3}" srcId="{495DAA1D-D11E-4866-A957-979F42552672}" destId="{678F6263-A02E-4D2B-BDAA-E975FD952F77}" srcOrd="0" destOrd="0" parTransId="{F973919C-3BBE-446A-9502-416DB9C54590}" sibTransId="{E95AD225-8611-4A59-9E91-DBAC62CCB202}"/>
    <dgm:cxn modelId="{F4D6EFBD-DB60-4556-B1DB-85DCD6EC3D0C}" type="presOf" srcId="{06C36D64-8E65-4A70-B024-4E8FF5713D45}" destId="{F20C332A-5513-4363-8421-2CC2A7E83E9D}" srcOrd="0" destOrd="0" presId="urn:microsoft.com/office/officeart/2005/8/layout/vList2"/>
    <dgm:cxn modelId="{6ACE47C9-592A-4FC8-AF7C-5405281CFA55}" srcId="{678F6263-A02E-4D2B-BDAA-E975FD952F77}" destId="{53A97891-E85F-4A16-8D89-B36805DEBA3F}" srcOrd="1" destOrd="0" parTransId="{69B39CF7-329E-43A2-A8AD-3C7560F852B0}" sibTransId="{01327E02-B082-48DB-BE6D-6BC7F4A1DECD}"/>
    <dgm:cxn modelId="{7542C0CE-D750-4605-9600-7B36026935AD}" srcId="{495DAA1D-D11E-4866-A957-979F42552672}" destId="{06C36D64-8E65-4A70-B024-4E8FF5713D45}" srcOrd="1" destOrd="0" parTransId="{8A28E829-9561-41D8-8EAB-62428F29D14E}" sibTransId="{E5A9DC2C-AACE-46F0-8AE9-C9E4FB0635B8}"/>
    <dgm:cxn modelId="{F32664D3-15CE-42EE-824F-041A5271BDED}" srcId="{678F6263-A02E-4D2B-BDAA-E975FD952F77}" destId="{5381D00F-6D92-459B-976E-60CDCB3115B1}" srcOrd="2" destOrd="0" parTransId="{911D3E2F-CA76-4947-81C3-3EC369AFB143}" sibTransId="{D5F13D0D-5472-434D-B0C5-281522D3DA3C}"/>
    <dgm:cxn modelId="{499BC2E7-BA09-4F0E-989A-1419B984754E}" type="presOf" srcId="{5381D00F-6D92-459B-976E-60CDCB3115B1}" destId="{4E828F86-45F9-4F7A-8B15-5180215E97BF}" srcOrd="0" destOrd="2" presId="urn:microsoft.com/office/officeart/2005/8/layout/vList2"/>
    <dgm:cxn modelId="{666960E2-339D-4B21-B2F5-65A98A8FBA10}" type="presParOf" srcId="{D78C8A4B-3CB2-436C-B77E-058B7EFDBB82}" destId="{6C757F1A-9F3A-4CE4-B8EA-DFD9161E3A60}" srcOrd="0" destOrd="0" presId="urn:microsoft.com/office/officeart/2005/8/layout/vList2"/>
    <dgm:cxn modelId="{7A21B1C5-52AE-4E4F-A18A-C813E3A0A8F6}" type="presParOf" srcId="{D78C8A4B-3CB2-436C-B77E-058B7EFDBB82}" destId="{4E828F86-45F9-4F7A-8B15-5180215E97BF}" srcOrd="1" destOrd="0" presId="urn:microsoft.com/office/officeart/2005/8/layout/vList2"/>
    <dgm:cxn modelId="{126400BA-FBFA-4C6F-8B94-25454C52C14A}" type="presParOf" srcId="{D78C8A4B-3CB2-436C-B77E-058B7EFDBB82}" destId="{F20C332A-5513-4363-8421-2CC2A7E83E9D}" srcOrd="2" destOrd="0" presId="urn:microsoft.com/office/officeart/2005/8/layout/vList2"/>
    <dgm:cxn modelId="{DECB4981-1FDA-4CB2-8084-127EEA2791EC}" type="presParOf" srcId="{D78C8A4B-3CB2-436C-B77E-058B7EFDBB82}" destId="{4BDA4AF7-018B-4E7D-A59B-CB6DB6F33BE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89FD8F-B278-4D59-8943-32AB16AC66EF}" type="doc">
      <dgm:prSet loTypeId="urn:microsoft.com/office/officeart/2011/layout/TabList" loCatId="list" qsTypeId="urn:microsoft.com/office/officeart/2005/8/quickstyle/simple1" qsCatId="simple" csTypeId="urn:microsoft.com/office/officeart/2005/8/colors/colorful1" csCatId="colorful" phldr="1"/>
      <dgm:spPr/>
      <dgm:t>
        <a:bodyPr/>
        <a:lstStyle/>
        <a:p>
          <a:endParaRPr lang="en-US"/>
        </a:p>
      </dgm:t>
    </dgm:pt>
    <dgm:pt modelId="{28B1D7C6-B983-4B17-88C4-9EE7FA1DD250}">
      <dgm:prSet phldrT="[Text]"/>
      <dgm:spPr/>
      <dgm:t>
        <a:bodyPr/>
        <a:lstStyle/>
        <a:p>
          <a:r>
            <a:rPr lang="en-US" dirty="0"/>
            <a:t>Application</a:t>
          </a:r>
        </a:p>
      </dgm:t>
    </dgm:pt>
    <dgm:pt modelId="{2A311396-F1E1-4F93-8D61-70605DCC9ADE}" type="parTrans" cxnId="{AEE17F4E-1EF3-4E5E-A4BA-AFC75BD7463A}">
      <dgm:prSet/>
      <dgm:spPr/>
      <dgm:t>
        <a:bodyPr/>
        <a:lstStyle/>
        <a:p>
          <a:endParaRPr lang="en-US"/>
        </a:p>
      </dgm:t>
    </dgm:pt>
    <dgm:pt modelId="{FEBF6AAD-5A67-4049-BE3E-D8C84BAE44DC}" type="sibTrans" cxnId="{AEE17F4E-1EF3-4E5E-A4BA-AFC75BD7463A}">
      <dgm:prSet/>
      <dgm:spPr/>
      <dgm:t>
        <a:bodyPr/>
        <a:lstStyle/>
        <a:p>
          <a:endParaRPr lang="en-US"/>
        </a:p>
      </dgm:t>
    </dgm:pt>
    <dgm:pt modelId="{8A726E13-9B82-4670-9C5E-CC59006BF871}">
      <dgm:prSet phldrT="[Text]" custT="1"/>
      <dgm:spPr/>
      <dgm:t>
        <a:bodyPr/>
        <a:lstStyle/>
        <a:p>
          <a:r>
            <a:rPr lang="en-US" sz="3200" dirty="0"/>
            <a:t>Flex Teacher</a:t>
          </a:r>
          <a:endParaRPr lang="en-US" sz="2000" dirty="0"/>
        </a:p>
      </dgm:t>
    </dgm:pt>
    <dgm:pt modelId="{020B38E4-8B40-42B0-8189-B70CFE50CAEB}" type="parTrans" cxnId="{5B9A521C-A72A-4E1D-A497-E645E9A5ABAB}">
      <dgm:prSet/>
      <dgm:spPr/>
      <dgm:t>
        <a:bodyPr/>
        <a:lstStyle/>
        <a:p>
          <a:endParaRPr lang="en-US"/>
        </a:p>
      </dgm:t>
    </dgm:pt>
    <dgm:pt modelId="{B8078A98-5C39-41F4-9E7B-4A7FFFF56067}" type="sibTrans" cxnId="{5B9A521C-A72A-4E1D-A497-E645E9A5ABAB}">
      <dgm:prSet/>
      <dgm:spPr/>
      <dgm:t>
        <a:bodyPr/>
        <a:lstStyle/>
        <a:p>
          <a:endParaRPr lang="en-US"/>
        </a:p>
      </dgm:t>
    </dgm:pt>
    <dgm:pt modelId="{FDB8AFC4-2113-4914-AF05-B2F5BE8B1EB7}">
      <dgm:prSet phldrT="[Text]"/>
      <dgm:spPr/>
      <dgm:t>
        <a:bodyPr/>
        <a:lstStyle/>
        <a:p>
          <a:r>
            <a:rPr lang="en-US" dirty="0"/>
            <a:t>Purpose of app</a:t>
          </a:r>
        </a:p>
      </dgm:t>
    </dgm:pt>
    <dgm:pt modelId="{57DB8382-195B-417B-8FDB-9E6A38F267E4}" type="parTrans" cxnId="{32F9FFEA-CD4B-43C2-971C-2457C26C887A}">
      <dgm:prSet/>
      <dgm:spPr/>
      <dgm:t>
        <a:bodyPr/>
        <a:lstStyle/>
        <a:p>
          <a:endParaRPr lang="en-US"/>
        </a:p>
      </dgm:t>
    </dgm:pt>
    <dgm:pt modelId="{BDA9779D-4E6A-4229-910F-FA7F355FD6E0}" type="sibTrans" cxnId="{32F9FFEA-CD4B-43C2-971C-2457C26C887A}">
      <dgm:prSet/>
      <dgm:spPr/>
      <dgm:t>
        <a:bodyPr/>
        <a:lstStyle/>
        <a:p>
          <a:endParaRPr lang="en-US"/>
        </a:p>
      </dgm:t>
    </dgm:pt>
    <dgm:pt modelId="{C4FD099B-97CA-4655-B793-0FF955DB9E02}">
      <dgm:prSet phldrT="[Text]" custT="1"/>
      <dgm:spPr/>
      <dgm:t>
        <a:bodyPr/>
        <a:lstStyle/>
        <a:p>
          <a:r>
            <a:rPr lang="en-US" sz="3200" dirty="0"/>
            <a:t>Ease and automate attendance, result generation</a:t>
          </a:r>
        </a:p>
      </dgm:t>
    </dgm:pt>
    <dgm:pt modelId="{FC638CCB-B7B6-45BD-BDAB-D52EAB0027D5}" type="parTrans" cxnId="{4FF7BD68-5409-4C2A-A243-9E7B0AF06FCF}">
      <dgm:prSet/>
      <dgm:spPr/>
      <dgm:t>
        <a:bodyPr/>
        <a:lstStyle/>
        <a:p>
          <a:endParaRPr lang="en-US"/>
        </a:p>
      </dgm:t>
    </dgm:pt>
    <dgm:pt modelId="{CDBA018C-8EE2-4FD0-A20F-EA304C419304}" type="sibTrans" cxnId="{4FF7BD68-5409-4C2A-A243-9E7B0AF06FCF}">
      <dgm:prSet/>
      <dgm:spPr/>
      <dgm:t>
        <a:bodyPr/>
        <a:lstStyle/>
        <a:p>
          <a:endParaRPr lang="en-US"/>
        </a:p>
      </dgm:t>
    </dgm:pt>
    <dgm:pt modelId="{42468859-D9ED-49B1-9F99-469682C50686}">
      <dgm:prSet phldrT="[Text]"/>
      <dgm:spPr/>
      <dgm:t>
        <a:bodyPr/>
        <a:lstStyle/>
        <a:p>
          <a:r>
            <a:rPr lang="en-US" dirty="0"/>
            <a:t>Task 1</a:t>
          </a:r>
        </a:p>
      </dgm:t>
    </dgm:pt>
    <dgm:pt modelId="{7BD36376-1F68-4A3E-8097-580B08FED860}" type="parTrans" cxnId="{112013BF-3E57-4FB1-A2B7-9E192C1227B3}">
      <dgm:prSet/>
      <dgm:spPr/>
      <dgm:t>
        <a:bodyPr/>
        <a:lstStyle/>
        <a:p>
          <a:endParaRPr lang="en-US"/>
        </a:p>
      </dgm:t>
    </dgm:pt>
    <dgm:pt modelId="{4A915325-1E69-4E64-8624-27C7E8D8FFA2}" type="sibTrans" cxnId="{112013BF-3E57-4FB1-A2B7-9E192C1227B3}">
      <dgm:prSet/>
      <dgm:spPr/>
      <dgm:t>
        <a:bodyPr/>
        <a:lstStyle/>
        <a:p>
          <a:endParaRPr lang="en-US"/>
        </a:p>
      </dgm:t>
    </dgm:pt>
    <dgm:pt modelId="{4A3C376C-A71C-4FB9-AD33-D9171275232B}">
      <dgm:prSet phldrT="[Text]" custT="1"/>
      <dgm:spPr/>
      <dgm:t>
        <a:bodyPr/>
        <a:lstStyle/>
        <a:p>
          <a:r>
            <a:rPr lang="en-US" sz="2400" dirty="0"/>
            <a:t>Managing attendance (generating lecture, marking attendance, accessing attendance register)</a:t>
          </a:r>
        </a:p>
      </dgm:t>
    </dgm:pt>
    <dgm:pt modelId="{9A3D65DF-9895-446E-BBE8-A9A3091B7AD1}" type="parTrans" cxnId="{FB6FD541-9E61-40E0-B99E-4AF17BAE8ACB}">
      <dgm:prSet/>
      <dgm:spPr/>
      <dgm:t>
        <a:bodyPr/>
        <a:lstStyle/>
        <a:p>
          <a:endParaRPr lang="en-US"/>
        </a:p>
      </dgm:t>
    </dgm:pt>
    <dgm:pt modelId="{71D18F73-9A7D-43B9-9593-C6DE3695B466}" type="sibTrans" cxnId="{FB6FD541-9E61-40E0-B99E-4AF17BAE8ACB}">
      <dgm:prSet/>
      <dgm:spPr/>
      <dgm:t>
        <a:bodyPr/>
        <a:lstStyle/>
        <a:p>
          <a:endParaRPr lang="en-US"/>
        </a:p>
      </dgm:t>
    </dgm:pt>
    <dgm:pt modelId="{1FFF0A41-4B31-46F2-8BEE-8F421B548519}">
      <dgm:prSet phldrT="[Text]"/>
      <dgm:spPr/>
      <dgm:t>
        <a:bodyPr/>
        <a:lstStyle/>
        <a:p>
          <a:r>
            <a:rPr lang="en-US" dirty="0"/>
            <a:t>Task 2</a:t>
          </a:r>
        </a:p>
      </dgm:t>
    </dgm:pt>
    <dgm:pt modelId="{066D040D-86F7-4CFB-8DD4-1262C880EA85}" type="parTrans" cxnId="{1E6E69C8-9119-468E-A98F-87C13DE6B619}">
      <dgm:prSet/>
      <dgm:spPr/>
      <dgm:t>
        <a:bodyPr/>
        <a:lstStyle/>
        <a:p>
          <a:endParaRPr lang="en-US"/>
        </a:p>
      </dgm:t>
    </dgm:pt>
    <dgm:pt modelId="{C5354CE5-57CB-4670-A76A-F519561AE6F0}" type="sibTrans" cxnId="{1E6E69C8-9119-468E-A98F-87C13DE6B619}">
      <dgm:prSet/>
      <dgm:spPr/>
      <dgm:t>
        <a:bodyPr/>
        <a:lstStyle/>
        <a:p>
          <a:endParaRPr lang="en-US"/>
        </a:p>
      </dgm:t>
    </dgm:pt>
    <dgm:pt modelId="{AA492203-C16C-4D56-B0CE-03CC57627474}">
      <dgm:prSet phldrT="[Text]" custT="1"/>
      <dgm:spPr/>
      <dgm:t>
        <a:bodyPr/>
        <a:lstStyle/>
        <a:p>
          <a:r>
            <a:rPr lang="en-US" sz="2400" dirty="0"/>
            <a:t>Managing Evaluation (setting marks distribution, uploading marks, accessing evaluation reports</a:t>
          </a:r>
        </a:p>
      </dgm:t>
    </dgm:pt>
    <dgm:pt modelId="{1635C9CD-7A08-40C4-98BC-C2218086E627}" type="parTrans" cxnId="{E8DEB9E6-6C15-4CFE-BEE5-8E1C3F3D0729}">
      <dgm:prSet/>
      <dgm:spPr/>
      <dgm:t>
        <a:bodyPr/>
        <a:lstStyle/>
        <a:p>
          <a:endParaRPr lang="en-US"/>
        </a:p>
      </dgm:t>
    </dgm:pt>
    <dgm:pt modelId="{33E5D3E8-553F-4AE3-872B-A1A30B380004}" type="sibTrans" cxnId="{E8DEB9E6-6C15-4CFE-BEE5-8E1C3F3D0729}">
      <dgm:prSet/>
      <dgm:spPr/>
      <dgm:t>
        <a:bodyPr/>
        <a:lstStyle/>
        <a:p>
          <a:endParaRPr lang="en-US"/>
        </a:p>
      </dgm:t>
    </dgm:pt>
    <dgm:pt modelId="{1FE59245-457C-4358-ACE3-45E091BB8AE8}">
      <dgm:prSet phldrT="[Text]"/>
      <dgm:spPr/>
      <dgm:t>
        <a:bodyPr/>
        <a:lstStyle/>
        <a:p>
          <a:r>
            <a:rPr lang="en-US" dirty="0"/>
            <a:t>Task 1</a:t>
          </a:r>
        </a:p>
      </dgm:t>
    </dgm:pt>
    <dgm:pt modelId="{79C56DDC-ABF4-4F4B-94AD-5EDF6AE60043}" type="parTrans" cxnId="{696DBF1E-F322-4A2D-A623-5AB122F0BF18}">
      <dgm:prSet/>
      <dgm:spPr/>
      <dgm:t>
        <a:bodyPr/>
        <a:lstStyle/>
        <a:p>
          <a:endParaRPr lang="en-US"/>
        </a:p>
      </dgm:t>
    </dgm:pt>
    <dgm:pt modelId="{9FE3358E-E82F-4EFC-8D2B-0E4D48CE470E}" type="sibTrans" cxnId="{696DBF1E-F322-4A2D-A623-5AB122F0BF18}">
      <dgm:prSet/>
      <dgm:spPr/>
      <dgm:t>
        <a:bodyPr/>
        <a:lstStyle/>
        <a:p>
          <a:endParaRPr lang="en-US"/>
        </a:p>
      </dgm:t>
    </dgm:pt>
    <dgm:pt modelId="{DE9033EE-629D-4221-95EC-267684A25E0E}">
      <dgm:prSet phldrT="[Text]" custT="1"/>
      <dgm:spPr/>
      <dgm:t>
        <a:bodyPr/>
        <a:lstStyle/>
        <a:p>
          <a:r>
            <a:rPr lang="en-US" sz="2400" dirty="0"/>
            <a:t>Accessing the website, user name and password protocols, forgetting password and changing password</a:t>
          </a:r>
        </a:p>
      </dgm:t>
    </dgm:pt>
    <dgm:pt modelId="{C214E305-55B5-4BAB-8EDD-B99B91281281}" type="parTrans" cxnId="{918B5D7F-A10F-4085-BA9A-97872088A4B1}">
      <dgm:prSet/>
      <dgm:spPr/>
      <dgm:t>
        <a:bodyPr/>
        <a:lstStyle/>
        <a:p>
          <a:endParaRPr lang="en-US"/>
        </a:p>
      </dgm:t>
    </dgm:pt>
    <dgm:pt modelId="{BBB8862B-106D-4E44-BC77-382C608AB403}" type="sibTrans" cxnId="{918B5D7F-A10F-4085-BA9A-97872088A4B1}">
      <dgm:prSet/>
      <dgm:spPr/>
      <dgm:t>
        <a:bodyPr/>
        <a:lstStyle/>
        <a:p>
          <a:endParaRPr lang="en-US"/>
        </a:p>
      </dgm:t>
    </dgm:pt>
    <dgm:pt modelId="{D45CABD4-0E2B-4B52-A5A9-CE55C795748B}">
      <dgm:prSet phldrT="[Text]"/>
      <dgm:spPr/>
      <dgm:t>
        <a:bodyPr/>
        <a:lstStyle/>
        <a:p>
          <a:r>
            <a:rPr lang="en-US" dirty="0"/>
            <a:t>Task 2</a:t>
          </a:r>
        </a:p>
      </dgm:t>
    </dgm:pt>
    <dgm:pt modelId="{DE765805-1CB6-4A32-9D96-BD0B046C6F4C}" type="parTrans" cxnId="{888676C7-9949-466C-9435-5C456091C92B}">
      <dgm:prSet/>
      <dgm:spPr/>
      <dgm:t>
        <a:bodyPr/>
        <a:lstStyle/>
        <a:p>
          <a:endParaRPr lang="en-US"/>
        </a:p>
      </dgm:t>
    </dgm:pt>
    <dgm:pt modelId="{42A4EA52-58DC-43CA-912D-117A4A9BD6B0}" type="sibTrans" cxnId="{888676C7-9949-466C-9435-5C456091C92B}">
      <dgm:prSet/>
      <dgm:spPr/>
      <dgm:t>
        <a:bodyPr/>
        <a:lstStyle/>
        <a:p>
          <a:endParaRPr lang="en-US"/>
        </a:p>
      </dgm:t>
    </dgm:pt>
    <dgm:pt modelId="{ABF87A72-84A9-4B73-B630-B70839ACE591}">
      <dgm:prSet phldrT="[Text]" custT="1"/>
      <dgm:spPr/>
      <dgm:t>
        <a:bodyPr/>
        <a:lstStyle/>
        <a:p>
          <a:r>
            <a:rPr lang="en-US" sz="3200" dirty="0"/>
            <a:t>GUI of the website, all tabs, names, purposes</a:t>
          </a:r>
          <a:endParaRPr lang="en-US" sz="2000" dirty="0"/>
        </a:p>
      </dgm:t>
    </dgm:pt>
    <dgm:pt modelId="{4C343881-70EB-4DEE-8229-9DFEC6028C15}" type="parTrans" cxnId="{EFA081B2-676D-49BB-A870-AD212B97EDBE}">
      <dgm:prSet/>
      <dgm:spPr/>
      <dgm:t>
        <a:bodyPr/>
        <a:lstStyle/>
        <a:p>
          <a:endParaRPr lang="en-US"/>
        </a:p>
      </dgm:t>
    </dgm:pt>
    <dgm:pt modelId="{07FC0372-7ABF-4EBA-866B-C4F4BAD2DBAB}" type="sibTrans" cxnId="{EFA081B2-676D-49BB-A870-AD212B97EDBE}">
      <dgm:prSet/>
      <dgm:spPr/>
      <dgm:t>
        <a:bodyPr/>
        <a:lstStyle/>
        <a:p>
          <a:endParaRPr lang="en-US"/>
        </a:p>
      </dgm:t>
    </dgm:pt>
    <dgm:pt modelId="{9D0CFA46-96AE-401B-9103-9AD78E641C1A}" type="pres">
      <dgm:prSet presAssocID="{BB89FD8F-B278-4D59-8943-32AB16AC66EF}" presName="Name0" presStyleCnt="0">
        <dgm:presLayoutVars>
          <dgm:chMax/>
          <dgm:chPref val="3"/>
          <dgm:dir/>
          <dgm:animOne val="branch"/>
          <dgm:animLvl val="lvl"/>
        </dgm:presLayoutVars>
      </dgm:prSet>
      <dgm:spPr/>
    </dgm:pt>
    <dgm:pt modelId="{2255D657-7A07-4888-85DC-1E9C936770E2}" type="pres">
      <dgm:prSet presAssocID="{28B1D7C6-B983-4B17-88C4-9EE7FA1DD250}" presName="composite" presStyleCnt="0"/>
      <dgm:spPr/>
    </dgm:pt>
    <dgm:pt modelId="{CCD7531D-69B7-404C-865D-A4B36597044E}" type="pres">
      <dgm:prSet presAssocID="{28B1D7C6-B983-4B17-88C4-9EE7FA1DD250}" presName="FirstChild" presStyleLbl="revTx" presStyleIdx="0" presStyleCnt="6">
        <dgm:presLayoutVars>
          <dgm:chMax val="0"/>
          <dgm:chPref val="0"/>
          <dgm:bulletEnabled val="1"/>
        </dgm:presLayoutVars>
      </dgm:prSet>
      <dgm:spPr/>
    </dgm:pt>
    <dgm:pt modelId="{70AB8185-8EFD-45DA-AF85-7A97799FB92C}" type="pres">
      <dgm:prSet presAssocID="{28B1D7C6-B983-4B17-88C4-9EE7FA1DD250}" presName="Parent" presStyleLbl="alignNode1" presStyleIdx="0" presStyleCnt="6">
        <dgm:presLayoutVars>
          <dgm:chMax val="3"/>
          <dgm:chPref val="3"/>
          <dgm:bulletEnabled val="1"/>
        </dgm:presLayoutVars>
      </dgm:prSet>
      <dgm:spPr/>
    </dgm:pt>
    <dgm:pt modelId="{495601FA-9858-45AA-8A8B-749F99DAEE01}" type="pres">
      <dgm:prSet presAssocID="{28B1D7C6-B983-4B17-88C4-9EE7FA1DD250}" presName="Accent" presStyleLbl="parChTrans1D1" presStyleIdx="0" presStyleCnt="6"/>
      <dgm:spPr/>
    </dgm:pt>
    <dgm:pt modelId="{88CB7C1E-1B25-40FB-89B8-C2D08EB4C786}" type="pres">
      <dgm:prSet presAssocID="{FEBF6AAD-5A67-4049-BE3E-D8C84BAE44DC}" presName="sibTrans" presStyleCnt="0"/>
      <dgm:spPr/>
    </dgm:pt>
    <dgm:pt modelId="{ADDC7D7E-4587-48FB-9B4B-0B828A8E7C17}" type="pres">
      <dgm:prSet presAssocID="{FDB8AFC4-2113-4914-AF05-B2F5BE8B1EB7}" presName="composite" presStyleCnt="0"/>
      <dgm:spPr/>
    </dgm:pt>
    <dgm:pt modelId="{6E482C3E-C79E-4C9C-BFE1-2B0DCEED7E47}" type="pres">
      <dgm:prSet presAssocID="{FDB8AFC4-2113-4914-AF05-B2F5BE8B1EB7}" presName="FirstChild" presStyleLbl="revTx" presStyleIdx="1" presStyleCnt="6">
        <dgm:presLayoutVars>
          <dgm:chMax val="0"/>
          <dgm:chPref val="0"/>
          <dgm:bulletEnabled val="1"/>
        </dgm:presLayoutVars>
      </dgm:prSet>
      <dgm:spPr/>
    </dgm:pt>
    <dgm:pt modelId="{F9570B6C-F9D1-47B1-B06A-0CCEAD9F2829}" type="pres">
      <dgm:prSet presAssocID="{FDB8AFC4-2113-4914-AF05-B2F5BE8B1EB7}" presName="Parent" presStyleLbl="alignNode1" presStyleIdx="1" presStyleCnt="6">
        <dgm:presLayoutVars>
          <dgm:chMax val="3"/>
          <dgm:chPref val="3"/>
          <dgm:bulletEnabled val="1"/>
        </dgm:presLayoutVars>
      </dgm:prSet>
      <dgm:spPr/>
    </dgm:pt>
    <dgm:pt modelId="{3CF67F10-DAA1-46C3-8490-D12DB16FAF7B}" type="pres">
      <dgm:prSet presAssocID="{FDB8AFC4-2113-4914-AF05-B2F5BE8B1EB7}" presName="Accent" presStyleLbl="parChTrans1D1" presStyleIdx="1" presStyleCnt="6"/>
      <dgm:spPr/>
    </dgm:pt>
    <dgm:pt modelId="{273B9D35-06F9-4B80-90AF-29FBC99CBA85}" type="pres">
      <dgm:prSet presAssocID="{BDA9779D-4E6A-4229-910F-FA7F355FD6E0}" presName="sibTrans" presStyleCnt="0"/>
      <dgm:spPr/>
    </dgm:pt>
    <dgm:pt modelId="{1482A8D4-C6EF-43CF-9579-F3EB5F3CC5DA}" type="pres">
      <dgm:prSet presAssocID="{1FE59245-457C-4358-ACE3-45E091BB8AE8}" presName="composite" presStyleCnt="0"/>
      <dgm:spPr/>
    </dgm:pt>
    <dgm:pt modelId="{318AAB20-CD9F-45AB-AA61-1BC496AEF27C}" type="pres">
      <dgm:prSet presAssocID="{1FE59245-457C-4358-ACE3-45E091BB8AE8}" presName="FirstChild" presStyleLbl="revTx" presStyleIdx="2" presStyleCnt="6">
        <dgm:presLayoutVars>
          <dgm:chMax val="0"/>
          <dgm:chPref val="0"/>
          <dgm:bulletEnabled val="1"/>
        </dgm:presLayoutVars>
      </dgm:prSet>
      <dgm:spPr/>
    </dgm:pt>
    <dgm:pt modelId="{BCF0C2AF-8040-4BA5-A011-3418C2F67FC8}" type="pres">
      <dgm:prSet presAssocID="{1FE59245-457C-4358-ACE3-45E091BB8AE8}" presName="Parent" presStyleLbl="alignNode1" presStyleIdx="2" presStyleCnt="6">
        <dgm:presLayoutVars>
          <dgm:chMax val="3"/>
          <dgm:chPref val="3"/>
          <dgm:bulletEnabled val="1"/>
        </dgm:presLayoutVars>
      </dgm:prSet>
      <dgm:spPr/>
    </dgm:pt>
    <dgm:pt modelId="{70D0A438-5E7E-4711-AEAC-2ECBD4F2C39F}" type="pres">
      <dgm:prSet presAssocID="{1FE59245-457C-4358-ACE3-45E091BB8AE8}" presName="Accent" presStyleLbl="parChTrans1D1" presStyleIdx="2" presStyleCnt="6"/>
      <dgm:spPr/>
    </dgm:pt>
    <dgm:pt modelId="{47963489-22EC-45BD-A64C-F4F5879A471F}" type="pres">
      <dgm:prSet presAssocID="{9FE3358E-E82F-4EFC-8D2B-0E4D48CE470E}" presName="sibTrans" presStyleCnt="0"/>
      <dgm:spPr/>
    </dgm:pt>
    <dgm:pt modelId="{2CEAB47D-8FE9-457E-BB8A-81E6AA1A570D}" type="pres">
      <dgm:prSet presAssocID="{D45CABD4-0E2B-4B52-A5A9-CE55C795748B}" presName="composite" presStyleCnt="0"/>
      <dgm:spPr/>
    </dgm:pt>
    <dgm:pt modelId="{092FCD26-EF1F-46A8-82DC-44083AAA74A6}" type="pres">
      <dgm:prSet presAssocID="{D45CABD4-0E2B-4B52-A5A9-CE55C795748B}" presName="FirstChild" presStyleLbl="revTx" presStyleIdx="3" presStyleCnt="6">
        <dgm:presLayoutVars>
          <dgm:chMax val="0"/>
          <dgm:chPref val="0"/>
          <dgm:bulletEnabled val="1"/>
        </dgm:presLayoutVars>
      </dgm:prSet>
      <dgm:spPr/>
    </dgm:pt>
    <dgm:pt modelId="{DE47376B-03AB-4CFB-9745-7EC2F6A80079}" type="pres">
      <dgm:prSet presAssocID="{D45CABD4-0E2B-4B52-A5A9-CE55C795748B}" presName="Parent" presStyleLbl="alignNode1" presStyleIdx="3" presStyleCnt="6">
        <dgm:presLayoutVars>
          <dgm:chMax val="3"/>
          <dgm:chPref val="3"/>
          <dgm:bulletEnabled val="1"/>
        </dgm:presLayoutVars>
      </dgm:prSet>
      <dgm:spPr/>
    </dgm:pt>
    <dgm:pt modelId="{F54749A2-DFBA-428D-BDFC-6BCF0A2E1B7B}" type="pres">
      <dgm:prSet presAssocID="{D45CABD4-0E2B-4B52-A5A9-CE55C795748B}" presName="Accent" presStyleLbl="parChTrans1D1" presStyleIdx="3" presStyleCnt="6"/>
      <dgm:spPr/>
    </dgm:pt>
    <dgm:pt modelId="{3A7F1135-5CD7-4937-A6C4-842691673BE9}" type="pres">
      <dgm:prSet presAssocID="{42A4EA52-58DC-43CA-912D-117A4A9BD6B0}" presName="sibTrans" presStyleCnt="0"/>
      <dgm:spPr/>
    </dgm:pt>
    <dgm:pt modelId="{C7C370E0-84D5-4325-B1D8-1CFF5D302481}" type="pres">
      <dgm:prSet presAssocID="{42468859-D9ED-49B1-9F99-469682C50686}" presName="composite" presStyleCnt="0"/>
      <dgm:spPr/>
    </dgm:pt>
    <dgm:pt modelId="{F772A422-5C70-4F67-A84A-BDA4EC56163B}" type="pres">
      <dgm:prSet presAssocID="{42468859-D9ED-49B1-9F99-469682C50686}" presName="FirstChild" presStyleLbl="revTx" presStyleIdx="4" presStyleCnt="6">
        <dgm:presLayoutVars>
          <dgm:chMax val="0"/>
          <dgm:chPref val="0"/>
          <dgm:bulletEnabled val="1"/>
        </dgm:presLayoutVars>
      </dgm:prSet>
      <dgm:spPr/>
    </dgm:pt>
    <dgm:pt modelId="{7ACF650B-583B-4474-B9B1-0A995C9C1E4D}" type="pres">
      <dgm:prSet presAssocID="{42468859-D9ED-49B1-9F99-469682C50686}" presName="Parent" presStyleLbl="alignNode1" presStyleIdx="4" presStyleCnt="6">
        <dgm:presLayoutVars>
          <dgm:chMax val="3"/>
          <dgm:chPref val="3"/>
          <dgm:bulletEnabled val="1"/>
        </dgm:presLayoutVars>
      </dgm:prSet>
      <dgm:spPr/>
    </dgm:pt>
    <dgm:pt modelId="{08F65A60-EFBB-4C48-A394-370379815520}" type="pres">
      <dgm:prSet presAssocID="{42468859-D9ED-49B1-9F99-469682C50686}" presName="Accent" presStyleLbl="parChTrans1D1" presStyleIdx="4" presStyleCnt="6"/>
      <dgm:spPr/>
    </dgm:pt>
    <dgm:pt modelId="{72C39993-08D4-4A71-B7DC-9E3470CCBDB0}" type="pres">
      <dgm:prSet presAssocID="{4A915325-1E69-4E64-8624-27C7E8D8FFA2}" presName="sibTrans" presStyleCnt="0"/>
      <dgm:spPr/>
    </dgm:pt>
    <dgm:pt modelId="{2A1D5FDD-F8BF-4CD6-84E4-A23AF1C98A7C}" type="pres">
      <dgm:prSet presAssocID="{1FFF0A41-4B31-46F2-8BEE-8F421B548519}" presName="composite" presStyleCnt="0"/>
      <dgm:spPr/>
    </dgm:pt>
    <dgm:pt modelId="{0903487D-71A8-457D-A201-8DA963FF92DD}" type="pres">
      <dgm:prSet presAssocID="{1FFF0A41-4B31-46F2-8BEE-8F421B548519}" presName="FirstChild" presStyleLbl="revTx" presStyleIdx="5" presStyleCnt="6">
        <dgm:presLayoutVars>
          <dgm:chMax val="0"/>
          <dgm:chPref val="0"/>
          <dgm:bulletEnabled val="1"/>
        </dgm:presLayoutVars>
      </dgm:prSet>
      <dgm:spPr/>
    </dgm:pt>
    <dgm:pt modelId="{81C2F360-4583-4D44-BB68-B4AD1DF2275E}" type="pres">
      <dgm:prSet presAssocID="{1FFF0A41-4B31-46F2-8BEE-8F421B548519}" presName="Parent" presStyleLbl="alignNode1" presStyleIdx="5" presStyleCnt="6">
        <dgm:presLayoutVars>
          <dgm:chMax val="3"/>
          <dgm:chPref val="3"/>
          <dgm:bulletEnabled val="1"/>
        </dgm:presLayoutVars>
      </dgm:prSet>
      <dgm:spPr/>
    </dgm:pt>
    <dgm:pt modelId="{BDC4E457-F6D3-4198-B0AD-D31CC4545BA0}" type="pres">
      <dgm:prSet presAssocID="{1FFF0A41-4B31-46F2-8BEE-8F421B548519}" presName="Accent" presStyleLbl="parChTrans1D1" presStyleIdx="5" presStyleCnt="6"/>
      <dgm:spPr/>
    </dgm:pt>
  </dgm:ptLst>
  <dgm:cxnLst>
    <dgm:cxn modelId="{5B9A521C-A72A-4E1D-A497-E645E9A5ABAB}" srcId="{28B1D7C6-B983-4B17-88C4-9EE7FA1DD250}" destId="{8A726E13-9B82-4670-9C5E-CC59006BF871}" srcOrd="0" destOrd="0" parTransId="{020B38E4-8B40-42B0-8189-B70CFE50CAEB}" sibTransId="{B8078A98-5C39-41F4-9E7B-4A7FFFF56067}"/>
    <dgm:cxn modelId="{696DBF1E-F322-4A2D-A623-5AB122F0BF18}" srcId="{BB89FD8F-B278-4D59-8943-32AB16AC66EF}" destId="{1FE59245-457C-4358-ACE3-45E091BB8AE8}" srcOrd="2" destOrd="0" parTransId="{79C56DDC-ABF4-4F4B-94AD-5EDF6AE60043}" sibTransId="{9FE3358E-E82F-4EFC-8D2B-0E4D48CE470E}"/>
    <dgm:cxn modelId="{FB6FD541-9E61-40E0-B99E-4AF17BAE8ACB}" srcId="{42468859-D9ED-49B1-9F99-469682C50686}" destId="{4A3C376C-A71C-4FB9-AD33-D9171275232B}" srcOrd="0" destOrd="0" parTransId="{9A3D65DF-9895-446E-BBE8-A9A3091B7AD1}" sibTransId="{71D18F73-9A7D-43B9-9593-C6DE3695B466}"/>
    <dgm:cxn modelId="{80158943-D89E-44FE-B589-7D3C992BBD6E}" type="presOf" srcId="{AA492203-C16C-4D56-B0CE-03CC57627474}" destId="{0903487D-71A8-457D-A201-8DA963FF92DD}" srcOrd="0" destOrd="0" presId="urn:microsoft.com/office/officeart/2011/layout/TabList"/>
    <dgm:cxn modelId="{4FF7BD68-5409-4C2A-A243-9E7B0AF06FCF}" srcId="{FDB8AFC4-2113-4914-AF05-B2F5BE8B1EB7}" destId="{C4FD099B-97CA-4655-B793-0FF955DB9E02}" srcOrd="0" destOrd="0" parTransId="{FC638CCB-B7B6-45BD-BDAB-D52EAB0027D5}" sibTransId="{CDBA018C-8EE2-4FD0-A20F-EA304C419304}"/>
    <dgm:cxn modelId="{AEE17F4E-1EF3-4E5E-A4BA-AFC75BD7463A}" srcId="{BB89FD8F-B278-4D59-8943-32AB16AC66EF}" destId="{28B1D7C6-B983-4B17-88C4-9EE7FA1DD250}" srcOrd="0" destOrd="0" parTransId="{2A311396-F1E1-4F93-8D61-70605DCC9ADE}" sibTransId="{FEBF6AAD-5A67-4049-BE3E-D8C84BAE44DC}"/>
    <dgm:cxn modelId="{282F2C56-E9C2-420F-B46E-EC202591CF14}" type="presOf" srcId="{D45CABD4-0E2B-4B52-A5A9-CE55C795748B}" destId="{DE47376B-03AB-4CFB-9745-7EC2F6A80079}" srcOrd="0" destOrd="0" presId="urn:microsoft.com/office/officeart/2011/layout/TabList"/>
    <dgm:cxn modelId="{5D84AD7C-C2CD-4D20-A518-1D47EC4F59E6}" type="presOf" srcId="{1FFF0A41-4B31-46F2-8BEE-8F421B548519}" destId="{81C2F360-4583-4D44-BB68-B4AD1DF2275E}" srcOrd="0" destOrd="0" presId="urn:microsoft.com/office/officeart/2011/layout/TabList"/>
    <dgm:cxn modelId="{918B5D7F-A10F-4085-BA9A-97872088A4B1}" srcId="{1FE59245-457C-4358-ACE3-45E091BB8AE8}" destId="{DE9033EE-629D-4221-95EC-267684A25E0E}" srcOrd="0" destOrd="0" parTransId="{C214E305-55B5-4BAB-8EDD-B99B91281281}" sibTransId="{BBB8862B-106D-4E44-BC77-382C608AB403}"/>
    <dgm:cxn modelId="{A1D52685-9F08-43AA-9720-27A0B00F3DD1}" type="presOf" srcId="{C4FD099B-97CA-4655-B793-0FF955DB9E02}" destId="{6E482C3E-C79E-4C9C-BFE1-2B0DCEED7E47}" srcOrd="0" destOrd="0" presId="urn:microsoft.com/office/officeart/2011/layout/TabList"/>
    <dgm:cxn modelId="{D9714A92-768D-418F-890C-5A59C4D68647}" type="presOf" srcId="{FDB8AFC4-2113-4914-AF05-B2F5BE8B1EB7}" destId="{F9570B6C-F9D1-47B1-B06A-0CCEAD9F2829}" srcOrd="0" destOrd="0" presId="urn:microsoft.com/office/officeart/2011/layout/TabList"/>
    <dgm:cxn modelId="{AD9485A2-212A-4E47-B6D7-3035D3667240}" type="presOf" srcId="{DE9033EE-629D-4221-95EC-267684A25E0E}" destId="{318AAB20-CD9F-45AB-AA61-1BC496AEF27C}" srcOrd="0" destOrd="0" presId="urn:microsoft.com/office/officeart/2011/layout/TabList"/>
    <dgm:cxn modelId="{AB2822A3-491E-427C-B0E4-F44E016BCB99}" type="presOf" srcId="{1FE59245-457C-4358-ACE3-45E091BB8AE8}" destId="{BCF0C2AF-8040-4BA5-A011-3418C2F67FC8}" srcOrd="0" destOrd="0" presId="urn:microsoft.com/office/officeart/2011/layout/TabList"/>
    <dgm:cxn modelId="{0037E8AB-954D-4108-B4F1-F01D02CEF60E}" type="presOf" srcId="{42468859-D9ED-49B1-9F99-469682C50686}" destId="{7ACF650B-583B-4474-B9B1-0A995C9C1E4D}" srcOrd="0" destOrd="0" presId="urn:microsoft.com/office/officeart/2011/layout/TabList"/>
    <dgm:cxn modelId="{EFA081B2-676D-49BB-A870-AD212B97EDBE}" srcId="{D45CABD4-0E2B-4B52-A5A9-CE55C795748B}" destId="{ABF87A72-84A9-4B73-B630-B70839ACE591}" srcOrd="0" destOrd="0" parTransId="{4C343881-70EB-4DEE-8229-9DFEC6028C15}" sibTransId="{07FC0372-7ABF-4EBA-866B-C4F4BAD2DBAB}"/>
    <dgm:cxn modelId="{112013BF-3E57-4FB1-A2B7-9E192C1227B3}" srcId="{BB89FD8F-B278-4D59-8943-32AB16AC66EF}" destId="{42468859-D9ED-49B1-9F99-469682C50686}" srcOrd="4" destOrd="0" parTransId="{7BD36376-1F68-4A3E-8097-580B08FED860}" sibTransId="{4A915325-1E69-4E64-8624-27C7E8D8FFA2}"/>
    <dgm:cxn modelId="{2ECE2EC4-DA48-44DD-B044-D497906C61EC}" type="presOf" srcId="{28B1D7C6-B983-4B17-88C4-9EE7FA1DD250}" destId="{70AB8185-8EFD-45DA-AF85-7A97799FB92C}" srcOrd="0" destOrd="0" presId="urn:microsoft.com/office/officeart/2011/layout/TabList"/>
    <dgm:cxn modelId="{888676C7-9949-466C-9435-5C456091C92B}" srcId="{BB89FD8F-B278-4D59-8943-32AB16AC66EF}" destId="{D45CABD4-0E2B-4B52-A5A9-CE55C795748B}" srcOrd="3" destOrd="0" parTransId="{DE765805-1CB6-4A32-9D96-BD0B046C6F4C}" sibTransId="{42A4EA52-58DC-43CA-912D-117A4A9BD6B0}"/>
    <dgm:cxn modelId="{1E6E69C8-9119-468E-A98F-87C13DE6B619}" srcId="{BB89FD8F-B278-4D59-8943-32AB16AC66EF}" destId="{1FFF0A41-4B31-46F2-8BEE-8F421B548519}" srcOrd="5" destOrd="0" parTransId="{066D040D-86F7-4CFB-8DD4-1262C880EA85}" sibTransId="{C5354CE5-57CB-4670-A76A-F519561AE6F0}"/>
    <dgm:cxn modelId="{E8DEB9E6-6C15-4CFE-BEE5-8E1C3F3D0729}" srcId="{1FFF0A41-4B31-46F2-8BEE-8F421B548519}" destId="{AA492203-C16C-4D56-B0CE-03CC57627474}" srcOrd="0" destOrd="0" parTransId="{1635C9CD-7A08-40C4-98BC-C2218086E627}" sibTransId="{33E5D3E8-553F-4AE3-872B-A1A30B380004}"/>
    <dgm:cxn modelId="{32F9FFEA-CD4B-43C2-971C-2457C26C887A}" srcId="{BB89FD8F-B278-4D59-8943-32AB16AC66EF}" destId="{FDB8AFC4-2113-4914-AF05-B2F5BE8B1EB7}" srcOrd="1" destOrd="0" parTransId="{57DB8382-195B-417B-8FDB-9E6A38F267E4}" sibTransId="{BDA9779D-4E6A-4229-910F-FA7F355FD6E0}"/>
    <dgm:cxn modelId="{744EE2ED-569A-441C-81CF-D8403DE15DEA}" type="presOf" srcId="{4A3C376C-A71C-4FB9-AD33-D9171275232B}" destId="{F772A422-5C70-4F67-A84A-BDA4EC56163B}" srcOrd="0" destOrd="0" presId="urn:microsoft.com/office/officeart/2011/layout/TabList"/>
    <dgm:cxn modelId="{86AE14F2-D971-45B0-B419-987562CA8B44}" type="presOf" srcId="{8A726E13-9B82-4670-9C5E-CC59006BF871}" destId="{CCD7531D-69B7-404C-865D-A4B36597044E}" srcOrd="0" destOrd="0" presId="urn:microsoft.com/office/officeart/2011/layout/TabList"/>
    <dgm:cxn modelId="{35D40EF3-D6CB-442B-8DE7-FF9C8E07DE35}" type="presOf" srcId="{BB89FD8F-B278-4D59-8943-32AB16AC66EF}" destId="{9D0CFA46-96AE-401B-9103-9AD78E641C1A}" srcOrd="0" destOrd="0" presId="urn:microsoft.com/office/officeart/2011/layout/TabList"/>
    <dgm:cxn modelId="{033D88F5-A00B-4996-A5D5-C7CA0BBA4C95}" type="presOf" srcId="{ABF87A72-84A9-4B73-B630-B70839ACE591}" destId="{092FCD26-EF1F-46A8-82DC-44083AAA74A6}" srcOrd="0" destOrd="0" presId="urn:microsoft.com/office/officeart/2011/layout/TabList"/>
    <dgm:cxn modelId="{B54D63FF-6CE5-45EA-AB52-EE898E931065}" type="presParOf" srcId="{9D0CFA46-96AE-401B-9103-9AD78E641C1A}" destId="{2255D657-7A07-4888-85DC-1E9C936770E2}" srcOrd="0" destOrd="0" presId="urn:microsoft.com/office/officeart/2011/layout/TabList"/>
    <dgm:cxn modelId="{B3955CB2-6272-4CD6-B03B-8A846F9B6DE7}" type="presParOf" srcId="{2255D657-7A07-4888-85DC-1E9C936770E2}" destId="{CCD7531D-69B7-404C-865D-A4B36597044E}" srcOrd="0" destOrd="0" presId="urn:microsoft.com/office/officeart/2011/layout/TabList"/>
    <dgm:cxn modelId="{B63D7BFE-7BBE-4D60-B920-2F5CFA5CB56E}" type="presParOf" srcId="{2255D657-7A07-4888-85DC-1E9C936770E2}" destId="{70AB8185-8EFD-45DA-AF85-7A97799FB92C}" srcOrd="1" destOrd="0" presId="urn:microsoft.com/office/officeart/2011/layout/TabList"/>
    <dgm:cxn modelId="{1C80DF5C-B697-4EC2-980C-F4EB05C50915}" type="presParOf" srcId="{2255D657-7A07-4888-85DC-1E9C936770E2}" destId="{495601FA-9858-45AA-8A8B-749F99DAEE01}" srcOrd="2" destOrd="0" presId="urn:microsoft.com/office/officeart/2011/layout/TabList"/>
    <dgm:cxn modelId="{3C76D4E6-24A5-4054-8872-9EF25C2EE85E}" type="presParOf" srcId="{9D0CFA46-96AE-401B-9103-9AD78E641C1A}" destId="{88CB7C1E-1B25-40FB-89B8-C2D08EB4C786}" srcOrd="1" destOrd="0" presId="urn:microsoft.com/office/officeart/2011/layout/TabList"/>
    <dgm:cxn modelId="{0E74FD16-ECC3-4967-8B02-FA6F7169BA0D}" type="presParOf" srcId="{9D0CFA46-96AE-401B-9103-9AD78E641C1A}" destId="{ADDC7D7E-4587-48FB-9B4B-0B828A8E7C17}" srcOrd="2" destOrd="0" presId="urn:microsoft.com/office/officeart/2011/layout/TabList"/>
    <dgm:cxn modelId="{B1D3DC1E-D85F-4755-914E-CAB84038262F}" type="presParOf" srcId="{ADDC7D7E-4587-48FB-9B4B-0B828A8E7C17}" destId="{6E482C3E-C79E-4C9C-BFE1-2B0DCEED7E47}" srcOrd="0" destOrd="0" presId="urn:microsoft.com/office/officeart/2011/layout/TabList"/>
    <dgm:cxn modelId="{14BBD769-FBDF-4238-84FB-A92C7E0AA487}" type="presParOf" srcId="{ADDC7D7E-4587-48FB-9B4B-0B828A8E7C17}" destId="{F9570B6C-F9D1-47B1-B06A-0CCEAD9F2829}" srcOrd="1" destOrd="0" presId="urn:microsoft.com/office/officeart/2011/layout/TabList"/>
    <dgm:cxn modelId="{FF5D0B93-11FE-4239-B795-9189DA0F6568}" type="presParOf" srcId="{ADDC7D7E-4587-48FB-9B4B-0B828A8E7C17}" destId="{3CF67F10-DAA1-46C3-8490-D12DB16FAF7B}" srcOrd="2" destOrd="0" presId="urn:microsoft.com/office/officeart/2011/layout/TabList"/>
    <dgm:cxn modelId="{8C8E2EEE-116C-421D-8EA4-AE34D4FFEB2A}" type="presParOf" srcId="{9D0CFA46-96AE-401B-9103-9AD78E641C1A}" destId="{273B9D35-06F9-4B80-90AF-29FBC99CBA85}" srcOrd="3" destOrd="0" presId="urn:microsoft.com/office/officeart/2011/layout/TabList"/>
    <dgm:cxn modelId="{53C6F45B-AA87-4F42-AAA3-9328FAEF7899}" type="presParOf" srcId="{9D0CFA46-96AE-401B-9103-9AD78E641C1A}" destId="{1482A8D4-C6EF-43CF-9579-F3EB5F3CC5DA}" srcOrd="4" destOrd="0" presId="urn:microsoft.com/office/officeart/2011/layout/TabList"/>
    <dgm:cxn modelId="{DB09BECB-2669-4E30-898C-A5EF625CB552}" type="presParOf" srcId="{1482A8D4-C6EF-43CF-9579-F3EB5F3CC5DA}" destId="{318AAB20-CD9F-45AB-AA61-1BC496AEF27C}" srcOrd="0" destOrd="0" presId="urn:microsoft.com/office/officeart/2011/layout/TabList"/>
    <dgm:cxn modelId="{009D6A21-789A-4CD9-8801-A59B14E3E081}" type="presParOf" srcId="{1482A8D4-C6EF-43CF-9579-F3EB5F3CC5DA}" destId="{BCF0C2AF-8040-4BA5-A011-3418C2F67FC8}" srcOrd="1" destOrd="0" presId="urn:microsoft.com/office/officeart/2011/layout/TabList"/>
    <dgm:cxn modelId="{76DB500B-5C89-4803-8EFC-B6A37546D3EE}" type="presParOf" srcId="{1482A8D4-C6EF-43CF-9579-F3EB5F3CC5DA}" destId="{70D0A438-5E7E-4711-AEAC-2ECBD4F2C39F}" srcOrd="2" destOrd="0" presId="urn:microsoft.com/office/officeart/2011/layout/TabList"/>
    <dgm:cxn modelId="{1F3A7293-C95A-49EE-8D8A-3D6D73BE9AA1}" type="presParOf" srcId="{9D0CFA46-96AE-401B-9103-9AD78E641C1A}" destId="{47963489-22EC-45BD-A64C-F4F5879A471F}" srcOrd="5" destOrd="0" presId="urn:microsoft.com/office/officeart/2011/layout/TabList"/>
    <dgm:cxn modelId="{D8B9E252-0DBE-469B-B8A8-2E668170245A}" type="presParOf" srcId="{9D0CFA46-96AE-401B-9103-9AD78E641C1A}" destId="{2CEAB47D-8FE9-457E-BB8A-81E6AA1A570D}" srcOrd="6" destOrd="0" presId="urn:microsoft.com/office/officeart/2011/layout/TabList"/>
    <dgm:cxn modelId="{915E1780-BB57-4788-AFBA-CEEC75FAD5B3}" type="presParOf" srcId="{2CEAB47D-8FE9-457E-BB8A-81E6AA1A570D}" destId="{092FCD26-EF1F-46A8-82DC-44083AAA74A6}" srcOrd="0" destOrd="0" presId="urn:microsoft.com/office/officeart/2011/layout/TabList"/>
    <dgm:cxn modelId="{0F2BC173-8584-4871-B777-EBF8A994356F}" type="presParOf" srcId="{2CEAB47D-8FE9-457E-BB8A-81E6AA1A570D}" destId="{DE47376B-03AB-4CFB-9745-7EC2F6A80079}" srcOrd="1" destOrd="0" presId="urn:microsoft.com/office/officeart/2011/layout/TabList"/>
    <dgm:cxn modelId="{74B5FC54-538E-4CFF-9819-008DDE910C46}" type="presParOf" srcId="{2CEAB47D-8FE9-457E-BB8A-81E6AA1A570D}" destId="{F54749A2-DFBA-428D-BDFC-6BCF0A2E1B7B}" srcOrd="2" destOrd="0" presId="urn:microsoft.com/office/officeart/2011/layout/TabList"/>
    <dgm:cxn modelId="{CFFB4813-15F1-48A7-8426-D36CA68CBEF6}" type="presParOf" srcId="{9D0CFA46-96AE-401B-9103-9AD78E641C1A}" destId="{3A7F1135-5CD7-4937-A6C4-842691673BE9}" srcOrd="7" destOrd="0" presId="urn:microsoft.com/office/officeart/2011/layout/TabList"/>
    <dgm:cxn modelId="{8E266EEE-116D-4234-A773-438A64611659}" type="presParOf" srcId="{9D0CFA46-96AE-401B-9103-9AD78E641C1A}" destId="{C7C370E0-84D5-4325-B1D8-1CFF5D302481}" srcOrd="8" destOrd="0" presId="urn:microsoft.com/office/officeart/2011/layout/TabList"/>
    <dgm:cxn modelId="{A947640E-B463-4CFA-BC80-8DE7726AD698}" type="presParOf" srcId="{C7C370E0-84D5-4325-B1D8-1CFF5D302481}" destId="{F772A422-5C70-4F67-A84A-BDA4EC56163B}" srcOrd="0" destOrd="0" presId="urn:microsoft.com/office/officeart/2011/layout/TabList"/>
    <dgm:cxn modelId="{01B6CED8-166B-4E78-9253-2281A18470A3}" type="presParOf" srcId="{C7C370E0-84D5-4325-B1D8-1CFF5D302481}" destId="{7ACF650B-583B-4474-B9B1-0A995C9C1E4D}" srcOrd="1" destOrd="0" presId="urn:microsoft.com/office/officeart/2011/layout/TabList"/>
    <dgm:cxn modelId="{AE0D34DA-059C-4482-8C69-8AFA83ECEFD3}" type="presParOf" srcId="{C7C370E0-84D5-4325-B1D8-1CFF5D302481}" destId="{08F65A60-EFBB-4C48-A394-370379815520}" srcOrd="2" destOrd="0" presId="urn:microsoft.com/office/officeart/2011/layout/TabList"/>
    <dgm:cxn modelId="{132B78C9-33C6-4BA8-A66A-1EDA2124BC39}" type="presParOf" srcId="{9D0CFA46-96AE-401B-9103-9AD78E641C1A}" destId="{72C39993-08D4-4A71-B7DC-9E3470CCBDB0}" srcOrd="9" destOrd="0" presId="urn:microsoft.com/office/officeart/2011/layout/TabList"/>
    <dgm:cxn modelId="{140A4A57-962B-4A9C-B083-83474E0AF6E8}" type="presParOf" srcId="{9D0CFA46-96AE-401B-9103-9AD78E641C1A}" destId="{2A1D5FDD-F8BF-4CD6-84E4-A23AF1C98A7C}" srcOrd="10" destOrd="0" presId="urn:microsoft.com/office/officeart/2011/layout/TabList"/>
    <dgm:cxn modelId="{40DFAA20-0F78-47FD-AF07-B81D6B7F25AE}" type="presParOf" srcId="{2A1D5FDD-F8BF-4CD6-84E4-A23AF1C98A7C}" destId="{0903487D-71A8-457D-A201-8DA963FF92DD}" srcOrd="0" destOrd="0" presId="urn:microsoft.com/office/officeart/2011/layout/TabList"/>
    <dgm:cxn modelId="{95189D88-78BF-4399-A836-B019F3E45F6D}" type="presParOf" srcId="{2A1D5FDD-F8BF-4CD6-84E4-A23AF1C98A7C}" destId="{81C2F360-4583-4D44-BB68-B4AD1DF2275E}" srcOrd="1" destOrd="0" presId="urn:microsoft.com/office/officeart/2011/layout/TabList"/>
    <dgm:cxn modelId="{512CDD7B-7B7F-4412-98BA-31B5850DDAF4}" type="presParOf" srcId="{2A1D5FDD-F8BF-4CD6-84E4-A23AF1C98A7C}" destId="{BDC4E457-F6D3-4198-B0AD-D31CC4545BA0}"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933B1-1E28-4497-9A2B-1AAE8BDB8878}">
      <dsp:nvSpPr>
        <dsp:cNvPr id="0" name=""/>
        <dsp:cNvSpPr/>
      </dsp:nvSpPr>
      <dsp:spPr>
        <a:xfrm>
          <a:off x="0" y="0"/>
          <a:ext cx="11759378"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DC403A-8CB2-4E48-BFAF-131E2B12535B}">
      <dsp:nvSpPr>
        <dsp:cNvPr id="0" name=""/>
        <dsp:cNvSpPr/>
      </dsp:nvSpPr>
      <dsp:spPr>
        <a:xfrm>
          <a:off x="0" y="0"/>
          <a:ext cx="2351875" cy="2448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dirty="0">
              <a:latin typeface="Times New Roman" panose="02020603050405020304" pitchFamily="18" charset="0"/>
              <a:cs typeface="Times New Roman" panose="02020603050405020304" pitchFamily="18" charset="0"/>
            </a:rPr>
            <a:t>Determine the purpose</a:t>
          </a:r>
        </a:p>
      </dsp:txBody>
      <dsp:txXfrm>
        <a:off x="0" y="0"/>
        <a:ext cx="2351875" cy="2448232"/>
      </dsp:txXfrm>
    </dsp:sp>
    <dsp:sp modelId="{1CEFC6D7-12E5-42A4-A5DA-681882B73954}">
      <dsp:nvSpPr>
        <dsp:cNvPr id="0" name=""/>
        <dsp:cNvSpPr/>
      </dsp:nvSpPr>
      <dsp:spPr>
        <a:xfrm>
          <a:off x="2528266" y="18951"/>
          <a:ext cx="9231112" cy="2213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To instruct, to motivate, to market and promote the software, to eliminate any tech anxiety experienced by the users, to develop positive attitude towards the software.</a:t>
          </a:r>
        </a:p>
      </dsp:txBody>
      <dsp:txXfrm>
        <a:off x="2528266" y="18951"/>
        <a:ext cx="9231112" cy="2213331"/>
      </dsp:txXfrm>
    </dsp:sp>
    <dsp:sp modelId="{BD9B1863-49B9-4A9F-A6FE-7189E67DBD47}">
      <dsp:nvSpPr>
        <dsp:cNvPr id="0" name=""/>
        <dsp:cNvSpPr/>
      </dsp:nvSpPr>
      <dsp:spPr>
        <a:xfrm>
          <a:off x="2351875" y="2330602"/>
          <a:ext cx="9407503" cy="0"/>
        </a:xfrm>
        <a:prstGeom prst="line">
          <a:avLst/>
        </a:prstGeom>
        <a:solidFill>
          <a:schemeClr val="accent3">
            <a:hueOff val="0"/>
            <a:satOff val="0"/>
            <a:lumOff val="0"/>
            <a:alphaOff val="0"/>
          </a:schemeClr>
        </a:solidFill>
        <a:ln w="15875"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E37808-C6A8-4A85-A644-CF63BB30E105}">
      <dsp:nvSpPr>
        <dsp:cNvPr id="0" name=""/>
        <dsp:cNvSpPr/>
      </dsp:nvSpPr>
      <dsp:spPr>
        <a:xfrm>
          <a:off x="0" y="2448232"/>
          <a:ext cx="11759378" cy="0"/>
        </a:xfrm>
        <a:prstGeom prst="line">
          <a:avLst/>
        </a:prstGeom>
        <a:solidFill>
          <a:schemeClr val="accent3">
            <a:hueOff val="1198005"/>
            <a:satOff val="-7255"/>
            <a:lumOff val="8627"/>
            <a:alphaOff val="0"/>
          </a:schemeClr>
        </a:solidFill>
        <a:ln w="15875" cap="flat" cmpd="sng" algn="ctr">
          <a:solidFill>
            <a:schemeClr val="accent3">
              <a:hueOff val="1198005"/>
              <a:satOff val="-7255"/>
              <a:lumOff val="862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86785E-89BA-448F-9D49-53019CD92D43}">
      <dsp:nvSpPr>
        <dsp:cNvPr id="0" name=""/>
        <dsp:cNvSpPr/>
      </dsp:nvSpPr>
      <dsp:spPr>
        <a:xfrm>
          <a:off x="0" y="2448232"/>
          <a:ext cx="2101529" cy="2448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dirty="0">
              <a:latin typeface="Times New Roman" panose="02020603050405020304" pitchFamily="18" charset="0"/>
              <a:cs typeface="Times New Roman" panose="02020603050405020304" pitchFamily="18" charset="0"/>
            </a:rPr>
            <a:t>Audience</a:t>
          </a:r>
        </a:p>
      </dsp:txBody>
      <dsp:txXfrm>
        <a:off x="0" y="2448232"/>
        <a:ext cx="2101529" cy="2448232"/>
      </dsp:txXfrm>
    </dsp:sp>
    <dsp:sp modelId="{5B48B9FB-636F-4A23-B819-BAE9D3B28401}">
      <dsp:nvSpPr>
        <dsp:cNvPr id="0" name=""/>
        <dsp:cNvSpPr/>
      </dsp:nvSpPr>
      <dsp:spPr>
        <a:xfrm>
          <a:off x="2259144" y="2419698"/>
          <a:ext cx="9499801" cy="22870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Who are they? What is their educational level? Why do they need the software? Is it a part of their daily professional tasks? What is their experience with the software? Have they used any app like this before? Are they familiar with the app or are they beginners? Their expertise can be either at beginner level, intermediate level, or advanced level.</a:t>
          </a:r>
        </a:p>
      </dsp:txBody>
      <dsp:txXfrm>
        <a:off x="2259144" y="2419698"/>
        <a:ext cx="9499801" cy="2287078"/>
      </dsp:txXfrm>
    </dsp:sp>
    <dsp:sp modelId="{520E2DA5-626C-4CA2-AA61-34DE28C0CEC2}">
      <dsp:nvSpPr>
        <dsp:cNvPr id="0" name=""/>
        <dsp:cNvSpPr/>
      </dsp:nvSpPr>
      <dsp:spPr>
        <a:xfrm>
          <a:off x="2101529" y="4814926"/>
          <a:ext cx="8406118" cy="0"/>
        </a:xfrm>
        <a:prstGeom prst="line">
          <a:avLst/>
        </a:prstGeom>
        <a:solidFill>
          <a:schemeClr val="accent3">
            <a:hueOff val="0"/>
            <a:satOff val="0"/>
            <a:lumOff val="0"/>
            <a:alphaOff val="0"/>
          </a:schemeClr>
        </a:solidFill>
        <a:ln w="15875"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C8E15-F1F0-45E1-8548-9BDF3D8EB079}">
      <dsp:nvSpPr>
        <dsp:cNvPr id="0" name=""/>
        <dsp:cNvSpPr/>
      </dsp:nvSpPr>
      <dsp:spPr>
        <a:xfrm>
          <a:off x="0" y="0"/>
          <a:ext cx="11828206"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525DC5-C0E7-428F-8C15-7B9339468290}">
      <dsp:nvSpPr>
        <dsp:cNvPr id="0" name=""/>
        <dsp:cNvSpPr/>
      </dsp:nvSpPr>
      <dsp:spPr>
        <a:xfrm>
          <a:off x="0" y="0"/>
          <a:ext cx="2365641" cy="2271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1" kern="1200" dirty="0">
              <a:latin typeface="Times New Roman" panose="02020603050405020304" pitchFamily="18" charset="0"/>
              <a:cs typeface="Times New Roman" panose="02020603050405020304" pitchFamily="18" charset="0"/>
            </a:rPr>
            <a:t>Research the software</a:t>
          </a:r>
        </a:p>
      </dsp:txBody>
      <dsp:txXfrm>
        <a:off x="0" y="0"/>
        <a:ext cx="2365641" cy="2271251"/>
      </dsp:txXfrm>
    </dsp:sp>
    <dsp:sp modelId="{D9299A49-7112-425E-8A4D-BB33EEF61DA1}">
      <dsp:nvSpPr>
        <dsp:cNvPr id="0" name=""/>
        <dsp:cNvSpPr/>
      </dsp:nvSpPr>
      <dsp:spPr>
        <a:xfrm>
          <a:off x="2543064" y="103137"/>
          <a:ext cx="9285141" cy="2062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What is its name, version? What is it made to do? What are the number of tasks it can do? How is the software accessed? Does the user need to install, download, or get user credentials from someone? What benefits will the user get by using this app compared to any previous app or manual approach?</a:t>
          </a:r>
        </a:p>
      </dsp:txBody>
      <dsp:txXfrm>
        <a:off x="2543064" y="103137"/>
        <a:ext cx="9285141" cy="2062757"/>
      </dsp:txXfrm>
    </dsp:sp>
    <dsp:sp modelId="{D395A26A-EAB6-4ABD-A22D-3523560B1E0F}">
      <dsp:nvSpPr>
        <dsp:cNvPr id="0" name=""/>
        <dsp:cNvSpPr/>
      </dsp:nvSpPr>
      <dsp:spPr>
        <a:xfrm>
          <a:off x="2365641" y="2165895"/>
          <a:ext cx="9462564" cy="0"/>
        </a:xfrm>
        <a:prstGeom prst="line">
          <a:avLst/>
        </a:prstGeom>
        <a:solidFill>
          <a:schemeClr val="accent3">
            <a:hueOff val="0"/>
            <a:satOff val="0"/>
            <a:lumOff val="0"/>
            <a:alphaOff val="0"/>
          </a:schemeClr>
        </a:solidFill>
        <a:ln w="15875"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A587BF-5891-4819-B016-9E125A8F746A}">
      <dsp:nvSpPr>
        <dsp:cNvPr id="0" name=""/>
        <dsp:cNvSpPr/>
      </dsp:nvSpPr>
      <dsp:spPr>
        <a:xfrm>
          <a:off x="0" y="2271251"/>
          <a:ext cx="11828206" cy="0"/>
        </a:xfrm>
        <a:prstGeom prst="line">
          <a:avLst/>
        </a:prstGeom>
        <a:solidFill>
          <a:schemeClr val="accent3">
            <a:hueOff val="1198005"/>
            <a:satOff val="-7255"/>
            <a:lumOff val="8627"/>
            <a:alphaOff val="0"/>
          </a:schemeClr>
        </a:solidFill>
        <a:ln w="15875" cap="flat" cmpd="sng" algn="ctr">
          <a:solidFill>
            <a:schemeClr val="accent3">
              <a:hueOff val="1198005"/>
              <a:satOff val="-7255"/>
              <a:lumOff val="862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ABCE9-7F31-4FEC-972C-81DB142113CA}">
      <dsp:nvSpPr>
        <dsp:cNvPr id="0" name=""/>
        <dsp:cNvSpPr/>
      </dsp:nvSpPr>
      <dsp:spPr>
        <a:xfrm>
          <a:off x="0" y="2271251"/>
          <a:ext cx="2365641" cy="2271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1" kern="1200" dirty="0">
              <a:latin typeface="Times New Roman" panose="02020603050405020304" pitchFamily="18" charset="0"/>
              <a:cs typeface="Times New Roman" panose="02020603050405020304" pitchFamily="18" charset="0"/>
            </a:rPr>
            <a:t>Steps to accomplish the tasks</a:t>
          </a:r>
        </a:p>
      </dsp:txBody>
      <dsp:txXfrm>
        <a:off x="0" y="2271251"/>
        <a:ext cx="2365641" cy="2271251"/>
      </dsp:txXfrm>
    </dsp:sp>
    <dsp:sp modelId="{9A801D82-9241-4A8F-9400-679CE0AF4E8B}">
      <dsp:nvSpPr>
        <dsp:cNvPr id="0" name=""/>
        <dsp:cNvSpPr/>
      </dsp:nvSpPr>
      <dsp:spPr>
        <a:xfrm>
          <a:off x="2543064" y="2374389"/>
          <a:ext cx="9285141" cy="2062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Use the software and identify the steps involved in accomplishing every task. Explain the result of every step and also any pre-requisite steps if needed for any task.</a:t>
          </a:r>
        </a:p>
      </dsp:txBody>
      <dsp:txXfrm>
        <a:off x="2543064" y="2374389"/>
        <a:ext cx="9285141" cy="2062757"/>
      </dsp:txXfrm>
    </dsp:sp>
    <dsp:sp modelId="{9DDB1EC6-98E2-4738-A331-22707D44C7AE}">
      <dsp:nvSpPr>
        <dsp:cNvPr id="0" name=""/>
        <dsp:cNvSpPr/>
      </dsp:nvSpPr>
      <dsp:spPr>
        <a:xfrm>
          <a:off x="2365641" y="4437147"/>
          <a:ext cx="9462564" cy="0"/>
        </a:xfrm>
        <a:prstGeom prst="line">
          <a:avLst/>
        </a:prstGeom>
        <a:solidFill>
          <a:schemeClr val="accent3">
            <a:hueOff val="0"/>
            <a:satOff val="0"/>
            <a:lumOff val="0"/>
            <a:alphaOff val="0"/>
          </a:schemeClr>
        </a:solidFill>
        <a:ln w="15875" cap="flat" cmpd="sng" algn="ctr">
          <a:solidFill>
            <a:schemeClr val="accent3">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1734A-E400-4376-9914-7EA724CEAECC}">
      <dsp:nvSpPr>
        <dsp:cNvPr id="0" name=""/>
        <dsp:cNvSpPr/>
      </dsp:nvSpPr>
      <dsp:spPr>
        <a:xfrm>
          <a:off x="0" y="74134"/>
          <a:ext cx="10058399" cy="887445"/>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Introduction</a:t>
          </a:r>
        </a:p>
      </dsp:txBody>
      <dsp:txXfrm>
        <a:off x="43321" y="117455"/>
        <a:ext cx="9971757" cy="800803"/>
      </dsp:txXfrm>
    </dsp:sp>
    <dsp:sp modelId="{D29B2153-C5C0-4D60-82B4-B8A1240C2A92}">
      <dsp:nvSpPr>
        <dsp:cNvPr id="0" name=""/>
        <dsp:cNvSpPr/>
      </dsp:nvSpPr>
      <dsp:spPr>
        <a:xfrm>
          <a:off x="0" y="961580"/>
          <a:ext cx="10058399" cy="2987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46990" rIns="263144" bIns="46990" numCol="1" spcCol="1270" anchor="t" anchorCtr="0">
          <a:noAutofit/>
        </a:bodyPr>
        <a:lstStyle/>
        <a:p>
          <a:pPr marL="285750" lvl="1" indent="-285750" algn="l" defTabSz="1289050">
            <a:lnSpc>
              <a:spcPct val="90000"/>
            </a:lnSpc>
            <a:spcBef>
              <a:spcPct val="0"/>
            </a:spcBef>
            <a:spcAft>
              <a:spcPct val="20000"/>
            </a:spcAft>
            <a:buFont typeface="+mj-lt"/>
            <a:buAutoNum type="arabicPeriod"/>
          </a:pPr>
          <a:r>
            <a:rPr lang="en-US" sz="2900" kern="1200" dirty="0"/>
            <a:t>  Introduce yourself</a:t>
          </a:r>
        </a:p>
        <a:p>
          <a:pPr marL="285750" lvl="1" indent="-285750" algn="l" defTabSz="1289050">
            <a:lnSpc>
              <a:spcPct val="90000"/>
            </a:lnSpc>
            <a:spcBef>
              <a:spcPct val="0"/>
            </a:spcBef>
            <a:spcAft>
              <a:spcPct val="20000"/>
            </a:spcAft>
            <a:buFont typeface="+mj-lt"/>
            <a:buAutoNum type="arabicPeriod"/>
          </a:pPr>
          <a:r>
            <a:rPr lang="en-US" sz="2900" kern="1200" dirty="0"/>
            <a:t>  Announce the purpose of the speech</a:t>
          </a:r>
        </a:p>
        <a:p>
          <a:pPr marL="285750" lvl="1" indent="-285750" algn="l" defTabSz="1289050">
            <a:lnSpc>
              <a:spcPct val="90000"/>
            </a:lnSpc>
            <a:spcBef>
              <a:spcPct val="0"/>
            </a:spcBef>
            <a:spcAft>
              <a:spcPct val="20000"/>
            </a:spcAft>
            <a:buFont typeface="+mj-lt"/>
            <a:buAutoNum type="arabicPeriod"/>
          </a:pPr>
          <a:r>
            <a:rPr lang="en-US" sz="2900" kern="1200" dirty="0"/>
            <a:t>  Generate interest</a:t>
          </a:r>
        </a:p>
        <a:p>
          <a:pPr marL="285750" lvl="1" indent="-285750" algn="l" defTabSz="1289050">
            <a:lnSpc>
              <a:spcPct val="90000"/>
            </a:lnSpc>
            <a:spcBef>
              <a:spcPct val="0"/>
            </a:spcBef>
            <a:spcAft>
              <a:spcPct val="20000"/>
            </a:spcAft>
            <a:buFont typeface="+mj-lt"/>
            <a:buAutoNum type="arabicPeriod"/>
          </a:pPr>
          <a:r>
            <a:rPr lang="en-US" sz="2900" kern="1200" dirty="0"/>
            <a:t>  Introduce the software</a:t>
          </a:r>
        </a:p>
        <a:p>
          <a:pPr marL="285750" lvl="1" indent="-285750" algn="l" defTabSz="1289050">
            <a:lnSpc>
              <a:spcPct val="90000"/>
            </a:lnSpc>
            <a:spcBef>
              <a:spcPct val="0"/>
            </a:spcBef>
            <a:spcAft>
              <a:spcPct val="20000"/>
            </a:spcAft>
            <a:buFont typeface="+mj-lt"/>
            <a:buAutoNum type="arabicPeriod"/>
          </a:pPr>
          <a:r>
            <a:rPr lang="en-US" sz="2900" kern="1200" dirty="0"/>
            <a:t>  Discuss its purpose and features</a:t>
          </a:r>
        </a:p>
        <a:p>
          <a:pPr marL="285750" lvl="1" indent="-285750" algn="l" defTabSz="1289050">
            <a:lnSpc>
              <a:spcPct val="90000"/>
            </a:lnSpc>
            <a:spcBef>
              <a:spcPct val="0"/>
            </a:spcBef>
            <a:spcAft>
              <a:spcPct val="20000"/>
            </a:spcAft>
            <a:buFont typeface="+mj-lt"/>
            <a:buAutoNum type="arabicPeriod"/>
          </a:pPr>
          <a:r>
            <a:rPr lang="en-US" sz="2900" kern="1200" dirty="0"/>
            <a:t>  Discuss its benefits</a:t>
          </a:r>
        </a:p>
      </dsp:txBody>
      <dsp:txXfrm>
        <a:off x="0" y="961580"/>
        <a:ext cx="10058399" cy="29870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757F1A-9F3A-4CE4-B8EA-DFD9161E3A60}">
      <dsp:nvSpPr>
        <dsp:cNvPr id="0" name=""/>
        <dsp:cNvSpPr/>
      </dsp:nvSpPr>
      <dsp:spPr>
        <a:xfrm>
          <a:off x="0" y="5494"/>
          <a:ext cx="11661058" cy="8892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latin typeface="Times New Roman" panose="02020603050405020304" pitchFamily="18" charset="0"/>
              <a:cs typeface="Times New Roman" panose="02020603050405020304" pitchFamily="18" charset="0"/>
            </a:rPr>
            <a:t>		Main Body</a:t>
          </a:r>
        </a:p>
      </dsp:txBody>
      <dsp:txXfrm>
        <a:off x="43407" y="48901"/>
        <a:ext cx="11574244" cy="802386"/>
      </dsp:txXfrm>
    </dsp:sp>
    <dsp:sp modelId="{4E828F86-45F9-4F7A-8B15-5180215E97BF}">
      <dsp:nvSpPr>
        <dsp:cNvPr id="0" name=""/>
        <dsp:cNvSpPr/>
      </dsp:nvSpPr>
      <dsp:spPr>
        <a:xfrm>
          <a:off x="0" y="894694"/>
          <a:ext cx="11661058" cy="157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239" tIns="25400" rIns="142240" bIns="25400" numCol="1" spcCol="1270" anchor="t" anchorCtr="0">
          <a:noAutofit/>
        </a:bodyPr>
        <a:lstStyle/>
        <a:p>
          <a:pPr marL="228600" lvl="1" indent="-228600" algn="l" defTabSz="889000" rtl="0">
            <a:lnSpc>
              <a:spcPct val="90000"/>
            </a:lnSpc>
            <a:spcBef>
              <a:spcPct val="0"/>
            </a:spcBef>
            <a:spcAft>
              <a:spcPct val="20000"/>
            </a:spcAft>
            <a:buFont typeface="+mj-lt"/>
            <a:buAutoNum type="arabicPeriod"/>
          </a:pPr>
          <a:r>
            <a:rPr lang="en-US" sz="2000" kern="1200" dirty="0">
              <a:latin typeface="Times New Roman" panose="02020603050405020304" pitchFamily="18" charset="0"/>
              <a:cs typeface="Times New Roman" panose="02020603050405020304" pitchFamily="18" charset="0"/>
            </a:rPr>
            <a:t>Enlist all tasks you will demonstrate.</a:t>
          </a:r>
        </a:p>
        <a:p>
          <a:pPr marL="228600" lvl="1" indent="-228600" algn="l" defTabSz="889000" rtl="0">
            <a:lnSpc>
              <a:spcPct val="90000"/>
            </a:lnSpc>
            <a:spcBef>
              <a:spcPct val="0"/>
            </a:spcBef>
            <a:spcAft>
              <a:spcPct val="20000"/>
            </a:spcAft>
            <a:buFont typeface="+mj-lt"/>
            <a:buAutoNum type="arabicPeriod"/>
          </a:pPr>
          <a:r>
            <a:rPr lang="en-US" sz="2000" kern="1200" dirty="0">
              <a:latin typeface="Times New Roman" panose="02020603050405020304" pitchFamily="18" charset="0"/>
              <a:cs typeface="Times New Roman" panose="02020603050405020304" pitchFamily="18" charset="0"/>
            </a:rPr>
            <a:t>Begin with the title of a task.</a:t>
          </a:r>
        </a:p>
        <a:p>
          <a:pPr marL="228600" lvl="1" indent="-228600" algn="l" defTabSz="889000" rtl="0">
            <a:lnSpc>
              <a:spcPct val="90000"/>
            </a:lnSpc>
            <a:spcBef>
              <a:spcPct val="0"/>
            </a:spcBef>
            <a:spcAft>
              <a:spcPct val="20000"/>
            </a:spcAft>
            <a:buFont typeface="+mj-lt"/>
            <a:buAutoNum type="arabicPeriod"/>
          </a:pPr>
          <a:r>
            <a:rPr lang="en-US" sz="2000" kern="1200" dirty="0">
              <a:latin typeface="Times New Roman" panose="02020603050405020304" pitchFamily="18" charset="0"/>
              <a:cs typeface="Times New Roman" panose="02020603050405020304" pitchFamily="18" charset="0"/>
            </a:rPr>
            <a:t>Demonstrate step by step how it is performed. Explain the results. Encourage users and stress on how easy it is.</a:t>
          </a:r>
        </a:p>
        <a:p>
          <a:pPr marL="228600" lvl="1" indent="-228600" algn="l" defTabSz="889000" rtl="0">
            <a:lnSpc>
              <a:spcPct val="90000"/>
            </a:lnSpc>
            <a:spcBef>
              <a:spcPct val="0"/>
            </a:spcBef>
            <a:spcAft>
              <a:spcPct val="20000"/>
            </a:spcAft>
            <a:buFont typeface="+mj-lt"/>
            <a:buAutoNum type="arabicPeriod"/>
          </a:pPr>
          <a:r>
            <a:rPr lang="en-US" sz="2000" kern="1200" dirty="0">
              <a:latin typeface="Times New Roman" panose="02020603050405020304" pitchFamily="18" charset="0"/>
              <a:cs typeface="Times New Roman" panose="02020603050405020304" pitchFamily="18" charset="0"/>
            </a:rPr>
            <a:t>Then proceed to the next task and carry on.</a:t>
          </a:r>
        </a:p>
      </dsp:txBody>
      <dsp:txXfrm>
        <a:off x="0" y="894694"/>
        <a:ext cx="11661058" cy="1573199"/>
      </dsp:txXfrm>
    </dsp:sp>
    <dsp:sp modelId="{F20C332A-5513-4363-8421-2CC2A7E83E9D}">
      <dsp:nvSpPr>
        <dsp:cNvPr id="0" name=""/>
        <dsp:cNvSpPr/>
      </dsp:nvSpPr>
      <dsp:spPr>
        <a:xfrm>
          <a:off x="0" y="2467894"/>
          <a:ext cx="11661058" cy="889200"/>
        </a:xfrm>
        <a:prstGeom prst="roundRect">
          <a:avLst/>
        </a:prstGeom>
        <a:solidFill>
          <a:schemeClr val="accent3">
            <a:hueOff val="1198005"/>
            <a:satOff val="-7255"/>
            <a:lumOff val="862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latin typeface="Times New Roman" panose="02020603050405020304" pitchFamily="18" charset="0"/>
              <a:cs typeface="Times New Roman" panose="02020603050405020304" pitchFamily="18" charset="0"/>
            </a:rPr>
            <a:t>		Conclusion</a:t>
          </a:r>
        </a:p>
      </dsp:txBody>
      <dsp:txXfrm>
        <a:off x="43407" y="2511301"/>
        <a:ext cx="11574244" cy="802386"/>
      </dsp:txXfrm>
    </dsp:sp>
    <dsp:sp modelId="{4BDA4AF7-018B-4E7D-A59B-CB6DB6F33BEF}">
      <dsp:nvSpPr>
        <dsp:cNvPr id="0" name=""/>
        <dsp:cNvSpPr/>
      </dsp:nvSpPr>
      <dsp:spPr>
        <a:xfrm>
          <a:off x="0" y="3357094"/>
          <a:ext cx="11661058" cy="1691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0239"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en-US" sz="3000" kern="1200" dirty="0">
              <a:latin typeface="Times New Roman" panose="02020603050405020304" pitchFamily="18" charset="0"/>
              <a:cs typeface="Times New Roman" panose="02020603050405020304" pitchFamily="18" charset="0"/>
            </a:rPr>
            <a:t>Once again stress the importance of the software and refer to the demonstration and encourage the users to try the app. Remember, by the end of the demo, the users must feel confident and motivated to use the app.</a:t>
          </a:r>
        </a:p>
      </dsp:txBody>
      <dsp:txXfrm>
        <a:off x="0" y="3357094"/>
        <a:ext cx="11661058" cy="16911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C4E457-F6D3-4198-B0AD-D31CC4545BA0}">
      <dsp:nvSpPr>
        <dsp:cNvPr id="0" name=""/>
        <dsp:cNvSpPr/>
      </dsp:nvSpPr>
      <dsp:spPr>
        <a:xfrm>
          <a:off x="0" y="4545133"/>
          <a:ext cx="11897030"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65A60-EFBB-4C48-A394-370379815520}">
      <dsp:nvSpPr>
        <dsp:cNvPr id="0" name=""/>
        <dsp:cNvSpPr/>
      </dsp:nvSpPr>
      <dsp:spPr>
        <a:xfrm>
          <a:off x="0" y="3781604"/>
          <a:ext cx="11897030"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4749A2-DFBA-428D-BDFC-6BCF0A2E1B7B}">
      <dsp:nvSpPr>
        <dsp:cNvPr id="0" name=""/>
        <dsp:cNvSpPr/>
      </dsp:nvSpPr>
      <dsp:spPr>
        <a:xfrm>
          <a:off x="0" y="3018075"/>
          <a:ext cx="11897030"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D0A438-5E7E-4711-AEAC-2ECBD4F2C39F}">
      <dsp:nvSpPr>
        <dsp:cNvPr id="0" name=""/>
        <dsp:cNvSpPr/>
      </dsp:nvSpPr>
      <dsp:spPr>
        <a:xfrm>
          <a:off x="0" y="2254547"/>
          <a:ext cx="11897030"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F67F10-DAA1-46C3-8490-D12DB16FAF7B}">
      <dsp:nvSpPr>
        <dsp:cNvPr id="0" name=""/>
        <dsp:cNvSpPr/>
      </dsp:nvSpPr>
      <dsp:spPr>
        <a:xfrm>
          <a:off x="0" y="1491018"/>
          <a:ext cx="11897030"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5601FA-9858-45AA-8A8B-749F99DAEE01}">
      <dsp:nvSpPr>
        <dsp:cNvPr id="0" name=""/>
        <dsp:cNvSpPr/>
      </dsp:nvSpPr>
      <dsp:spPr>
        <a:xfrm>
          <a:off x="0" y="727489"/>
          <a:ext cx="11897030" cy="0"/>
        </a:xfrm>
        <a:prstGeom prst="line">
          <a:avLst/>
        </a:prstGeom>
        <a:noFill/>
        <a:ln w="15875"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D7531D-69B7-404C-865D-A4B36597044E}">
      <dsp:nvSpPr>
        <dsp:cNvPr id="0" name=""/>
        <dsp:cNvSpPr/>
      </dsp:nvSpPr>
      <dsp:spPr>
        <a:xfrm>
          <a:off x="3093228" y="319"/>
          <a:ext cx="8803802" cy="72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422400">
            <a:lnSpc>
              <a:spcPct val="90000"/>
            </a:lnSpc>
            <a:spcBef>
              <a:spcPct val="0"/>
            </a:spcBef>
            <a:spcAft>
              <a:spcPct val="35000"/>
            </a:spcAft>
            <a:buNone/>
          </a:pPr>
          <a:r>
            <a:rPr lang="en-US" sz="3200" kern="1200" dirty="0"/>
            <a:t>Flex Teacher</a:t>
          </a:r>
          <a:endParaRPr lang="en-US" sz="2000" kern="1200" dirty="0"/>
        </a:p>
      </dsp:txBody>
      <dsp:txXfrm>
        <a:off x="3093228" y="319"/>
        <a:ext cx="8803802" cy="727170"/>
      </dsp:txXfrm>
    </dsp:sp>
    <dsp:sp modelId="{70AB8185-8EFD-45DA-AF85-7A97799FB92C}">
      <dsp:nvSpPr>
        <dsp:cNvPr id="0" name=""/>
        <dsp:cNvSpPr/>
      </dsp:nvSpPr>
      <dsp:spPr>
        <a:xfrm>
          <a:off x="0" y="319"/>
          <a:ext cx="3093228" cy="727170"/>
        </a:xfrm>
        <a:prstGeom prst="round2SameRect">
          <a:avLst>
            <a:gd name="adj1" fmla="val 16670"/>
            <a:gd name="adj2" fmla="val 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Application</a:t>
          </a:r>
        </a:p>
      </dsp:txBody>
      <dsp:txXfrm>
        <a:off x="35504" y="35823"/>
        <a:ext cx="3022220" cy="691666"/>
      </dsp:txXfrm>
    </dsp:sp>
    <dsp:sp modelId="{6E482C3E-C79E-4C9C-BFE1-2B0DCEED7E47}">
      <dsp:nvSpPr>
        <dsp:cNvPr id="0" name=""/>
        <dsp:cNvSpPr/>
      </dsp:nvSpPr>
      <dsp:spPr>
        <a:xfrm>
          <a:off x="3093228" y="763848"/>
          <a:ext cx="8803802" cy="72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422400">
            <a:lnSpc>
              <a:spcPct val="90000"/>
            </a:lnSpc>
            <a:spcBef>
              <a:spcPct val="0"/>
            </a:spcBef>
            <a:spcAft>
              <a:spcPct val="35000"/>
            </a:spcAft>
            <a:buNone/>
          </a:pPr>
          <a:r>
            <a:rPr lang="en-US" sz="3200" kern="1200" dirty="0"/>
            <a:t>Ease and automate attendance, result generation</a:t>
          </a:r>
        </a:p>
      </dsp:txBody>
      <dsp:txXfrm>
        <a:off x="3093228" y="763848"/>
        <a:ext cx="8803802" cy="727170"/>
      </dsp:txXfrm>
    </dsp:sp>
    <dsp:sp modelId="{F9570B6C-F9D1-47B1-B06A-0CCEAD9F2829}">
      <dsp:nvSpPr>
        <dsp:cNvPr id="0" name=""/>
        <dsp:cNvSpPr/>
      </dsp:nvSpPr>
      <dsp:spPr>
        <a:xfrm>
          <a:off x="0" y="763848"/>
          <a:ext cx="3093228" cy="727170"/>
        </a:xfrm>
        <a:prstGeom prst="round2SameRect">
          <a:avLst>
            <a:gd name="adj1" fmla="val 16670"/>
            <a:gd name="adj2" fmla="val 0"/>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Purpose of app</a:t>
          </a:r>
        </a:p>
      </dsp:txBody>
      <dsp:txXfrm>
        <a:off x="35504" y="799352"/>
        <a:ext cx="3022220" cy="691666"/>
      </dsp:txXfrm>
    </dsp:sp>
    <dsp:sp modelId="{318AAB20-CD9F-45AB-AA61-1BC496AEF27C}">
      <dsp:nvSpPr>
        <dsp:cNvPr id="0" name=""/>
        <dsp:cNvSpPr/>
      </dsp:nvSpPr>
      <dsp:spPr>
        <a:xfrm>
          <a:off x="3093228" y="1527377"/>
          <a:ext cx="8803802" cy="72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kern="1200" dirty="0"/>
            <a:t>Accessing the website, user name and password protocols, forgetting password and changing password</a:t>
          </a:r>
        </a:p>
      </dsp:txBody>
      <dsp:txXfrm>
        <a:off x="3093228" y="1527377"/>
        <a:ext cx="8803802" cy="727170"/>
      </dsp:txXfrm>
    </dsp:sp>
    <dsp:sp modelId="{BCF0C2AF-8040-4BA5-A011-3418C2F67FC8}">
      <dsp:nvSpPr>
        <dsp:cNvPr id="0" name=""/>
        <dsp:cNvSpPr/>
      </dsp:nvSpPr>
      <dsp:spPr>
        <a:xfrm>
          <a:off x="0" y="1527377"/>
          <a:ext cx="3093228" cy="727170"/>
        </a:xfrm>
        <a:prstGeom prst="round2SameRect">
          <a:avLst>
            <a:gd name="adj1" fmla="val 16670"/>
            <a:gd name="adj2" fmla="val 0"/>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Task 1</a:t>
          </a:r>
        </a:p>
      </dsp:txBody>
      <dsp:txXfrm>
        <a:off x="35504" y="1562881"/>
        <a:ext cx="3022220" cy="691666"/>
      </dsp:txXfrm>
    </dsp:sp>
    <dsp:sp modelId="{092FCD26-EF1F-46A8-82DC-44083AAA74A6}">
      <dsp:nvSpPr>
        <dsp:cNvPr id="0" name=""/>
        <dsp:cNvSpPr/>
      </dsp:nvSpPr>
      <dsp:spPr>
        <a:xfrm>
          <a:off x="3093228" y="2290905"/>
          <a:ext cx="8803802" cy="72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422400">
            <a:lnSpc>
              <a:spcPct val="90000"/>
            </a:lnSpc>
            <a:spcBef>
              <a:spcPct val="0"/>
            </a:spcBef>
            <a:spcAft>
              <a:spcPct val="35000"/>
            </a:spcAft>
            <a:buNone/>
          </a:pPr>
          <a:r>
            <a:rPr lang="en-US" sz="3200" kern="1200" dirty="0"/>
            <a:t>GUI of the website, all tabs, names, purposes</a:t>
          </a:r>
          <a:endParaRPr lang="en-US" sz="2000" kern="1200" dirty="0"/>
        </a:p>
      </dsp:txBody>
      <dsp:txXfrm>
        <a:off x="3093228" y="2290905"/>
        <a:ext cx="8803802" cy="727170"/>
      </dsp:txXfrm>
    </dsp:sp>
    <dsp:sp modelId="{DE47376B-03AB-4CFB-9745-7EC2F6A80079}">
      <dsp:nvSpPr>
        <dsp:cNvPr id="0" name=""/>
        <dsp:cNvSpPr/>
      </dsp:nvSpPr>
      <dsp:spPr>
        <a:xfrm>
          <a:off x="0" y="2290905"/>
          <a:ext cx="3093228" cy="727170"/>
        </a:xfrm>
        <a:prstGeom prst="round2SameRect">
          <a:avLst>
            <a:gd name="adj1" fmla="val 16670"/>
            <a:gd name="adj2" fmla="val 0"/>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Task 2</a:t>
          </a:r>
        </a:p>
      </dsp:txBody>
      <dsp:txXfrm>
        <a:off x="35504" y="2326409"/>
        <a:ext cx="3022220" cy="691666"/>
      </dsp:txXfrm>
    </dsp:sp>
    <dsp:sp modelId="{F772A422-5C70-4F67-A84A-BDA4EC56163B}">
      <dsp:nvSpPr>
        <dsp:cNvPr id="0" name=""/>
        <dsp:cNvSpPr/>
      </dsp:nvSpPr>
      <dsp:spPr>
        <a:xfrm>
          <a:off x="3093228" y="3054434"/>
          <a:ext cx="8803802" cy="72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kern="1200" dirty="0"/>
            <a:t>Managing attendance (generating lecture, marking attendance, accessing attendance register)</a:t>
          </a:r>
        </a:p>
      </dsp:txBody>
      <dsp:txXfrm>
        <a:off x="3093228" y="3054434"/>
        <a:ext cx="8803802" cy="727170"/>
      </dsp:txXfrm>
    </dsp:sp>
    <dsp:sp modelId="{7ACF650B-583B-4474-B9B1-0A995C9C1E4D}">
      <dsp:nvSpPr>
        <dsp:cNvPr id="0" name=""/>
        <dsp:cNvSpPr/>
      </dsp:nvSpPr>
      <dsp:spPr>
        <a:xfrm>
          <a:off x="0" y="3054434"/>
          <a:ext cx="3093228" cy="727170"/>
        </a:xfrm>
        <a:prstGeom prst="round2SameRect">
          <a:avLst>
            <a:gd name="adj1" fmla="val 16670"/>
            <a:gd name="adj2" fmla="val 0"/>
          </a:avLst>
        </a:prstGeom>
        <a:solidFill>
          <a:schemeClr val="accent6">
            <a:hueOff val="0"/>
            <a:satOff val="0"/>
            <a:lumOff val="0"/>
            <a:alphaOff val="0"/>
          </a:schemeClr>
        </a:solidFill>
        <a:ln w="1587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Task 1</a:t>
          </a:r>
        </a:p>
      </dsp:txBody>
      <dsp:txXfrm>
        <a:off x="35504" y="3089938"/>
        <a:ext cx="3022220" cy="691666"/>
      </dsp:txXfrm>
    </dsp:sp>
    <dsp:sp modelId="{0903487D-71A8-457D-A201-8DA963FF92DD}">
      <dsp:nvSpPr>
        <dsp:cNvPr id="0" name=""/>
        <dsp:cNvSpPr/>
      </dsp:nvSpPr>
      <dsp:spPr>
        <a:xfrm>
          <a:off x="3093228" y="3817963"/>
          <a:ext cx="8803802" cy="727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1066800">
            <a:lnSpc>
              <a:spcPct val="90000"/>
            </a:lnSpc>
            <a:spcBef>
              <a:spcPct val="0"/>
            </a:spcBef>
            <a:spcAft>
              <a:spcPct val="35000"/>
            </a:spcAft>
            <a:buNone/>
          </a:pPr>
          <a:r>
            <a:rPr lang="en-US" sz="2400" kern="1200" dirty="0"/>
            <a:t>Managing Evaluation (setting marks distribution, uploading marks, accessing evaluation reports</a:t>
          </a:r>
        </a:p>
      </dsp:txBody>
      <dsp:txXfrm>
        <a:off x="3093228" y="3817963"/>
        <a:ext cx="8803802" cy="727170"/>
      </dsp:txXfrm>
    </dsp:sp>
    <dsp:sp modelId="{81C2F360-4583-4D44-BB68-B4AD1DF2275E}">
      <dsp:nvSpPr>
        <dsp:cNvPr id="0" name=""/>
        <dsp:cNvSpPr/>
      </dsp:nvSpPr>
      <dsp:spPr>
        <a:xfrm>
          <a:off x="0" y="3817963"/>
          <a:ext cx="3093228" cy="727170"/>
        </a:xfrm>
        <a:prstGeom prst="round2SameRect">
          <a:avLst>
            <a:gd name="adj1" fmla="val 16670"/>
            <a:gd name="adj2" fmla="val 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Task 2</a:t>
          </a:r>
        </a:p>
      </dsp:txBody>
      <dsp:txXfrm>
        <a:off x="35504" y="3853467"/>
        <a:ext cx="3022220" cy="69166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8C665A-8CDF-4DC2-8182-93DBFB62963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532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C665A-8CDF-4DC2-8182-93DBFB62963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229492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C665A-8CDF-4DC2-8182-93DBFB62963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1940120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8C665A-8CDF-4DC2-8182-93DBFB62963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112086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8C665A-8CDF-4DC2-8182-93DBFB629638}" type="datetimeFigureOut">
              <a:rPr lang="en-US" smtClean="0"/>
              <a:t>5/9/2021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3B98B-59FE-498B-A2B0-9ACED33CD71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95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8C665A-8CDF-4DC2-8182-93DBFB629638}"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726310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8C665A-8CDF-4DC2-8182-93DBFB629638}" type="datetimeFigureOut">
              <a:rPr lang="en-US" smtClean="0"/>
              <a:t>5/9/2021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1254815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8C665A-8CDF-4DC2-8182-93DBFB629638}" type="datetimeFigureOut">
              <a:rPr lang="en-US" smtClean="0"/>
              <a:t>5/9/2021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65786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B8C665A-8CDF-4DC2-8182-93DBFB629638}" type="datetimeFigureOut">
              <a:rPr lang="en-US" smtClean="0"/>
              <a:t>5/9/2021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35220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B8C665A-8CDF-4DC2-8182-93DBFB629638}" type="datetimeFigureOut">
              <a:rPr lang="en-US" smtClean="0"/>
              <a:t>5/9/2021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903B98B-59FE-498B-A2B0-9ACED33CD71E}" type="slidenum">
              <a:rPr lang="en-US" smtClean="0"/>
              <a:t>‹#›</a:t>
            </a:fld>
            <a:endParaRPr lang="en-US"/>
          </a:p>
        </p:txBody>
      </p:sp>
    </p:spTree>
    <p:extLst>
      <p:ext uri="{BB962C8B-B14F-4D97-AF65-F5344CB8AC3E}">
        <p14:creationId xmlns:p14="http://schemas.microsoft.com/office/powerpoint/2010/main" val="2016474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B8C665A-8CDF-4DC2-8182-93DBFB629638}" type="datetimeFigureOut">
              <a:rPr lang="en-US" smtClean="0"/>
              <a:t>5/9/2021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3B98B-59FE-498B-A2B0-9ACED33CD71E}" type="slidenum">
              <a:rPr lang="en-US" smtClean="0"/>
              <a:t>‹#›</a:t>
            </a:fld>
            <a:endParaRPr lang="en-US"/>
          </a:p>
        </p:txBody>
      </p:sp>
    </p:spTree>
    <p:extLst>
      <p:ext uri="{BB962C8B-B14F-4D97-AF65-F5344CB8AC3E}">
        <p14:creationId xmlns:p14="http://schemas.microsoft.com/office/powerpoint/2010/main" val="637622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B8C665A-8CDF-4DC2-8182-93DBFB629638}" type="datetimeFigureOut">
              <a:rPr lang="en-US" smtClean="0"/>
              <a:t>5/9/2021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903B98B-59FE-498B-A2B0-9ACED33CD71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618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Demonstrative Speeches</a:t>
            </a:r>
          </a:p>
        </p:txBody>
      </p:sp>
    </p:spTree>
    <p:extLst>
      <p:ext uri="{BB962C8B-B14F-4D97-AF65-F5344CB8AC3E}">
        <p14:creationId xmlns:p14="http://schemas.microsoft.com/office/powerpoint/2010/main" val="283381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2930" y="481780"/>
            <a:ext cx="3195483" cy="1111046"/>
          </a:xfrm>
        </p:spPr>
        <p:txBody>
          <a:bodyPr>
            <a:normAutofit/>
          </a:bodyPr>
          <a:lstStyle/>
          <a:p>
            <a:r>
              <a:rPr lang="en-US" sz="6000" b="1" dirty="0"/>
              <a:t>Project</a:t>
            </a:r>
          </a:p>
        </p:txBody>
      </p:sp>
      <p:sp>
        <p:nvSpPr>
          <p:cNvPr id="3" name="Content Placeholder 2"/>
          <p:cNvSpPr>
            <a:spLocks noGrp="1"/>
          </p:cNvSpPr>
          <p:nvPr>
            <p:ph idx="1"/>
          </p:nvPr>
        </p:nvSpPr>
        <p:spPr>
          <a:xfrm>
            <a:off x="432619" y="1845734"/>
            <a:ext cx="10723061" cy="4397750"/>
          </a:xfrm>
        </p:spPr>
        <p:txBody>
          <a:bodyPr>
            <a:normAutofit/>
          </a:bodyPr>
          <a:lstStyle/>
          <a:p>
            <a:r>
              <a:rPr lang="en-US" sz="2800" dirty="0"/>
              <a:t>1. Select any software app (preferably desktop based)</a:t>
            </a:r>
          </a:p>
          <a:p>
            <a:r>
              <a:rPr lang="en-US" sz="2800" dirty="0"/>
              <a:t>2. Assume your users to be new to the technology</a:t>
            </a:r>
          </a:p>
          <a:p>
            <a:r>
              <a:rPr lang="en-US" sz="2800" dirty="0"/>
              <a:t>3. Prepare a demonstrative speech following the guidelines given in the lecture</a:t>
            </a:r>
          </a:p>
          <a:p>
            <a:endParaRPr lang="en-US" sz="2800" dirty="0"/>
          </a:p>
          <a:p>
            <a:r>
              <a:rPr lang="en-US" sz="2800" dirty="0"/>
              <a:t>Presentation Dates:</a:t>
            </a:r>
          </a:p>
          <a:p>
            <a:r>
              <a:rPr lang="en-US" sz="2800" dirty="0"/>
              <a:t>2A- May 18 onwards</a:t>
            </a:r>
          </a:p>
          <a:p>
            <a:r>
              <a:rPr lang="en-US" sz="2800" dirty="0"/>
              <a:t>2C-May 20 onwards</a:t>
            </a:r>
          </a:p>
        </p:txBody>
      </p:sp>
    </p:spTree>
    <p:extLst>
      <p:ext uri="{BB962C8B-B14F-4D97-AF65-F5344CB8AC3E}">
        <p14:creationId xmlns:p14="http://schemas.microsoft.com/office/powerpoint/2010/main" val="236087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Demonstrative Speech?</a:t>
            </a:r>
          </a:p>
        </p:txBody>
      </p:sp>
      <p:sp>
        <p:nvSpPr>
          <p:cNvPr id="3" name="Content Placeholder 2"/>
          <p:cNvSpPr>
            <a:spLocks noGrp="1"/>
          </p:cNvSpPr>
          <p:nvPr>
            <p:ph idx="1"/>
          </p:nvPr>
        </p:nvSpPr>
        <p:spPr>
          <a:xfrm>
            <a:off x="285135" y="1845734"/>
            <a:ext cx="11779045" cy="4387918"/>
          </a:xfrm>
        </p:spPr>
        <p:txBody>
          <a:bodyPr>
            <a:noAutofit/>
          </a:bodyPr>
          <a:lstStyle/>
          <a:p>
            <a:pPr marL="457200" indent="-457200">
              <a:buFont typeface="+mj-lt"/>
              <a:buAutoNum type="arabicPeriod"/>
            </a:pPr>
            <a:r>
              <a:rPr lang="en-US" sz="2400" dirty="0"/>
              <a:t>Demonstration speeches are sometimes referred to as </a:t>
            </a:r>
            <a:r>
              <a:rPr lang="en-US" sz="2400" b="1" dirty="0"/>
              <a:t>"process"</a:t>
            </a:r>
            <a:r>
              <a:rPr lang="en-US" sz="2400" dirty="0"/>
              <a:t> or </a:t>
            </a:r>
            <a:r>
              <a:rPr lang="en-US" sz="2400" b="1" dirty="0"/>
              <a:t>“how to”</a:t>
            </a:r>
            <a:r>
              <a:rPr lang="en-US" sz="2400" dirty="0"/>
              <a:t> speeches because they often </a:t>
            </a:r>
            <a:r>
              <a:rPr lang="en-US" sz="2400" b="1" dirty="0"/>
              <a:t>entail</a:t>
            </a:r>
            <a:r>
              <a:rPr lang="en-US" sz="2400" dirty="0"/>
              <a:t> demonstrating something. </a:t>
            </a:r>
          </a:p>
          <a:p>
            <a:pPr marL="457200" indent="-457200">
              <a:buFont typeface="+mj-lt"/>
              <a:buAutoNum type="arabicPeriod"/>
            </a:pPr>
            <a:r>
              <a:rPr lang="en-US" sz="2400" dirty="0"/>
              <a:t>These speeches require you to provide steps that will help your audience understand how to accomplish a specific task or process.</a:t>
            </a:r>
          </a:p>
          <a:p>
            <a:pPr marL="457200" indent="-457200">
              <a:buFont typeface="+mj-lt"/>
              <a:buAutoNum type="arabicPeriod"/>
            </a:pPr>
            <a:r>
              <a:rPr lang="en-US" sz="2400" dirty="0"/>
              <a:t>A Demonstrative Speech is one in which you will </a:t>
            </a:r>
            <a:r>
              <a:rPr lang="en-US" sz="2400" b="1" dirty="0"/>
              <a:t>demonstrate to your audience how to do something</a:t>
            </a:r>
            <a:r>
              <a:rPr lang="en-US" sz="2400" dirty="0"/>
              <a:t>. It is easiest to decide on a topic if you start with a verb, such as:</a:t>
            </a:r>
          </a:p>
          <a:p>
            <a:pPr marL="1298448" lvl="4" indent="-457200">
              <a:buFont typeface="+mj-lt"/>
              <a:buAutoNum type="alphaLcParenR"/>
            </a:pPr>
            <a:r>
              <a:rPr lang="en-US" sz="2400" dirty="0"/>
              <a:t>How to Do something    //  how </a:t>
            </a:r>
          </a:p>
          <a:p>
            <a:pPr marL="1298448" lvl="4" indent="-457200">
              <a:buFont typeface="+mj-lt"/>
              <a:buAutoNum type="alphaLcParenR"/>
            </a:pPr>
            <a:r>
              <a:rPr lang="en-US" sz="2400" dirty="0"/>
              <a:t>How to Make something   </a:t>
            </a:r>
          </a:p>
          <a:p>
            <a:pPr marL="1298448" lvl="4" indent="-457200">
              <a:buFont typeface="+mj-lt"/>
              <a:buAutoNum type="alphaLcParenR"/>
            </a:pPr>
            <a:r>
              <a:rPr lang="en-US" sz="2400" dirty="0"/>
              <a:t>How to Fix something     // </a:t>
            </a:r>
          </a:p>
          <a:p>
            <a:pPr marL="1298448" lvl="4" indent="-457200">
              <a:buFont typeface="+mj-lt"/>
              <a:buAutoNum type="alphaLcParenR"/>
            </a:pPr>
            <a:r>
              <a:rPr lang="en-US" sz="2400" dirty="0"/>
              <a:t>How something Works    // desktop based software (application)</a:t>
            </a:r>
          </a:p>
          <a:p>
            <a:endParaRPr lang="en-US" sz="2400" dirty="0"/>
          </a:p>
        </p:txBody>
      </p:sp>
    </p:spTree>
    <p:extLst>
      <p:ext uri="{BB962C8B-B14F-4D97-AF65-F5344CB8AC3E}">
        <p14:creationId xmlns:p14="http://schemas.microsoft.com/office/powerpoint/2010/main" val="150332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3603" y="532409"/>
            <a:ext cx="2688139" cy="1001423"/>
          </a:xfrm>
        </p:spPr>
        <p:txBody>
          <a:bodyPr/>
          <a:lstStyle/>
          <a:p>
            <a:r>
              <a:rPr lang="en-US" b="1" dirty="0"/>
              <a:t>To sum up</a:t>
            </a:r>
          </a:p>
        </p:txBody>
      </p:sp>
      <p:sp>
        <p:nvSpPr>
          <p:cNvPr id="3" name="Content Placeholder 2"/>
          <p:cNvSpPr>
            <a:spLocks noGrp="1"/>
          </p:cNvSpPr>
          <p:nvPr>
            <p:ph idx="1"/>
          </p:nvPr>
        </p:nvSpPr>
        <p:spPr>
          <a:xfrm>
            <a:off x="265471" y="1845733"/>
            <a:ext cx="11621729" cy="4348589"/>
          </a:xfrm>
        </p:spPr>
        <p:txBody>
          <a:bodyPr>
            <a:normAutofit/>
          </a:bodyPr>
          <a:lstStyle/>
          <a:p>
            <a:r>
              <a:rPr lang="en-US" sz="3600" dirty="0"/>
              <a:t>Demonstrative speeches are speeches in which the aim of the speaker is to demonstrate </a:t>
            </a:r>
          </a:p>
          <a:p>
            <a:pPr marL="457200" lvl="0" indent="-457200">
              <a:buFont typeface="+mj-lt"/>
              <a:buAutoNum type="arabicPeriod"/>
            </a:pPr>
            <a:r>
              <a:rPr lang="en-US" sz="3600" dirty="0"/>
              <a:t>A  process</a:t>
            </a:r>
          </a:p>
          <a:p>
            <a:pPr marL="457200" lvl="0" indent="-457200">
              <a:buFont typeface="+mj-lt"/>
              <a:buAutoNum type="arabicPeriod"/>
            </a:pPr>
            <a:r>
              <a:rPr lang="en-US" sz="3600" dirty="0"/>
              <a:t>How an activity/task is done</a:t>
            </a:r>
          </a:p>
          <a:p>
            <a:pPr marL="457200" lvl="0" indent="-457200">
              <a:buFont typeface="+mj-lt"/>
              <a:buAutoNum type="arabicPeriod"/>
            </a:pPr>
            <a:r>
              <a:rPr lang="en-US" sz="3600" dirty="0"/>
              <a:t>How to use a given object or a thing</a:t>
            </a:r>
          </a:p>
          <a:p>
            <a:endParaRPr lang="en-US" sz="3600" dirty="0"/>
          </a:p>
        </p:txBody>
      </p:sp>
    </p:spTree>
    <p:extLst>
      <p:ext uri="{BB962C8B-B14F-4D97-AF65-F5344CB8AC3E}">
        <p14:creationId xmlns:p14="http://schemas.microsoft.com/office/powerpoint/2010/main" val="4267268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Demonstrative Speeches based on Software Applications (desktop/web-based)</a:t>
            </a:r>
          </a:p>
        </p:txBody>
      </p:sp>
      <p:sp>
        <p:nvSpPr>
          <p:cNvPr id="3" name="Content Placeholder 2"/>
          <p:cNvSpPr>
            <a:spLocks noGrp="1"/>
          </p:cNvSpPr>
          <p:nvPr>
            <p:ph idx="1"/>
          </p:nvPr>
        </p:nvSpPr>
        <p:spPr>
          <a:xfrm>
            <a:off x="285135" y="1845734"/>
            <a:ext cx="11631561" cy="4417414"/>
          </a:xfrm>
        </p:spPr>
        <p:txBody>
          <a:bodyPr>
            <a:normAutofit fontScale="92500"/>
          </a:bodyPr>
          <a:lstStyle/>
          <a:p>
            <a:pPr marL="457200" indent="-457200">
              <a:buFont typeface="+mj-lt"/>
              <a:buAutoNum type="arabicPeriod"/>
            </a:pPr>
            <a:r>
              <a:rPr lang="en-US" sz="3200" dirty="0"/>
              <a:t>A key part of the software development process is the tutorial or demonstrative speeches given to the potential users of the software.</a:t>
            </a:r>
          </a:p>
          <a:p>
            <a:pPr marL="457200" indent="-457200">
              <a:buFont typeface="+mj-lt"/>
              <a:buAutoNum type="arabicPeriod"/>
            </a:pPr>
            <a:r>
              <a:rPr lang="en-US" sz="3200" dirty="0"/>
              <a:t>These are in-person </a:t>
            </a:r>
            <a:r>
              <a:rPr lang="en-US" sz="3200" b="1" dirty="0"/>
              <a:t>(physically)</a:t>
            </a:r>
            <a:r>
              <a:rPr lang="en-US" sz="3200" dirty="0"/>
              <a:t> presentations which explain how to use the software application. </a:t>
            </a:r>
          </a:p>
          <a:p>
            <a:pPr marL="457200" indent="-457200">
              <a:buFont typeface="+mj-lt"/>
              <a:buAutoNum type="arabicPeriod"/>
            </a:pPr>
            <a:r>
              <a:rPr lang="en-US" sz="3200" dirty="0"/>
              <a:t>Good demonstrative speeches are an essential marketing tool.</a:t>
            </a:r>
          </a:p>
          <a:p>
            <a:pPr marL="457200" indent="-457200">
              <a:buFont typeface="+mj-lt"/>
              <a:buAutoNum type="arabicPeriod"/>
            </a:pPr>
            <a:r>
              <a:rPr lang="en-US" sz="3200" dirty="0"/>
              <a:t>Software demonstration presentations are given at </a:t>
            </a:r>
            <a:r>
              <a:rPr lang="en-US" sz="3200" b="1" dirty="0"/>
              <a:t>product launch events</a:t>
            </a:r>
            <a:r>
              <a:rPr lang="en-US" sz="3200" dirty="0"/>
              <a:t>, to the users after the software is deployed at their organization, to users if key upgrades are made to a software or a new version is launched.</a:t>
            </a:r>
          </a:p>
        </p:txBody>
      </p:sp>
    </p:spTree>
    <p:extLst>
      <p:ext uri="{BB962C8B-B14F-4D97-AF65-F5344CB8AC3E}">
        <p14:creationId xmlns:p14="http://schemas.microsoft.com/office/powerpoint/2010/main" val="1060514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143" y="88490"/>
            <a:ext cx="11838038" cy="834275"/>
          </a:xfrm>
        </p:spPr>
        <p:txBody>
          <a:bodyPr/>
          <a:lstStyle/>
          <a:p>
            <a:r>
              <a:rPr lang="en-US" b="1" i="1" u="sng" dirty="0"/>
              <a:t>Preparing the Software Demonstration speech</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37701054"/>
              </p:ext>
            </p:extLst>
          </p:nvPr>
        </p:nvGraphicFramePr>
        <p:xfrm>
          <a:off x="226143" y="1199535"/>
          <a:ext cx="11759379" cy="4896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02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Preparing the Software Demonstration speech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827121"/>
              </p:ext>
            </p:extLst>
          </p:nvPr>
        </p:nvGraphicFramePr>
        <p:xfrm>
          <a:off x="186813" y="1632155"/>
          <a:ext cx="11828206" cy="4542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24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1615" y="148953"/>
            <a:ext cx="8272862" cy="1424210"/>
          </a:xfrm>
        </p:spPr>
        <p:txBody>
          <a:bodyPr/>
          <a:lstStyle/>
          <a:p>
            <a:r>
              <a:rPr lang="en-US" b="1" dirty="0"/>
              <a:t>Demonstrative Speech Outline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26865531"/>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987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626" y="167148"/>
            <a:ext cx="7791081" cy="914401"/>
          </a:xfrm>
        </p:spPr>
        <p:txBody>
          <a:bodyPr/>
          <a:lstStyle/>
          <a:p>
            <a:r>
              <a:rPr lang="en-US" b="1" dirty="0"/>
              <a:t>Demonstrative Speech Outline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9926655"/>
              </p:ext>
            </p:extLst>
          </p:nvPr>
        </p:nvGraphicFramePr>
        <p:xfrm>
          <a:off x="226143" y="1081549"/>
          <a:ext cx="11661058" cy="5053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3605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8699" y="373626"/>
            <a:ext cx="4221972" cy="931115"/>
          </a:xfrm>
        </p:spPr>
        <p:txBody>
          <a:bodyPr/>
          <a:lstStyle/>
          <a:p>
            <a:r>
              <a:rPr lang="en-US" b="1" dirty="0"/>
              <a:t>Sample Outline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20801856"/>
              </p:ext>
            </p:extLst>
          </p:nvPr>
        </p:nvGraphicFramePr>
        <p:xfrm>
          <a:off x="147484" y="1737360"/>
          <a:ext cx="11897031" cy="4545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32103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000033"/>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57</TotalTime>
  <Words>719</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Times New Roman</vt:lpstr>
      <vt:lpstr>Retrospect</vt:lpstr>
      <vt:lpstr>Demonstrative Speeches</vt:lpstr>
      <vt:lpstr>What is a Demonstrative Speech?</vt:lpstr>
      <vt:lpstr>To sum up</vt:lpstr>
      <vt:lpstr>Demonstrative Speeches based on Software Applications (desktop/web-based)</vt:lpstr>
      <vt:lpstr>Preparing the Software Demonstration speech</vt:lpstr>
      <vt:lpstr>Preparing the Software Demonstration speech</vt:lpstr>
      <vt:lpstr>Demonstrative Speech Outline</vt:lpstr>
      <vt:lpstr>Demonstrative Speech Outline</vt:lpstr>
      <vt:lpstr>Sample Outline</vt:lpstr>
      <vt:lpstr>Project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Demonstrative Speeches</dc:title>
  <dc:creator>Sameera Sultan</dc:creator>
  <cp:lastModifiedBy>mukand rathi</cp:lastModifiedBy>
  <cp:revision>34</cp:revision>
  <dcterms:created xsi:type="dcterms:W3CDTF">2021-04-20T02:50:49Z</dcterms:created>
  <dcterms:modified xsi:type="dcterms:W3CDTF">2021-05-09T08:06:21Z</dcterms:modified>
</cp:coreProperties>
</file>