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88" r:id="rId10"/>
    <p:sldId id="289" r:id="rId11"/>
    <p:sldId id="290" r:id="rId12"/>
    <p:sldId id="266" r:id="rId13"/>
    <p:sldId id="267" r:id="rId14"/>
    <p:sldId id="268" r:id="rId15"/>
    <p:sldId id="269" r:id="rId16"/>
    <p:sldId id="270" r:id="rId17"/>
    <p:sldId id="271" r:id="rId18"/>
    <p:sldId id="273" r:id="rId19"/>
    <p:sldId id="272" r:id="rId20"/>
    <p:sldId id="275" r:id="rId21"/>
    <p:sldId id="277" r:id="rId22"/>
    <p:sldId id="287" r:id="rId23"/>
    <p:sldId id="278" r:id="rId24"/>
    <p:sldId id="280" r:id="rId25"/>
    <p:sldId id="285" r:id="rId26"/>
    <p:sldId id="284" r:id="rId27"/>
    <p:sldId id="279"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6BB84-1998-4681-9DF7-EC09C5FCD5D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099DB3-8B54-479F-BD56-80F56C41CEAA}">
      <dgm:prSet phldrT="[Text]"/>
      <dgm:spPr/>
      <dgm:t>
        <a:bodyPr/>
        <a:lstStyle/>
        <a:p>
          <a:r>
            <a:rPr lang="en-US" dirty="0"/>
            <a:t>Structured vs Unstructured</a:t>
          </a:r>
        </a:p>
      </dgm:t>
    </dgm:pt>
    <dgm:pt modelId="{AF483FE4-5BA1-4123-AA91-F52B14F8A52C}" type="parTrans" cxnId="{C9D86235-0244-4BBE-8EA1-33E1A7002497}">
      <dgm:prSet/>
      <dgm:spPr/>
      <dgm:t>
        <a:bodyPr/>
        <a:lstStyle/>
        <a:p>
          <a:endParaRPr lang="en-US"/>
        </a:p>
      </dgm:t>
    </dgm:pt>
    <dgm:pt modelId="{F3CC897C-BF09-48E0-8821-61927D10649B}" type="sibTrans" cxnId="{C9D86235-0244-4BBE-8EA1-33E1A7002497}">
      <dgm:prSet/>
      <dgm:spPr/>
      <dgm:t>
        <a:bodyPr/>
        <a:lstStyle/>
        <a:p>
          <a:endParaRPr lang="en-US"/>
        </a:p>
      </dgm:t>
    </dgm:pt>
    <dgm:pt modelId="{3A22FB64-B5E5-4C3D-B1F8-1129A81DD4A0}">
      <dgm:prSet phldrT="[Text]"/>
      <dgm:spPr/>
      <dgm:t>
        <a:bodyPr/>
        <a:lstStyle/>
        <a:p>
          <a:r>
            <a:rPr lang="en-US" dirty="0"/>
            <a:t>A series of fixed questions vs open-ended questions molded as per the responses given</a:t>
          </a:r>
        </a:p>
      </dgm:t>
    </dgm:pt>
    <dgm:pt modelId="{08B96570-C763-4D90-B555-A91C43626B5F}" type="parTrans" cxnId="{E3029645-6868-447B-9E6B-F9FF8D3E911B}">
      <dgm:prSet/>
      <dgm:spPr/>
      <dgm:t>
        <a:bodyPr/>
        <a:lstStyle/>
        <a:p>
          <a:endParaRPr lang="en-US"/>
        </a:p>
      </dgm:t>
    </dgm:pt>
    <dgm:pt modelId="{19277552-C579-4C5D-A366-3B81325FB6AC}" type="sibTrans" cxnId="{E3029645-6868-447B-9E6B-F9FF8D3E911B}">
      <dgm:prSet/>
      <dgm:spPr/>
      <dgm:t>
        <a:bodyPr/>
        <a:lstStyle/>
        <a:p>
          <a:endParaRPr lang="en-US"/>
        </a:p>
      </dgm:t>
    </dgm:pt>
    <dgm:pt modelId="{15E9B669-7E31-4182-9F5E-D95677AF79E1}">
      <dgm:prSet phldrT="[Text]"/>
      <dgm:spPr/>
      <dgm:t>
        <a:bodyPr/>
        <a:lstStyle/>
        <a:p>
          <a:r>
            <a:rPr lang="en-US" dirty="0"/>
            <a:t>Panel vs group</a:t>
          </a:r>
        </a:p>
      </dgm:t>
    </dgm:pt>
    <dgm:pt modelId="{4B8ADD35-81E9-47C0-9A7B-1514EFFE02EC}" type="parTrans" cxnId="{326A694B-6DE7-4493-9947-36059D53EC2E}">
      <dgm:prSet/>
      <dgm:spPr/>
      <dgm:t>
        <a:bodyPr/>
        <a:lstStyle/>
        <a:p>
          <a:endParaRPr lang="en-US"/>
        </a:p>
      </dgm:t>
    </dgm:pt>
    <dgm:pt modelId="{FB2FB77D-849A-49EE-95FA-93D1D4C0DDD4}" type="sibTrans" cxnId="{326A694B-6DE7-4493-9947-36059D53EC2E}">
      <dgm:prSet/>
      <dgm:spPr/>
      <dgm:t>
        <a:bodyPr/>
        <a:lstStyle/>
        <a:p>
          <a:endParaRPr lang="en-US"/>
        </a:p>
      </dgm:t>
    </dgm:pt>
    <dgm:pt modelId="{D516102D-76EB-4B3B-A5C9-F0ADC9A95A03}">
      <dgm:prSet phldrT="[Text]"/>
      <dgm:spPr/>
      <dgm:t>
        <a:bodyPr/>
        <a:lstStyle/>
        <a:p>
          <a:r>
            <a:rPr lang="en-US" dirty="0"/>
            <a:t>Several interviewers in a panel vs a group discussion with other candidates</a:t>
          </a:r>
        </a:p>
      </dgm:t>
    </dgm:pt>
    <dgm:pt modelId="{2E1F18FB-F1B9-44E1-8785-C68AFD7CF20F}" type="parTrans" cxnId="{5404E528-F593-40D6-A137-365799EEC5B7}">
      <dgm:prSet/>
      <dgm:spPr/>
      <dgm:t>
        <a:bodyPr/>
        <a:lstStyle/>
        <a:p>
          <a:endParaRPr lang="en-US"/>
        </a:p>
      </dgm:t>
    </dgm:pt>
    <dgm:pt modelId="{98155B1D-2367-4B64-8A99-8A28385D035D}" type="sibTrans" cxnId="{5404E528-F593-40D6-A137-365799EEC5B7}">
      <dgm:prSet/>
      <dgm:spPr/>
      <dgm:t>
        <a:bodyPr/>
        <a:lstStyle/>
        <a:p>
          <a:endParaRPr lang="en-US"/>
        </a:p>
      </dgm:t>
    </dgm:pt>
    <dgm:pt modelId="{B73E9187-481E-4B40-87E2-43A53DC6E557}">
      <dgm:prSet phldrT="[Text]"/>
      <dgm:spPr/>
      <dgm:t>
        <a:bodyPr/>
        <a:lstStyle/>
        <a:p>
          <a:r>
            <a:rPr lang="en-US" dirty="0"/>
            <a:t>Behavioral</a:t>
          </a:r>
        </a:p>
      </dgm:t>
    </dgm:pt>
    <dgm:pt modelId="{FA1A33AD-EB9F-48C5-A0EC-D2765FDB855A}" type="parTrans" cxnId="{DEF2500E-DC5E-4D4C-9791-CE7FBF1DAAFA}">
      <dgm:prSet/>
      <dgm:spPr/>
      <dgm:t>
        <a:bodyPr/>
        <a:lstStyle/>
        <a:p>
          <a:endParaRPr lang="en-US"/>
        </a:p>
      </dgm:t>
    </dgm:pt>
    <dgm:pt modelId="{9821B155-4199-49B8-B4A3-E0A9F2FA934F}" type="sibTrans" cxnId="{DEF2500E-DC5E-4D4C-9791-CE7FBF1DAAFA}">
      <dgm:prSet/>
      <dgm:spPr/>
      <dgm:t>
        <a:bodyPr/>
        <a:lstStyle/>
        <a:p>
          <a:endParaRPr lang="en-US"/>
        </a:p>
      </dgm:t>
    </dgm:pt>
    <dgm:pt modelId="{A1E2EDEA-31FC-4559-8318-DD61DC50C5ED}">
      <dgm:prSet phldrT="[Text]"/>
      <dgm:spPr/>
      <dgm:t>
        <a:bodyPr/>
        <a:lstStyle/>
        <a:p>
          <a:r>
            <a:rPr lang="en-US" dirty="0"/>
            <a:t>Questions about specific incidents/experiences from the past</a:t>
          </a:r>
        </a:p>
      </dgm:t>
    </dgm:pt>
    <dgm:pt modelId="{003B3CD4-B406-4B2D-9294-057D0FD99836}" type="parTrans" cxnId="{9F382320-50E3-40D0-9CF1-42B0ABFA3CCD}">
      <dgm:prSet/>
      <dgm:spPr/>
      <dgm:t>
        <a:bodyPr/>
        <a:lstStyle/>
        <a:p>
          <a:endParaRPr lang="en-US"/>
        </a:p>
      </dgm:t>
    </dgm:pt>
    <dgm:pt modelId="{CFE1E0FD-40FA-4906-A8FF-8DF4970B5F03}" type="sibTrans" cxnId="{9F382320-50E3-40D0-9CF1-42B0ABFA3CCD}">
      <dgm:prSet/>
      <dgm:spPr/>
      <dgm:t>
        <a:bodyPr/>
        <a:lstStyle/>
        <a:p>
          <a:endParaRPr lang="en-US"/>
        </a:p>
      </dgm:t>
    </dgm:pt>
    <dgm:pt modelId="{FD2FD01A-7190-4BBB-B7A2-5A203336C28B}" type="pres">
      <dgm:prSet presAssocID="{90E6BB84-1998-4681-9DF7-EC09C5FCD5DE}" presName="linear" presStyleCnt="0">
        <dgm:presLayoutVars>
          <dgm:animLvl val="lvl"/>
          <dgm:resizeHandles val="exact"/>
        </dgm:presLayoutVars>
      </dgm:prSet>
      <dgm:spPr/>
    </dgm:pt>
    <dgm:pt modelId="{AF290624-CCC9-4A2B-AD27-9C9C76B2F7CA}" type="pres">
      <dgm:prSet presAssocID="{83099DB3-8B54-479F-BD56-80F56C41CEAA}" presName="parentText" presStyleLbl="node1" presStyleIdx="0" presStyleCnt="3">
        <dgm:presLayoutVars>
          <dgm:chMax val="0"/>
          <dgm:bulletEnabled val="1"/>
        </dgm:presLayoutVars>
      </dgm:prSet>
      <dgm:spPr/>
    </dgm:pt>
    <dgm:pt modelId="{AD3CB44B-7534-43B1-AF42-829A9329C0E6}" type="pres">
      <dgm:prSet presAssocID="{83099DB3-8B54-479F-BD56-80F56C41CEAA}" presName="childText" presStyleLbl="revTx" presStyleIdx="0" presStyleCnt="3">
        <dgm:presLayoutVars>
          <dgm:bulletEnabled val="1"/>
        </dgm:presLayoutVars>
      </dgm:prSet>
      <dgm:spPr/>
    </dgm:pt>
    <dgm:pt modelId="{C563276A-9501-49D6-AAB7-514CDE387EEE}" type="pres">
      <dgm:prSet presAssocID="{15E9B669-7E31-4182-9F5E-D95677AF79E1}" presName="parentText" presStyleLbl="node1" presStyleIdx="1" presStyleCnt="3">
        <dgm:presLayoutVars>
          <dgm:chMax val="0"/>
          <dgm:bulletEnabled val="1"/>
        </dgm:presLayoutVars>
      </dgm:prSet>
      <dgm:spPr/>
    </dgm:pt>
    <dgm:pt modelId="{E9EFD26C-D5DA-4D7D-A795-F346973B5B8E}" type="pres">
      <dgm:prSet presAssocID="{15E9B669-7E31-4182-9F5E-D95677AF79E1}" presName="childText" presStyleLbl="revTx" presStyleIdx="1" presStyleCnt="3">
        <dgm:presLayoutVars>
          <dgm:bulletEnabled val="1"/>
        </dgm:presLayoutVars>
      </dgm:prSet>
      <dgm:spPr/>
    </dgm:pt>
    <dgm:pt modelId="{22091151-E67F-43E5-80DA-551E7395D5BE}" type="pres">
      <dgm:prSet presAssocID="{B73E9187-481E-4B40-87E2-43A53DC6E557}" presName="parentText" presStyleLbl="node1" presStyleIdx="2" presStyleCnt="3" custLinFactNeighborX="92">
        <dgm:presLayoutVars>
          <dgm:chMax val="0"/>
          <dgm:bulletEnabled val="1"/>
        </dgm:presLayoutVars>
      </dgm:prSet>
      <dgm:spPr/>
    </dgm:pt>
    <dgm:pt modelId="{8D86C33E-8D43-4595-B654-63F96D4155B0}" type="pres">
      <dgm:prSet presAssocID="{B73E9187-481E-4B40-87E2-43A53DC6E557}" presName="childText" presStyleLbl="revTx" presStyleIdx="2" presStyleCnt="3">
        <dgm:presLayoutVars>
          <dgm:bulletEnabled val="1"/>
        </dgm:presLayoutVars>
      </dgm:prSet>
      <dgm:spPr/>
    </dgm:pt>
  </dgm:ptLst>
  <dgm:cxnLst>
    <dgm:cxn modelId="{0C79E70B-2A09-441C-8299-21C0E0A078BB}" type="presOf" srcId="{83099DB3-8B54-479F-BD56-80F56C41CEAA}" destId="{AF290624-CCC9-4A2B-AD27-9C9C76B2F7CA}" srcOrd="0" destOrd="0" presId="urn:microsoft.com/office/officeart/2005/8/layout/vList2"/>
    <dgm:cxn modelId="{DEF2500E-DC5E-4D4C-9791-CE7FBF1DAAFA}" srcId="{90E6BB84-1998-4681-9DF7-EC09C5FCD5DE}" destId="{B73E9187-481E-4B40-87E2-43A53DC6E557}" srcOrd="2" destOrd="0" parTransId="{FA1A33AD-EB9F-48C5-A0EC-D2765FDB855A}" sibTransId="{9821B155-4199-49B8-B4A3-E0A9F2FA934F}"/>
    <dgm:cxn modelId="{9F382320-50E3-40D0-9CF1-42B0ABFA3CCD}" srcId="{B73E9187-481E-4B40-87E2-43A53DC6E557}" destId="{A1E2EDEA-31FC-4559-8318-DD61DC50C5ED}" srcOrd="0" destOrd="0" parTransId="{003B3CD4-B406-4B2D-9294-057D0FD99836}" sibTransId="{CFE1E0FD-40FA-4906-A8FF-8DF4970B5F03}"/>
    <dgm:cxn modelId="{DED28028-EF3F-44B8-83D9-2DE8BB9D4015}" type="presOf" srcId="{D516102D-76EB-4B3B-A5C9-F0ADC9A95A03}" destId="{E9EFD26C-D5DA-4D7D-A795-F346973B5B8E}" srcOrd="0" destOrd="0" presId="urn:microsoft.com/office/officeart/2005/8/layout/vList2"/>
    <dgm:cxn modelId="{5404E528-F593-40D6-A137-365799EEC5B7}" srcId="{15E9B669-7E31-4182-9F5E-D95677AF79E1}" destId="{D516102D-76EB-4B3B-A5C9-F0ADC9A95A03}" srcOrd="0" destOrd="0" parTransId="{2E1F18FB-F1B9-44E1-8785-C68AFD7CF20F}" sibTransId="{98155B1D-2367-4B64-8A99-8A28385D035D}"/>
    <dgm:cxn modelId="{089B3035-2E80-49B6-8F5D-AD1A0DA3C0FE}" type="presOf" srcId="{15E9B669-7E31-4182-9F5E-D95677AF79E1}" destId="{C563276A-9501-49D6-AAB7-514CDE387EEE}" srcOrd="0" destOrd="0" presId="urn:microsoft.com/office/officeart/2005/8/layout/vList2"/>
    <dgm:cxn modelId="{C9D86235-0244-4BBE-8EA1-33E1A7002497}" srcId="{90E6BB84-1998-4681-9DF7-EC09C5FCD5DE}" destId="{83099DB3-8B54-479F-BD56-80F56C41CEAA}" srcOrd="0" destOrd="0" parTransId="{AF483FE4-5BA1-4123-AA91-F52B14F8A52C}" sibTransId="{F3CC897C-BF09-48E0-8821-61927D10649B}"/>
    <dgm:cxn modelId="{A3F92737-516A-4A14-BDDD-2033BBE717AA}" type="presOf" srcId="{3A22FB64-B5E5-4C3D-B1F8-1129A81DD4A0}" destId="{AD3CB44B-7534-43B1-AF42-829A9329C0E6}" srcOrd="0" destOrd="0" presId="urn:microsoft.com/office/officeart/2005/8/layout/vList2"/>
    <dgm:cxn modelId="{B6624B5B-6675-4DE7-8180-47D2B5B1CB1A}" type="presOf" srcId="{B73E9187-481E-4B40-87E2-43A53DC6E557}" destId="{22091151-E67F-43E5-80DA-551E7395D5BE}" srcOrd="0" destOrd="0" presId="urn:microsoft.com/office/officeart/2005/8/layout/vList2"/>
    <dgm:cxn modelId="{E3029645-6868-447B-9E6B-F9FF8D3E911B}" srcId="{83099DB3-8B54-479F-BD56-80F56C41CEAA}" destId="{3A22FB64-B5E5-4C3D-B1F8-1129A81DD4A0}" srcOrd="0" destOrd="0" parTransId="{08B96570-C763-4D90-B555-A91C43626B5F}" sibTransId="{19277552-C579-4C5D-A366-3B81325FB6AC}"/>
    <dgm:cxn modelId="{326A694B-6DE7-4493-9947-36059D53EC2E}" srcId="{90E6BB84-1998-4681-9DF7-EC09C5FCD5DE}" destId="{15E9B669-7E31-4182-9F5E-D95677AF79E1}" srcOrd="1" destOrd="0" parTransId="{4B8ADD35-81E9-47C0-9A7B-1514EFFE02EC}" sibTransId="{FB2FB77D-849A-49EE-95FA-93D1D4C0DDD4}"/>
    <dgm:cxn modelId="{33A3C2E5-0D36-4759-B02D-37DA899738E9}" type="presOf" srcId="{90E6BB84-1998-4681-9DF7-EC09C5FCD5DE}" destId="{FD2FD01A-7190-4BBB-B7A2-5A203336C28B}" srcOrd="0" destOrd="0" presId="urn:microsoft.com/office/officeart/2005/8/layout/vList2"/>
    <dgm:cxn modelId="{D832A2F9-6077-4185-BFBA-B188B345FBF6}" type="presOf" srcId="{A1E2EDEA-31FC-4559-8318-DD61DC50C5ED}" destId="{8D86C33E-8D43-4595-B654-63F96D4155B0}" srcOrd="0" destOrd="0" presId="urn:microsoft.com/office/officeart/2005/8/layout/vList2"/>
    <dgm:cxn modelId="{5EB98F0C-4201-4318-B6C3-CFD2E4EEFD8C}" type="presParOf" srcId="{FD2FD01A-7190-4BBB-B7A2-5A203336C28B}" destId="{AF290624-CCC9-4A2B-AD27-9C9C76B2F7CA}" srcOrd="0" destOrd="0" presId="urn:microsoft.com/office/officeart/2005/8/layout/vList2"/>
    <dgm:cxn modelId="{75A5BDC7-0B13-4F78-A50A-415E26CCA490}" type="presParOf" srcId="{FD2FD01A-7190-4BBB-B7A2-5A203336C28B}" destId="{AD3CB44B-7534-43B1-AF42-829A9329C0E6}" srcOrd="1" destOrd="0" presId="urn:microsoft.com/office/officeart/2005/8/layout/vList2"/>
    <dgm:cxn modelId="{C57150F7-E6F4-4AFF-AB86-96D1E5D94DF2}" type="presParOf" srcId="{FD2FD01A-7190-4BBB-B7A2-5A203336C28B}" destId="{C563276A-9501-49D6-AAB7-514CDE387EEE}" srcOrd="2" destOrd="0" presId="urn:microsoft.com/office/officeart/2005/8/layout/vList2"/>
    <dgm:cxn modelId="{1063CA62-1299-4372-B194-531FE5FD2732}" type="presParOf" srcId="{FD2FD01A-7190-4BBB-B7A2-5A203336C28B}" destId="{E9EFD26C-D5DA-4D7D-A795-F346973B5B8E}" srcOrd="3" destOrd="0" presId="urn:microsoft.com/office/officeart/2005/8/layout/vList2"/>
    <dgm:cxn modelId="{C55A0D65-0892-439A-9D94-36F2D9866F98}" type="presParOf" srcId="{FD2FD01A-7190-4BBB-B7A2-5A203336C28B}" destId="{22091151-E67F-43E5-80DA-551E7395D5BE}" srcOrd="4" destOrd="0" presId="urn:microsoft.com/office/officeart/2005/8/layout/vList2"/>
    <dgm:cxn modelId="{07659300-B57C-4312-9181-1B9CC7E2A26B}" type="presParOf" srcId="{FD2FD01A-7190-4BBB-B7A2-5A203336C28B}" destId="{8D86C33E-8D43-4595-B654-63F96D4155B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9EB79-062B-46DA-AD90-72DEA86096B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D7827F4-AFB6-41D4-88A9-44EC99B67B2F}">
      <dgm:prSet phldrT="[Text]"/>
      <dgm:spPr/>
      <dgm:t>
        <a:bodyPr/>
        <a:lstStyle/>
        <a:p>
          <a:r>
            <a:rPr lang="en-US" dirty="0"/>
            <a:t>Situational</a:t>
          </a:r>
        </a:p>
      </dgm:t>
    </dgm:pt>
    <dgm:pt modelId="{99AEBF2E-F592-4D63-992E-955B69F07D30}" type="parTrans" cxnId="{1B7EEF94-46EA-418E-9576-612334CA4D34}">
      <dgm:prSet/>
      <dgm:spPr/>
      <dgm:t>
        <a:bodyPr/>
        <a:lstStyle/>
        <a:p>
          <a:endParaRPr lang="en-US"/>
        </a:p>
      </dgm:t>
    </dgm:pt>
    <dgm:pt modelId="{B4B2891C-BF2B-426A-9D61-84A887258EEE}" type="sibTrans" cxnId="{1B7EEF94-46EA-418E-9576-612334CA4D34}">
      <dgm:prSet/>
      <dgm:spPr/>
      <dgm:t>
        <a:bodyPr/>
        <a:lstStyle/>
        <a:p>
          <a:endParaRPr lang="en-US"/>
        </a:p>
      </dgm:t>
    </dgm:pt>
    <dgm:pt modelId="{81E76A51-1028-44DA-9E5E-29DF73131A37}">
      <dgm:prSet phldrT="[Text]"/>
      <dgm:spPr/>
      <dgm:t>
        <a:bodyPr/>
        <a:lstStyle/>
        <a:p>
          <a:r>
            <a:rPr lang="en-US" dirty="0"/>
            <a:t>Questions focus on how you will handle </a:t>
          </a:r>
          <a:r>
            <a:rPr lang="en-US" b="1" dirty="0"/>
            <a:t>hypothetical</a:t>
          </a:r>
          <a:r>
            <a:rPr lang="en-US" dirty="0"/>
            <a:t> situations on the job</a:t>
          </a:r>
        </a:p>
      </dgm:t>
    </dgm:pt>
    <dgm:pt modelId="{AEAD780E-492F-4DE3-9E05-125889DAC477}" type="parTrans" cxnId="{1DA96957-CCD2-445B-9B78-C632BC601640}">
      <dgm:prSet/>
      <dgm:spPr/>
      <dgm:t>
        <a:bodyPr/>
        <a:lstStyle/>
        <a:p>
          <a:endParaRPr lang="en-US"/>
        </a:p>
      </dgm:t>
    </dgm:pt>
    <dgm:pt modelId="{DF1A25AD-2FC1-4A94-9E2B-8DD38A7647EE}" type="sibTrans" cxnId="{1DA96957-CCD2-445B-9B78-C632BC601640}">
      <dgm:prSet/>
      <dgm:spPr/>
      <dgm:t>
        <a:bodyPr/>
        <a:lstStyle/>
        <a:p>
          <a:endParaRPr lang="en-US"/>
        </a:p>
      </dgm:t>
    </dgm:pt>
    <dgm:pt modelId="{B0660515-7940-4123-A9D6-BDE0CAEBE24E}">
      <dgm:prSet phldrT="[Text]"/>
      <dgm:spPr/>
      <dgm:t>
        <a:bodyPr/>
        <a:lstStyle/>
        <a:p>
          <a:r>
            <a:rPr lang="en-US" dirty="0"/>
            <a:t>Working </a:t>
          </a:r>
        </a:p>
      </dgm:t>
    </dgm:pt>
    <dgm:pt modelId="{C8597B27-B606-44B6-8E09-C76A52CDA6F3}" type="parTrans" cxnId="{05C22C05-ADE9-434C-9508-EEE8FA74C523}">
      <dgm:prSet/>
      <dgm:spPr/>
      <dgm:t>
        <a:bodyPr/>
        <a:lstStyle/>
        <a:p>
          <a:endParaRPr lang="en-US"/>
        </a:p>
      </dgm:t>
    </dgm:pt>
    <dgm:pt modelId="{57FDD44D-4554-45D9-9896-2F8A0AD85A75}" type="sibTrans" cxnId="{05C22C05-ADE9-434C-9508-EEE8FA74C523}">
      <dgm:prSet/>
      <dgm:spPr/>
      <dgm:t>
        <a:bodyPr/>
        <a:lstStyle/>
        <a:p>
          <a:endParaRPr lang="en-US"/>
        </a:p>
      </dgm:t>
    </dgm:pt>
    <dgm:pt modelId="{0340D24B-B335-4895-BB24-EE24DA34FE28}">
      <dgm:prSet phldrT="[Text]"/>
      <dgm:spPr/>
      <dgm:t>
        <a:bodyPr/>
        <a:lstStyle/>
        <a:p>
          <a:r>
            <a:rPr lang="en-US" dirty="0"/>
            <a:t>You are asked to perform a job related activity during the interview.</a:t>
          </a:r>
        </a:p>
      </dgm:t>
    </dgm:pt>
    <dgm:pt modelId="{D6396722-76B8-408B-BB67-7634AFCF433B}" type="parTrans" cxnId="{8F070880-69D2-4168-A560-EAA00B8A4094}">
      <dgm:prSet/>
      <dgm:spPr/>
      <dgm:t>
        <a:bodyPr/>
        <a:lstStyle/>
        <a:p>
          <a:endParaRPr lang="en-US"/>
        </a:p>
      </dgm:t>
    </dgm:pt>
    <dgm:pt modelId="{5603B52C-3BCB-4C5E-905C-46A796C9EC3E}" type="sibTrans" cxnId="{8F070880-69D2-4168-A560-EAA00B8A4094}">
      <dgm:prSet/>
      <dgm:spPr/>
      <dgm:t>
        <a:bodyPr/>
        <a:lstStyle/>
        <a:p>
          <a:endParaRPr lang="en-US"/>
        </a:p>
      </dgm:t>
    </dgm:pt>
    <dgm:pt modelId="{743285DC-9578-43D5-BAD5-C5C599AECDF9}">
      <dgm:prSet phldrT="[Text]"/>
      <dgm:spPr/>
      <dgm:t>
        <a:bodyPr/>
        <a:lstStyle/>
        <a:p>
          <a:r>
            <a:rPr lang="en-US" dirty="0"/>
            <a:t>Stress</a:t>
          </a:r>
        </a:p>
      </dgm:t>
    </dgm:pt>
    <dgm:pt modelId="{4796F583-5C8A-440F-9CF5-547CD31D1D4A}" type="parTrans" cxnId="{098A7EB1-16D8-4B62-807D-9ABC8FFEA6D6}">
      <dgm:prSet/>
      <dgm:spPr/>
      <dgm:t>
        <a:bodyPr/>
        <a:lstStyle/>
        <a:p>
          <a:endParaRPr lang="en-US"/>
        </a:p>
      </dgm:t>
    </dgm:pt>
    <dgm:pt modelId="{B6E078A4-AE35-41D7-98EE-C33E8C5E7BE3}" type="sibTrans" cxnId="{098A7EB1-16D8-4B62-807D-9ABC8FFEA6D6}">
      <dgm:prSet/>
      <dgm:spPr/>
      <dgm:t>
        <a:bodyPr/>
        <a:lstStyle/>
        <a:p>
          <a:endParaRPr lang="en-US"/>
        </a:p>
      </dgm:t>
    </dgm:pt>
    <dgm:pt modelId="{24111C98-1A84-4F33-97A6-F1DDE1BCAAF4}">
      <dgm:prSet phldrT="[Text]"/>
      <dgm:spPr/>
      <dgm:t>
        <a:bodyPr/>
        <a:lstStyle/>
        <a:p>
          <a:r>
            <a:rPr lang="en-US" dirty="0"/>
            <a:t>To check how well you handle stressful situations</a:t>
          </a:r>
        </a:p>
      </dgm:t>
    </dgm:pt>
    <dgm:pt modelId="{4D690902-5CEC-45CD-8228-A275FBC27A27}" type="parTrans" cxnId="{208BCF93-411B-4045-A5C5-9D6A5C0CCBD9}">
      <dgm:prSet/>
      <dgm:spPr/>
      <dgm:t>
        <a:bodyPr/>
        <a:lstStyle/>
        <a:p>
          <a:endParaRPr lang="en-US"/>
        </a:p>
      </dgm:t>
    </dgm:pt>
    <dgm:pt modelId="{FD7B1514-3DEF-486C-BED6-8A1A0C032129}" type="sibTrans" cxnId="{208BCF93-411B-4045-A5C5-9D6A5C0CCBD9}">
      <dgm:prSet/>
      <dgm:spPr/>
      <dgm:t>
        <a:bodyPr/>
        <a:lstStyle/>
        <a:p>
          <a:endParaRPr lang="en-US"/>
        </a:p>
      </dgm:t>
    </dgm:pt>
    <dgm:pt modelId="{94E81CAE-700C-4525-892D-EBC9ED278FF8}" type="pres">
      <dgm:prSet presAssocID="{5459EB79-062B-46DA-AD90-72DEA86096BF}" presName="linear" presStyleCnt="0">
        <dgm:presLayoutVars>
          <dgm:animLvl val="lvl"/>
          <dgm:resizeHandles val="exact"/>
        </dgm:presLayoutVars>
      </dgm:prSet>
      <dgm:spPr/>
    </dgm:pt>
    <dgm:pt modelId="{FD205788-E1DC-49CE-8875-35DD64A745D1}" type="pres">
      <dgm:prSet presAssocID="{4D7827F4-AFB6-41D4-88A9-44EC99B67B2F}" presName="parentText" presStyleLbl="node1" presStyleIdx="0" presStyleCnt="3">
        <dgm:presLayoutVars>
          <dgm:chMax val="0"/>
          <dgm:bulletEnabled val="1"/>
        </dgm:presLayoutVars>
      </dgm:prSet>
      <dgm:spPr/>
    </dgm:pt>
    <dgm:pt modelId="{8714C277-3323-497E-91D6-BBE97B94D288}" type="pres">
      <dgm:prSet presAssocID="{4D7827F4-AFB6-41D4-88A9-44EC99B67B2F}" presName="childText" presStyleLbl="revTx" presStyleIdx="0" presStyleCnt="3">
        <dgm:presLayoutVars>
          <dgm:bulletEnabled val="1"/>
        </dgm:presLayoutVars>
      </dgm:prSet>
      <dgm:spPr/>
    </dgm:pt>
    <dgm:pt modelId="{961D07B9-C835-4436-B355-ADE759187BCE}" type="pres">
      <dgm:prSet presAssocID="{B0660515-7940-4123-A9D6-BDE0CAEBE24E}" presName="parentText" presStyleLbl="node1" presStyleIdx="1" presStyleCnt="3">
        <dgm:presLayoutVars>
          <dgm:chMax val="0"/>
          <dgm:bulletEnabled val="1"/>
        </dgm:presLayoutVars>
      </dgm:prSet>
      <dgm:spPr/>
    </dgm:pt>
    <dgm:pt modelId="{56083B03-7253-4BF3-9362-F381909D89E5}" type="pres">
      <dgm:prSet presAssocID="{B0660515-7940-4123-A9D6-BDE0CAEBE24E}" presName="childText" presStyleLbl="revTx" presStyleIdx="1" presStyleCnt="3">
        <dgm:presLayoutVars>
          <dgm:bulletEnabled val="1"/>
        </dgm:presLayoutVars>
      </dgm:prSet>
      <dgm:spPr/>
    </dgm:pt>
    <dgm:pt modelId="{DF148D07-B75F-4258-A251-BC490860B2FD}" type="pres">
      <dgm:prSet presAssocID="{743285DC-9578-43D5-BAD5-C5C599AECDF9}" presName="parentText" presStyleLbl="node1" presStyleIdx="2" presStyleCnt="3">
        <dgm:presLayoutVars>
          <dgm:chMax val="0"/>
          <dgm:bulletEnabled val="1"/>
        </dgm:presLayoutVars>
      </dgm:prSet>
      <dgm:spPr/>
    </dgm:pt>
    <dgm:pt modelId="{094CC791-F7D8-45AD-86F1-FEAF3B3B82FF}" type="pres">
      <dgm:prSet presAssocID="{743285DC-9578-43D5-BAD5-C5C599AECDF9}" presName="childText" presStyleLbl="revTx" presStyleIdx="2" presStyleCnt="3">
        <dgm:presLayoutVars>
          <dgm:bulletEnabled val="1"/>
        </dgm:presLayoutVars>
      </dgm:prSet>
      <dgm:spPr/>
    </dgm:pt>
  </dgm:ptLst>
  <dgm:cxnLst>
    <dgm:cxn modelId="{05C22C05-ADE9-434C-9508-EEE8FA74C523}" srcId="{5459EB79-062B-46DA-AD90-72DEA86096BF}" destId="{B0660515-7940-4123-A9D6-BDE0CAEBE24E}" srcOrd="1" destOrd="0" parTransId="{C8597B27-B606-44B6-8E09-C76A52CDA6F3}" sibTransId="{57FDD44D-4554-45D9-9896-2F8A0AD85A75}"/>
    <dgm:cxn modelId="{144ABE0B-3FA3-41D8-8C5A-4D64B8F23C43}" type="presOf" srcId="{743285DC-9578-43D5-BAD5-C5C599AECDF9}" destId="{DF148D07-B75F-4258-A251-BC490860B2FD}" srcOrd="0" destOrd="0" presId="urn:microsoft.com/office/officeart/2005/8/layout/vList2"/>
    <dgm:cxn modelId="{22E2D40C-821C-4CBF-809B-091462EE8EFF}" type="presOf" srcId="{B0660515-7940-4123-A9D6-BDE0CAEBE24E}" destId="{961D07B9-C835-4436-B355-ADE759187BCE}" srcOrd="0" destOrd="0" presId="urn:microsoft.com/office/officeart/2005/8/layout/vList2"/>
    <dgm:cxn modelId="{3803C036-3A0F-4A81-98C4-D42EC95321F6}" type="presOf" srcId="{0340D24B-B335-4895-BB24-EE24DA34FE28}" destId="{56083B03-7253-4BF3-9362-F381909D89E5}" srcOrd="0" destOrd="0" presId="urn:microsoft.com/office/officeart/2005/8/layout/vList2"/>
    <dgm:cxn modelId="{79E4D073-CD2E-4F30-9237-1F81825D92DF}" type="presOf" srcId="{4D7827F4-AFB6-41D4-88A9-44EC99B67B2F}" destId="{FD205788-E1DC-49CE-8875-35DD64A745D1}" srcOrd="0" destOrd="0" presId="urn:microsoft.com/office/officeart/2005/8/layout/vList2"/>
    <dgm:cxn modelId="{1DA96957-CCD2-445B-9B78-C632BC601640}" srcId="{4D7827F4-AFB6-41D4-88A9-44EC99B67B2F}" destId="{81E76A51-1028-44DA-9E5E-29DF73131A37}" srcOrd="0" destOrd="0" parTransId="{AEAD780E-492F-4DE3-9E05-125889DAC477}" sibTransId="{DF1A25AD-2FC1-4A94-9E2B-8DD38A7647EE}"/>
    <dgm:cxn modelId="{8F070880-69D2-4168-A560-EAA00B8A4094}" srcId="{B0660515-7940-4123-A9D6-BDE0CAEBE24E}" destId="{0340D24B-B335-4895-BB24-EE24DA34FE28}" srcOrd="0" destOrd="0" parTransId="{D6396722-76B8-408B-BB67-7634AFCF433B}" sibTransId="{5603B52C-3BCB-4C5E-905C-46A796C9EC3E}"/>
    <dgm:cxn modelId="{208BCF93-411B-4045-A5C5-9D6A5C0CCBD9}" srcId="{743285DC-9578-43D5-BAD5-C5C599AECDF9}" destId="{24111C98-1A84-4F33-97A6-F1DDE1BCAAF4}" srcOrd="0" destOrd="0" parTransId="{4D690902-5CEC-45CD-8228-A275FBC27A27}" sibTransId="{FD7B1514-3DEF-486C-BED6-8A1A0C032129}"/>
    <dgm:cxn modelId="{1B7EEF94-46EA-418E-9576-612334CA4D34}" srcId="{5459EB79-062B-46DA-AD90-72DEA86096BF}" destId="{4D7827F4-AFB6-41D4-88A9-44EC99B67B2F}" srcOrd="0" destOrd="0" parTransId="{99AEBF2E-F592-4D63-992E-955B69F07D30}" sibTransId="{B4B2891C-BF2B-426A-9D61-84A887258EEE}"/>
    <dgm:cxn modelId="{27D86BA9-B2C2-4212-9861-2E3603CD4536}" type="presOf" srcId="{81E76A51-1028-44DA-9E5E-29DF73131A37}" destId="{8714C277-3323-497E-91D6-BBE97B94D288}" srcOrd="0" destOrd="0" presId="urn:microsoft.com/office/officeart/2005/8/layout/vList2"/>
    <dgm:cxn modelId="{098A7EB1-16D8-4B62-807D-9ABC8FFEA6D6}" srcId="{5459EB79-062B-46DA-AD90-72DEA86096BF}" destId="{743285DC-9578-43D5-BAD5-C5C599AECDF9}" srcOrd="2" destOrd="0" parTransId="{4796F583-5C8A-440F-9CF5-547CD31D1D4A}" sibTransId="{B6E078A4-AE35-41D7-98EE-C33E8C5E7BE3}"/>
    <dgm:cxn modelId="{B16826C7-7C3D-4A88-BD43-05728877FAF8}" type="presOf" srcId="{24111C98-1A84-4F33-97A6-F1DDE1BCAAF4}" destId="{094CC791-F7D8-45AD-86F1-FEAF3B3B82FF}" srcOrd="0" destOrd="0" presId="urn:microsoft.com/office/officeart/2005/8/layout/vList2"/>
    <dgm:cxn modelId="{19FDE0EF-61F5-40F9-9902-62CE3B0EC42B}" type="presOf" srcId="{5459EB79-062B-46DA-AD90-72DEA86096BF}" destId="{94E81CAE-700C-4525-892D-EBC9ED278FF8}" srcOrd="0" destOrd="0" presId="urn:microsoft.com/office/officeart/2005/8/layout/vList2"/>
    <dgm:cxn modelId="{5A04BF66-2013-4F5B-BDE8-757D30D52BD0}" type="presParOf" srcId="{94E81CAE-700C-4525-892D-EBC9ED278FF8}" destId="{FD205788-E1DC-49CE-8875-35DD64A745D1}" srcOrd="0" destOrd="0" presId="urn:microsoft.com/office/officeart/2005/8/layout/vList2"/>
    <dgm:cxn modelId="{49D463E0-58DB-46DB-B6FC-5DA37D58B036}" type="presParOf" srcId="{94E81CAE-700C-4525-892D-EBC9ED278FF8}" destId="{8714C277-3323-497E-91D6-BBE97B94D288}" srcOrd="1" destOrd="0" presId="urn:microsoft.com/office/officeart/2005/8/layout/vList2"/>
    <dgm:cxn modelId="{B39D1E86-1041-4E4B-9336-CB82AC775EA9}" type="presParOf" srcId="{94E81CAE-700C-4525-892D-EBC9ED278FF8}" destId="{961D07B9-C835-4436-B355-ADE759187BCE}" srcOrd="2" destOrd="0" presId="urn:microsoft.com/office/officeart/2005/8/layout/vList2"/>
    <dgm:cxn modelId="{D323C9A9-DA74-4E50-84F5-D9693DF5F90E}" type="presParOf" srcId="{94E81CAE-700C-4525-892D-EBC9ED278FF8}" destId="{56083B03-7253-4BF3-9362-F381909D89E5}" srcOrd="3" destOrd="0" presId="urn:microsoft.com/office/officeart/2005/8/layout/vList2"/>
    <dgm:cxn modelId="{6B33AB8E-2718-4A9F-94D9-0209D3535BD5}" type="presParOf" srcId="{94E81CAE-700C-4525-892D-EBC9ED278FF8}" destId="{DF148D07-B75F-4258-A251-BC490860B2FD}" srcOrd="4" destOrd="0" presId="urn:microsoft.com/office/officeart/2005/8/layout/vList2"/>
    <dgm:cxn modelId="{3E05FB8F-A770-4DD7-9BD5-62733149A2D3}" type="presParOf" srcId="{94E81CAE-700C-4525-892D-EBC9ED278FF8}" destId="{094CC791-F7D8-45AD-86F1-FEAF3B3B82F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20BD7F-184B-4751-8D07-779336BC6A5B}"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DB8AD698-9481-4EBC-99EA-291915B2C463}">
      <dgm:prSet phldrT="[Text]"/>
      <dgm:spPr/>
      <dgm:t>
        <a:bodyPr/>
        <a:lstStyle/>
        <a:p>
          <a:r>
            <a:rPr lang="en-US" dirty="0"/>
            <a:t>Telephonic</a:t>
          </a:r>
        </a:p>
      </dgm:t>
    </dgm:pt>
    <dgm:pt modelId="{D4B13810-912F-4AA4-B042-1373D865A646}" type="parTrans" cxnId="{C86AC01B-92E9-41C7-982F-F325FCAA6C8A}">
      <dgm:prSet/>
      <dgm:spPr/>
      <dgm:t>
        <a:bodyPr/>
        <a:lstStyle/>
        <a:p>
          <a:endParaRPr lang="en-US"/>
        </a:p>
      </dgm:t>
    </dgm:pt>
    <dgm:pt modelId="{942819A1-31F8-4D76-922D-FB4B94A4E1E2}" type="sibTrans" cxnId="{C86AC01B-92E9-41C7-982F-F325FCAA6C8A}">
      <dgm:prSet/>
      <dgm:spPr/>
      <dgm:t>
        <a:bodyPr/>
        <a:lstStyle/>
        <a:p>
          <a:endParaRPr lang="en-US"/>
        </a:p>
      </dgm:t>
    </dgm:pt>
    <dgm:pt modelId="{8EBF95B3-CB95-46B7-9310-B9AD43EEBD52}">
      <dgm:prSet phldrT="[Text]"/>
      <dgm:spPr/>
      <dgm:t>
        <a:bodyPr/>
        <a:lstStyle/>
        <a:p>
          <a:r>
            <a:rPr lang="en-US" dirty="0"/>
            <a:t>Video conference</a:t>
          </a:r>
        </a:p>
      </dgm:t>
    </dgm:pt>
    <dgm:pt modelId="{6775FE8C-DAA3-4A4A-A30D-BDCFE56B7E2E}" type="parTrans" cxnId="{E192D6F7-765E-412F-A82F-7C48FD0EEC91}">
      <dgm:prSet/>
      <dgm:spPr/>
      <dgm:t>
        <a:bodyPr/>
        <a:lstStyle/>
        <a:p>
          <a:endParaRPr lang="en-US"/>
        </a:p>
      </dgm:t>
    </dgm:pt>
    <dgm:pt modelId="{243F819F-B46A-4D23-A111-60A5D6C1F7B0}" type="sibTrans" cxnId="{E192D6F7-765E-412F-A82F-7C48FD0EEC91}">
      <dgm:prSet/>
      <dgm:spPr/>
      <dgm:t>
        <a:bodyPr/>
        <a:lstStyle/>
        <a:p>
          <a:endParaRPr lang="en-US"/>
        </a:p>
      </dgm:t>
    </dgm:pt>
    <dgm:pt modelId="{4689B634-3FE5-44AA-AE25-C9828D52AB98}">
      <dgm:prSet phldrT="[Text]"/>
      <dgm:spPr/>
      <dgm:t>
        <a:bodyPr/>
        <a:lstStyle/>
        <a:p>
          <a:r>
            <a:rPr lang="en-US" dirty="0"/>
            <a:t>Recorded </a:t>
          </a:r>
        </a:p>
      </dgm:t>
    </dgm:pt>
    <dgm:pt modelId="{0CB09238-2836-4CA1-83C0-F1B8015D80DC}" type="parTrans" cxnId="{D5A84505-A05D-4849-8E7D-DEE7E9D59A1A}">
      <dgm:prSet/>
      <dgm:spPr/>
      <dgm:t>
        <a:bodyPr/>
        <a:lstStyle/>
        <a:p>
          <a:endParaRPr lang="en-US"/>
        </a:p>
      </dgm:t>
    </dgm:pt>
    <dgm:pt modelId="{03CE1DC7-D07F-473F-93AD-BBD3096E8295}" type="sibTrans" cxnId="{D5A84505-A05D-4849-8E7D-DEE7E9D59A1A}">
      <dgm:prSet/>
      <dgm:spPr/>
      <dgm:t>
        <a:bodyPr/>
        <a:lstStyle/>
        <a:p>
          <a:endParaRPr lang="en-US"/>
        </a:p>
      </dgm:t>
    </dgm:pt>
    <dgm:pt modelId="{A2B18F6A-BF6F-4AAB-8E24-77FFECCF381E}">
      <dgm:prSet phldrT="[Text]"/>
      <dgm:spPr/>
      <dgm:t>
        <a:bodyPr/>
        <a:lstStyle/>
        <a:p>
          <a:r>
            <a:rPr lang="en-US" dirty="0"/>
            <a:t>Mobile Apps</a:t>
          </a:r>
        </a:p>
      </dgm:t>
    </dgm:pt>
    <dgm:pt modelId="{D5E7CD82-6D9B-4C4F-96D5-BE26BBC296BC}" type="parTrans" cxnId="{7EAA1CA6-389F-426D-89DD-50CCD8E0A005}">
      <dgm:prSet/>
      <dgm:spPr/>
      <dgm:t>
        <a:bodyPr/>
        <a:lstStyle/>
        <a:p>
          <a:endParaRPr lang="en-US"/>
        </a:p>
      </dgm:t>
    </dgm:pt>
    <dgm:pt modelId="{1092DD66-59FB-4A05-A777-F1667F2959D6}" type="sibTrans" cxnId="{7EAA1CA6-389F-426D-89DD-50CCD8E0A005}">
      <dgm:prSet/>
      <dgm:spPr/>
      <dgm:t>
        <a:bodyPr/>
        <a:lstStyle/>
        <a:p>
          <a:endParaRPr lang="en-US"/>
        </a:p>
      </dgm:t>
    </dgm:pt>
    <dgm:pt modelId="{CD1441C5-2BC6-4072-AA3C-BF468B706041}" type="pres">
      <dgm:prSet presAssocID="{5C20BD7F-184B-4751-8D07-779336BC6A5B}" presName="diagram" presStyleCnt="0">
        <dgm:presLayoutVars>
          <dgm:dir/>
          <dgm:resizeHandles val="exact"/>
        </dgm:presLayoutVars>
      </dgm:prSet>
      <dgm:spPr/>
    </dgm:pt>
    <dgm:pt modelId="{98B62747-75B6-4E3C-AB4A-2877CDCE9C7E}" type="pres">
      <dgm:prSet presAssocID="{DB8AD698-9481-4EBC-99EA-291915B2C463}" presName="node" presStyleLbl="node1" presStyleIdx="0" presStyleCnt="4">
        <dgm:presLayoutVars>
          <dgm:bulletEnabled val="1"/>
        </dgm:presLayoutVars>
      </dgm:prSet>
      <dgm:spPr/>
    </dgm:pt>
    <dgm:pt modelId="{20BA122E-635F-4F00-B83D-E1A64D06782F}" type="pres">
      <dgm:prSet presAssocID="{942819A1-31F8-4D76-922D-FB4B94A4E1E2}" presName="sibTrans" presStyleCnt="0"/>
      <dgm:spPr/>
    </dgm:pt>
    <dgm:pt modelId="{6F13E403-915A-41DD-8279-566CEBC607FF}" type="pres">
      <dgm:prSet presAssocID="{8EBF95B3-CB95-46B7-9310-B9AD43EEBD52}" presName="node" presStyleLbl="node1" presStyleIdx="1" presStyleCnt="4">
        <dgm:presLayoutVars>
          <dgm:bulletEnabled val="1"/>
        </dgm:presLayoutVars>
      </dgm:prSet>
      <dgm:spPr/>
    </dgm:pt>
    <dgm:pt modelId="{A9CB8814-87C5-4FC2-814D-E120F6718DA0}" type="pres">
      <dgm:prSet presAssocID="{243F819F-B46A-4D23-A111-60A5D6C1F7B0}" presName="sibTrans" presStyleCnt="0"/>
      <dgm:spPr/>
    </dgm:pt>
    <dgm:pt modelId="{F0DB4E60-7928-47E3-935C-991212D83660}" type="pres">
      <dgm:prSet presAssocID="{4689B634-3FE5-44AA-AE25-C9828D52AB98}" presName="node" presStyleLbl="node1" presStyleIdx="2" presStyleCnt="4">
        <dgm:presLayoutVars>
          <dgm:bulletEnabled val="1"/>
        </dgm:presLayoutVars>
      </dgm:prSet>
      <dgm:spPr/>
    </dgm:pt>
    <dgm:pt modelId="{CC4894B2-7B2F-4862-A170-1667D32E4140}" type="pres">
      <dgm:prSet presAssocID="{03CE1DC7-D07F-473F-93AD-BBD3096E8295}" presName="sibTrans" presStyleCnt="0"/>
      <dgm:spPr/>
    </dgm:pt>
    <dgm:pt modelId="{CC9D5E06-F0E1-40CC-BCEC-74F8BC2D23E6}" type="pres">
      <dgm:prSet presAssocID="{A2B18F6A-BF6F-4AAB-8E24-77FFECCF381E}" presName="node" presStyleLbl="node1" presStyleIdx="3" presStyleCnt="4">
        <dgm:presLayoutVars>
          <dgm:bulletEnabled val="1"/>
        </dgm:presLayoutVars>
      </dgm:prSet>
      <dgm:spPr/>
    </dgm:pt>
  </dgm:ptLst>
  <dgm:cxnLst>
    <dgm:cxn modelId="{D5A84505-A05D-4849-8E7D-DEE7E9D59A1A}" srcId="{5C20BD7F-184B-4751-8D07-779336BC6A5B}" destId="{4689B634-3FE5-44AA-AE25-C9828D52AB98}" srcOrd="2" destOrd="0" parTransId="{0CB09238-2836-4CA1-83C0-F1B8015D80DC}" sibTransId="{03CE1DC7-D07F-473F-93AD-BBD3096E8295}"/>
    <dgm:cxn modelId="{C86AC01B-92E9-41C7-982F-F325FCAA6C8A}" srcId="{5C20BD7F-184B-4751-8D07-779336BC6A5B}" destId="{DB8AD698-9481-4EBC-99EA-291915B2C463}" srcOrd="0" destOrd="0" parTransId="{D4B13810-912F-4AA4-B042-1373D865A646}" sibTransId="{942819A1-31F8-4D76-922D-FB4B94A4E1E2}"/>
    <dgm:cxn modelId="{F4FFB427-552E-4D50-AEAF-27CCCCA2134E}" type="presOf" srcId="{4689B634-3FE5-44AA-AE25-C9828D52AB98}" destId="{F0DB4E60-7928-47E3-935C-991212D83660}" srcOrd="0" destOrd="0" presId="urn:microsoft.com/office/officeart/2005/8/layout/default"/>
    <dgm:cxn modelId="{C87F7C6F-BE41-48B8-A9B4-51C7CAAD68B0}" type="presOf" srcId="{A2B18F6A-BF6F-4AAB-8E24-77FFECCF381E}" destId="{CC9D5E06-F0E1-40CC-BCEC-74F8BC2D23E6}" srcOrd="0" destOrd="0" presId="urn:microsoft.com/office/officeart/2005/8/layout/default"/>
    <dgm:cxn modelId="{7EAA1CA6-389F-426D-89DD-50CCD8E0A005}" srcId="{5C20BD7F-184B-4751-8D07-779336BC6A5B}" destId="{A2B18F6A-BF6F-4AAB-8E24-77FFECCF381E}" srcOrd="3" destOrd="0" parTransId="{D5E7CD82-6D9B-4C4F-96D5-BE26BBC296BC}" sibTransId="{1092DD66-59FB-4A05-A777-F1667F2959D6}"/>
    <dgm:cxn modelId="{FD4F14CB-136A-4530-A1A2-FA45A78CC1DA}" type="presOf" srcId="{DB8AD698-9481-4EBC-99EA-291915B2C463}" destId="{98B62747-75B6-4E3C-AB4A-2877CDCE9C7E}" srcOrd="0" destOrd="0" presId="urn:microsoft.com/office/officeart/2005/8/layout/default"/>
    <dgm:cxn modelId="{F206F0D0-39A0-4561-A9F9-DEB341176D34}" type="presOf" srcId="{8EBF95B3-CB95-46B7-9310-B9AD43EEBD52}" destId="{6F13E403-915A-41DD-8279-566CEBC607FF}" srcOrd="0" destOrd="0" presId="urn:microsoft.com/office/officeart/2005/8/layout/default"/>
    <dgm:cxn modelId="{E192D6F7-765E-412F-A82F-7C48FD0EEC91}" srcId="{5C20BD7F-184B-4751-8D07-779336BC6A5B}" destId="{8EBF95B3-CB95-46B7-9310-B9AD43EEBD52}" srcOrd="1" destOrd="0" parTransId="{6775FE8C-DAA3-4A4A-A30D-BDCFE56B7E2E}" sibTransId="{243F819F-B46A-4D23-A111-60A5D6C1F7B0}"/>
    <dgm:cxn modelId="{35D494FA-8CEE-4737-B1EB-752D584E6C21}" type="presOf" srcId="{5C20BD7F-184B-4751-8D07-779336BC6A5B}" destId="{CD1441C5-2BC6-4072-AA3C-BF468B706041}" srcOrd="0" destOrd="0" presId="urn:microsoft.com/office/officeart/2005/8/layout/default"/>
    <dgm:cxn modelId="{0C98219F-0C01-4FBE-B660-447E7D3B8162}" type="presParOf" srcId="{CD1441C5-2BC6-4072-AA3C-BF468B706041}" destId="{98B62747-75B6-4E3C-AB4A-2877CDCE9C7E}" srcOrd="0" destOrd="0" presId="urn:microsoft.com/office/officeart/2005/8/layout/default"/>
    <dgm:cxn modelId="{F7D4FD6D-E736-4EB7-BD5A-F50E75B424C4}" type="presParOf" srcId="{CD1441C5-2BC6-4072-AA3C-BF468B706041}" destId="{20BA122E-635F-4F00-B83D-E1A64D06782F}" srcOrd="1" destOrd="0" presId="urn:microsoft.com/office/officeart/2005/8/layout/default"/>
    <dgm:cxn modelId="{7FA26582-E59A-4860-8F5C-3A6FA2B2C89C}" type="presParOf" srcId="{CD1441C5-2BC6-4072-AA3C-BF468B706041}" destId="{6F13E403-915A-41DD-8279-566CEBC607FF}" srcOrd="2" destOrd="0" presId="urn:microsoft.com/office/officeart/2005/8/layout/default"/>
    <dgm:cxn modelId="{D15A3785-2CC4-4BE0-AF1C-6D6CEC2D067D}" type="presParOf" srcId="{CD1441C5-2BC6-4072-AA3C-BF468B706041}" destId="{A9CB8814-87C5-4FC2-814D-E120F6718DA0}" srcOrd="3" destOrd="0" presId="urn:microsoft.com/office/officeart/2005/8/layout/default"/>
    <dgm:cxn modelId="{072A494A-F3E3-4F3C-9C43-4DD331127B70}" type="presParOf" srcId="{CD1441C5-2BC6-4072-AA3C-BF468B706041}" destId="{F0DB4E60-7928-47E3-935C-991212D83660}" srcOrd="4" destOrd="0" presId="urn:microsoft.com/office/officeart/2005/8/layout/default"/>
    <dgm:cxn modelId="{12C37963-6C01-4F98-A867-B4AF29FBE831}" type="presParOf" srcId="{CD1441C5-2BC6-4072-AA3C-BF468B706041}" destId="{CC4894B2-7B2F-4862-A170-1667D32E4140}" srcOrd="5" destOrd="0" presId="urn:microsoft.com/office/officeart/2005/8/layout/default"/>
    <dgm:cxn modelId="{B765238F-2D85-4028-A0C4-008AA586BF30}" type="presParOf" srcId="{CD1441C5-2BC6-4072-AA3C-BF468B706041}" destId="{CC9D5E06-F0E1-40CC-BCEC-74F8BC2D23E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BFCE98-5598-45DB-B669-B67094B645E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616A9CA-1281-4617-B0F5-1B4190F36BF0}">
      <dgm:prSet phldrT="[Text]" custT="1"/>
      <dgm:spPr/>
      <dgm:t>
        <a:bodyPr/>
        <a:lstStyle/>
        <a:p>
          <a:r>
            <a:rPr lang="en-US" sz="2400" dirty="0">
              <a:latin typeface="Times New Roman" panose="02020603050405020304" pitchFamily="18" charset="0"/>
              <a:cs typeface="Times New Roman" panose="02020603050405020304" pitchFamily="18" charset="0"/>
            </a:rPr>
            <a:t>Can you handle the </a:t>
          </a:r>
          <a:r>
            <a:rPr lang="en-US" sz="2400" b="1" dirty="0">
              <a:latin typeface="Times New Roman" panose="02020603050405020304" pitchFamily="18" charset="0"/>
              <a:cs typeface="Times New Roman" panose="02020603050405020304" pitchFamily="18" charset="0"/>
            </a:rPr>
            <a:t>responsibilities</a:t>
          </a:r>
          <a:r>
            <a:rPr lang="en-US" sz="2400" dirty="0">
              <a:latin typeface="Times New Roman" panose="02020603050405020304" pitchFamily="18" charset="0"/>
              <a:cs typeface="Times New Roman" panose="02020603050405020304" pitchFamily="18" charset="0"/>
            </a:rPr>
            <a:t> of the position?</a:t>
          </a:r>
        </a:p>
      </dgm:t>
    </dgm:pt>
    <dgm:pt modelId="{5369A02F-D642-480B-B5B8-8EDFA4F0FBCB}" type="parTrans" cxnId="{938BCA9D-7F5D-4AFA-ABA9-9F63BDC9E184}">
      <dgm:prSet/>
      <dgm:spPr/>
      <dgm:t>
        <a:bodyPr/>
        <a:lstStyle/>
        <a:p>
          <a:endParaRPr lang="en-US">
            <a:latin typeface="Times New Roman" panose="02020603050405020304" pitchFamily="18" charset="0"/>
            <a:cs typeface="Times New Roman" panose="02020603050405020304" pitchFamily="18" charset="0"/>
          </a:endParaRPr>
        </a:p>
      </dgm:t>
    </dgm:pt>
    <dgm:pt modelId="{4D842CA4-A0AB-4A4A-9982-2BA3154EA52C}" type="sibTrans" cxnId="{938BCA9D-7F5D-4AFA-ABA9-9F63BDC9E184}">
      <dgm:prSet/>
      <dgm:spPr/>
      <dgm:t>
        <a:bodyPr/>
        <a:lstStyle/>
        <a:p>
          <a:endParaRPr lang="en-US">
            <a:latin typeface="Times New Roman" panose="02020603050405020304" pitchFamily="18" charset="0"/>
            <a:cs typeface="Times New Roman" panose="02020603050405020304" pitchFamily="18" charset="0"/>
          </a:endParaRPr>
        </a:p>
      </dgm:t>
    </dgm:pt>
    <dgm:pt modelId="{1B39D759-FBA2-4FB3-A172-6A01F8586367}">
      <dgm:prSet phldrT="[Text]" custT="1"/>
      <dgm:spPr/>
      <dgm:t>
        <a:bodyPr/>
        <a:lstStyle/>
        <a:p>
          <a:r>
            <a:rPr lang="en-US" sz="2400" dirty="0">
              <a:latin typeface="Times New Roman" panose="02020603050405020304" pitchFamily="18" charset="0"/>
              <a:cs typeface="Times New Roman" panose="02020603050405020304" pitchFamily="18" charset="0"/>
            </a:rPr>
            <a:t>Are you a good fit with the organization and the target position?</a:t>
          </a:r>
        </a:p>
      </dgm:t>
    </dgm:pt>
    <dgm:pt modelId="{57178F11-EEE8-4D35-8442-752774784321}" type="parTrans" cxnId="{56467E2B-07B9-431A-AF8F-7A58524B62F8}">
      <dgm:prSet/>
      <dgm:spPr/>
      <dgm:t>
        <a:bodyPr/>
        <a:lstStyle/>
        <a:p>
          <a:endParaRPr lang="en-US">
            <a:latin typeface="Times New Roman" panose="02020603050405020304" pitchFamily="18" charset="0"/>
            <a:cs typeface="Times New Roman" panose="02020603050405020304" pitchFamily="18" charset="0"/>
          </a:endParaRPr>
        </a:p>
      </dgm:t>
    </dgm:pt>
    <dgm:pt modelId="{394DD73E-D2BC-49EB-AE68-D86ADCE0E3FF}" type="sibTrans" cxnId="{56467E2B-07B9-431A-AF8F-7A58524B62F8}">
      <dgm:prSet/>
      <dgm:spPr/>
      <dgm:t>
        <a:bodyPr/>
        <a:lstStyle/>
        <a:p>
          <a:endParaRPr lang="en-US">
            <a:latin typeface="Times New Roman" panose="02020603050405020304" pitchFamily="18" charset="0"/>
            <a:cs typeface="Times New Roman" panose="02020603050405020304" pitchFamily="18" charset="0"/>
          </a:endParaRPr>
        </a:p>
      </dgm:t>
    </dgm:pt>
    <dgm:pt modelId="{E022522D-B196-42EF-B450-F7F8E78BBABC}">
      <dgm:prSet phldrT="[Text]" custT="1"/>
      <dgm:spPr/>
      <dgm:t>
        <a:bodyPr/>
        <a:lstStyle/>
        <a:p>
          <a:r>
            <a:rPr lang="en-US" sz="2400" dirty="0">
              <a:latin typeface="Times New Roman" panose="02020603050405020304" pitchFamily="18" charset="0"/>
              <a:cs typeface="Times New Roman" panose="02020603050405020304" pitchFamily="18" charset="0"/>
            </a:rPr>
            <a:t>Do have the qualities of a good employee-work ethic, confidence, dedication, positivity, courtesy, commitment, curiosity?</a:t>
          </a:r>
        </a:p>
      </dgm:t>
    </dgm:pt>
    <dgm:pt modelId="{FDDBE59B-D216-4CCC-8D39-F7128F007F2C}" type="parTrans" cxnId="{8D32E8D5-4F36-4BDD-8762-9DC56044B723}">
      <dgm:prSet/>
      <dgm:spPr/>
      <dgm:t>
        <a:bodyPr/>
        <a:lstStyle/>
        <a:p>
          <a:endParaRPr lang="en-US">
            <a:latin typeface="Times New Roman" panose="02020603050405020304" pitchFamily="18" charset="0"/>
            <a:cs typeface="Times New Roman" panose="02020603050405020304" pitchFamily="18" charset="0"/>
          </a:endParaRPr>
        </a:p>
      </dgm:t>
    </dgm:pt>
    <dgm:pt modelId="{20F53BD1-7A74-4EB0-9F53-F82E37A68544}" type="sibTrans" cxnId="{8D32E8D5-4F36-4BDD-8762-9DC56044B723}">
      <dgm:prSet/>
      <dgm:spPr/>
      <dgm:t>
        <a:bodyPr/>
        <a:lstStyle/>
        <a:p>
          <a:endParaRPr lang="en-US">
            <a:latin typeface="Times New Roman" panose="02020603050405020304" pitchFamily="18" charset="0"/>
            <a:cs typeface="Times New Roman" panose="02020603050405020304" pitchFamily="18" charset="0"/>
          </a:endParaRPr>
        </a:p>
      </dgm:t>
    </dgm:pt>
    <dgm:pt modelId="{9D395288-F9F4-44B2-8745-6504828C0328}">
      <dgm:prSet phldrT="[Text]" custT="1"/>
      <dgm:spPr/>
      <dgm:t>
        <a:bodyPr/>
        <a:lstStyle/>
        <a:p>
          <a:r>
            <a:rPr lang="en-US" sz="2400" dirty="0">
              <a:latin typeface="Times New Roman" panose="02020603050405020304" pitchFamily="18" charset="0"/>
              <a:cs typeface="Times New Roman" panose="02020603050405020304" pitchFamily="18" charset="0"/>
            </a:rPr>
            <a:t>Can you commit (perform) to something larger than your own individual goals?</a:t>
          </a:r>
        </a:p>
      </dgm:t>
    </dgm:pt>
    <dgm:pt modelId="{947053A8-D97F-4356-B329-8E0EECB95A3C}" type="parTrans" cxnId="{4CDE8DAD-AF08-43FB-B8AE-1CBEE8CDDDDB}">
      <dgm:prSet/>
      <dgm:spPr/>
      <dgm:t>
        <a:bodyPr/>
        <a:lstStyle/>
        <a:p>
          <a:endParaRPr lang="en-US">
            <a:latin typeface="Times New Roman" panose="02020603050405020304" pitchFamily="18" charset="0"/>
            <a:cs typeface="Times New Roman" panose="02020603050405020304" pitchFamily="18" charset="0"/>
          </a:endParaRPr>
        </a:p>
      </dgm:t>
    </dgm:pt>
    <dgm:pt modelId="{EFA4C193-F1EE-4867-9C02-3FDA70D62F27}" type="sibTrans" cxnId="{4CDE8DAD-AF08-43FB-B8AE-1CBEE8CDDDDB}">
      <dgm:prSet/>
      <dgm:spPr/>
      <dgm:t>
        <a:bodyPr/>
        <a:lstStyle/>
        <a:p>
          <a:endParaRPr lang="en-US">
            <a:latin typeface="Times New Roman" panose="02020603050405020304" pitchFamily="18" charset="0"/>
            <a:cs typeface="Times New Roman" panose="02020603050405020304" pitchFamily="18" charset="0"/>
          </a:endParaRPr>
        </a:p>
      </dgm:t>
    </dgm:pt>
    <dgm:pt modelId="{48BC7635-EB32-41FA-BCF3-5DC1759E11D3}">
      <dgm:prSet phldrT="[Text]" custT="1"/>
      <dgm:spPr/>
      <dgm:t>
        <a:bodyPr/>
        <a:lstStyle/>
        <a:p>
          <a:r>
            <a:rPr lang="en-US" sz="2800" dirty="0">
              <a:latin typeface="Times New Roman" panose="02020603050405020304" pitchFamily="18" charset="0"/>
              <a:cs typeface="Times New Roman" panose="02020603050405020304" pitchFamily="18" charset="0"/>
            </a:rPr>
            <a:t>Are you good fit with the unique culture of the organization?</a:t>
          </a:r>
        </a:p>
      </dgm:t>
    </dgm:pt>
    <dgm:pt modelId="{028ABF6D-2E32-48EF-93EB-949A6F68EF3B}" type="parTrans" cxnId="{0E13DD27-86F0-415F-A800-F18B3E731C25}">
      <dgm:prSet/>
      <dgm:spPr/>
      <dgm:t>
        <a:bodyPr/>
        <a:lstStyle/>
        <a:p>
          <a:endParaRPr lang="en-US">
            <a:latin typeface="Times New Roman" panose="02020603050405020304" pitchFamily="18" charset="0"/>
            <a:cs typeface="Times New Roman" panose="02020603050405020304" pitchFamily="18" charset="0"/>
          </a:endParaRPr>
        </a:p>
      </dgm:t>
    </dgm:pt>
    <dgm:pt modelId="{F642741E-D98F-4986-B2F6-0E4B070412B9}" type="sibTrans" cxnId="{0E13DD27-86F0-415F-A800-F18B3E731C25}">
      <dgm:prSet/>
      <dgm:spPr/>
      <dgm:t>
        <a:bodyPr/>
        <a:lstStyle/>
        <a:p>
          <a:endParaRPr lang="en-US">
            <a:latin typeface="Times New Roman" panose="02020603050405020304" pitchFamily="18" charset="0"/>
            <a:cs typeface="Times New Roman" panose="02020603050405020304" pitchFamily="18" charset="0"/>
          </a:endParaRPr>
        </a:p>
      </dgm:t>
    </dgm:pt>
    <dgm:pt modelId="{65DDF963-57E1-43F0-B00C-4A5AFD673D4F}" type="pres">
      <dgm:prSet presAssocID="{52BFCE98-5598-45DB-B669-B67094B645ED}" presName="linear" presStyleCnt="0">
        <dgm:presLayoutVars>
          <dgm:dir/>
          <dgm:animLvl val="lvl"/>
          <dgm:resizeHandles val="exact"/>
        </dgm:presLayoutVars>
      </dgm:prSet>
      <dgm:spPr/>
    </dgm:pt>
    <dgm:pt modelId="{5DA7872F-19D8-4BD0-8B8B-130F94876733}" type="pres">
      <dgm:prSet presAssocID="{2616A9CA-1281-4617-B0F5-1B4190F36BF0}" presName="parentLin" presStyleCnt="0"/>
      <dgm:spPr/>
    </dgm:pt>
    <dgm:pt modelId="{1B4F7973-0ADF-4A66-A186-E4B6AB5712A8}" type="pres">
      <dgm:prSet presAssocID="{2616A9CA-1281-4617-B0F5-1B4190F36BF0}" presName="parentLeftMargin" presStyleLbl="node1" presStyleIdx="0" presStyleCnt="5"/>
      <dgm:spPr/>
    </dgm:pt>
    <dgm:pt modelId="{617309B9-AB9C-4C4F-A2C2-733233B53CB4}" type="pres">
      <dgm:prSet presAssocID="{2616A9CA-1281-4617-B0F5-1B4190F36BF0}" presName="parentText" presStyleLbl="node1" presStyleIdx="0" presStyleCnt="5" custScaleY="224509">
        <dgm:presLayoutVars>
          <dgm:chMax val="0"/>
          <dgm:bulletEnabled val="1"/>
        </dgm:presLayoutVars>
      </dgm:prSet>
      <dgm:spPr/>
    </dgm:pt>
    <dgm:pt modelId="{B5E3E522-70C6-4306-9B11-56C7A9C2C1A7}" type="pres">
      <dgm:prSet presAssocID="{2616A9CA-1281-4617-B0F5-1B4190F36BF0}" presName="negativeSpace" presStyleCnt="0"/>
      <dgm:spPr/>
    </dgm:pt>
    <dgm:pt modelId="{B13613BB-0FC2-46E5-9C2A-B69803B22C08}" type="pres">
      <dgm:prSet presAssocID="{2616A9CA-1281-4617-B0F5-1B4190F36BF0}" presName="childText" presStyleLbl="conFgAcc1" presStyleIdx="0" presStyleCnt="5">
        <dgm:presLayoutVars>
          <dgm:bulletEnabled val="1"/>
        </dgm:presLayoutVars>
      </dgm:prSet>
      <dgm:spPr/>
    </dgm:pt>
    <dgm:pt modelId="{D03F277A-F31D-4B34-8A45-03641CE09EEE}" type="pres">
      <dgm:prSet presAssocID="{4D842CA4-A0AB-4A4A-9982-2BA3154EA52C}" presName="spaceBetweenRectangles" presStyleCnt="0"/>
      <dgm:spPr/>
    </dgm:pt>
    <dgm:pt modelId="{C2655154-CCAD-4790-9C69-5640889BD3B0}" type="pres">
      <dgm:prSet presAssocID="{1B39D759-FBA2-4FB3-A172-6A01F8586367}" presName="parentLin" presStyleCnt="0"/>
      <dgm:spPr/>
    </dgm:pt>
    <dgm:pt modelId="{926C7318-5A89-477B-8662-26C7F23C691B}" type="pres">
      <dgm:prSet presAssocID="{1B39D759-FBA2-4FB3-A172-6A01F8586367}" presName="parentLeftMargin" presStyleLbl="node1" presStyleIdx="0" presStyleCnt="5"/>
      <dgm:spPr/>
    </dgm:pt>
    <dgm:pt modelId="{730DA175-2860-4F28-85F9-28A6A21D4A24}" type="pres">
      <dgm:prSet presAssocID="{1B39D759-FBA2-4FB3-A172-6A01F8586367}" presName="parentText" presStyleLbl="node1" presStyleIdx="1" presStyleCnt="5" custScaleY="281355">
        <dgm:presLayoutVars>
          <dgm:chMax val="0"/>
          <dgm:bulletEnabled val="1"/>
        </dgm:presLayoutVars>
      </dgm:prSet>
      <dgm:spPr/>
    </dgm:pt>
    <dgm:pt modelId="{1B874E35-F115-43C7-BD6B-52BC58F35681}" type="pres">
      <dgm:prSet presAssocID="{1B39D759-FBA2-4FB3-A172-6A01F8586367}" presName="negativeSpace" presStyleCnt="0"/>
      <dgm:spPr/>
    </dgm:pt>
    <dgm:pt modelId="{17856CF3-624C-45BC-AC50-4079F3971410}" type="pres">
      <dgm:prSet presAssocID="{1B39D759-FBA2-4FB3-A172-6A01F8586367}" presName="childText" presStyleLbl="conFgAcc1" presStyleIdx="1" presStyleCnt="5">
        <dgm:presLayoutVars>
          <dgm:bulletEnabled val="1"/>
        </dgm:presLayoutVars>
      </dgm:prSet>
      <dgm:spPr/>
    </dgm:pt>
    <dgm:pt modelId="{6DA58B49-582F-4BFE-9E60-D5763EDDF55B}" type="pres">
      <dgm:prSet presAssocID="{394DD73E-D2BC-49EB-AE68-D86ADCE0E3FF}" presName="spaceBetweenRectangles" presStyleCnt="0"/>
      <dgm:spPr/>
    </dgm:pt>
    <dgm:pt modelId="{8B79DE76-54F7-4EFC-BB2B-D2EBAB4A037C}" type="pres">
      <dgm:prSet presAssocID="{E022522D-B196-42EF-B450-F7F8E78BBABC}" presName="parentLin" presStyleCnt="0"/>
      <dgm:spPr/>
    </dgm:pt>
    <dgm:pt modelId="{680CD07A-8C62-4419-8072-3544800BB92A}" type="pres">
      <dgm:prSet presAssocID="{E022522D-B196-42EF-B450-F7F8E78BBABC}" presName="parentLeftMargin" presStyleLbl="node1" presStyleIdx="1" presStyleCnt="5"/>
      <dgm:spPr/>
    </dgm:pt>
    <dgm:pt modelId="{E9CE1389-9D19-481E-BB57-7A748691F0A5}" type="pres">
      <dgm:prSet presAssocID="{E022522D-B196-42EF-B450-F7F8E78BBABC}" presName="parentText" presStyleLbl="node1" presStyleIdx="2" presStyleCnt="5" custScaleX="124490" custScaleY="425720" custLinFactNeighborX="31973" custLinFactNeighborY="-13323">
        <dgm:presLayoutVars>
          <dgm:chMax val="0"/>
          <dgm:bulletEnabled val="1"/>
        </dgm:presLayoutVars>
      </dgm:prSet>
      <dgm:spPr/>
    </dgm:pt>
    <dgm:pt modelId="{B7A23993-4B36-40DE-BF96-6B3477EC492F}" type="pres">
      <dgm:prSet presAssocID="{E022522D-B196-42EF-B450-F7F8E78BBABC}" presName="negativeSpace" presStyleCnt="0"/>
      <dgm:spPr/>
    </dgm:pt>
    <dgm:pt modelId="{C2215BE0-FC27-451F-8143-BC5174A9813C}" type="pres">
      <dgm:prSet presAssocID="{E022522D-B196-42EF-B450-F7F8E78BBABC}" presName="childText" presStyleLbl="conFgAcc1" presStyleIdx="2" presStyleCnt="5">
        <dgm:presLayoutVars>
          <dgm:bulletEnabled val="1"/>
        </dgm:presLayoutVars>
      </dgm:prSet>
      <dgm:spPr/>
    </dgm:pt>
    <dgm:pt modelId="{28F1F201-678B-4968-8B59-6019E42E295D}" type="pres">
      <dgm:prSet presAssocID="{20F53BD1-7A74-4EB0-9F53-F82E37A68544}" presName="spaceBetweenRectangles" presStyleCnt="0"/>
      <dgm:spPr/>
    </dgm:pt>
    <dgm:pt modelId="{4F05F316-D9DE-4DF7-9D8A-B054406C6A19}" type="pres">
      <dgm:prSet presAssocID="{9D395288-F9F4-44B2-8745-6504828C0328}" presName="parentLin" presStyleCnt="0"/>
      <dgm:spPr/>
    </dgm:pt>
    <dgm:pt modelId="{1C8EB910-F705-43DE-BABB-6871FEF10B8D}" type="pres">
      <dgm:prSet presAssocID="{9D395288-F9F4-44B2-8745-6504828C0328}" presName="parentLeftMargin" presStyleLbl="node1" presStyleIdx="2" presStyleCnt="5"/>
      <dgm:spPr/>
    </dgm:pt>
    <dgm:pt modelId="{243627D3-9DD2-480F-AD2B-5CFDA8FC6081}" type="pres">
      <dgm:prSet presAssocID="{9D395288-F9F4-44B2-8745-6504828C0328}" presName="parentText" presStyleLbl="node1" presStyleIdx="3" presStyleCnt="5" custScaleY="229229">
        <dgm:presLayoutVars>
          <dgm:chMax val="0"/>
          <dgm:bulletEnabled val="1"/>
        </dgm:presLayoutVars>
      </dgm:prSet>
      <dgm:spPr/>
    </dgm:pt>
    <dgm:pt modelId="{E06433E6-8C8B-4675-90ED-1F425B4CD6DA}" type="pres">
      <dgm:prSet presAssocID="{9D395288-F9F4-44B2-8745-6504828C0328}" presName="negativeSpace" presStyleCnt="0"/>
      <dgm:spPr/>
    </dgm:pt>
    <dgm:pt modelId="{81B1E6B7-E970-492E-9C8A-6BF6B022AB7E}" type="pres">
      <dgm:prSet presAssocID="{9D395288-F9F4-44B2-8745-6504828C0328}" presName="childText" presStyleLbl="conFgAcc1" presStyleIdx="3" presStyleCnt="5">
        <dgm:presLayoutVars>
          <dgm:bulletEnabled val="1"/>
        </dgm:presLayoutVars>
      </dgm:prSet>
      <dgm:spPr/>
    </dgm:pt>
    <dgm:pt modelId="{56F8DD42-1FE6-4840-9BDF-716AEF386C45}" type="pres">
      <dgm:prSet presAssocID="{EFA4C193-F1EE-4867-9C02-3FDA70D62F27}" presName="spaceBetweenRectangles" presStyleCnt="0"/>
      <dgm:spPr/>
    </dgm:pt>
    <dgm:pt modelId="{ED1609CC-BBF4-468B-906C-B0D1D2B09DB1}" type="pres">
      <dgm:prSet presAssocID="{48BC7635-EB32-41FA-BCF3-5DC1759E11D3}" presName="parentLin" presStyleCnt="0"/>
      <dgm:spPr/>
    </dgm:pt>
    <dgm:pt modelId="{19446ECD-D685-4EE4-91EC-E0AB17373559}" type="pres">
      <dgm:prSet presAssocID="{48BC7635-EB32-41FA-BCF3-5DC1759E11D3}" presName="parentLeftMargin" presStyleLbl="node1" presStyleIdx="3" presStyleCnt="5"/>
      <dgm:spPr/>
    </dgm:pt>
    <dgm:pt modelId="{AAF6DB4D-A6B1-4462-AD1A-C94A3C9E1A0C}" type="pres">
      <dgm:prSet presAssocID="{48BC7635-EB32-41FA-BCF3-5DC1759E11D3}" presName="parentText" presStyleLbl="node1" presStyleIdx="4" presStyleCnt="5" custScaleY="377077">
        <dgm:presLayoutVars>
          <dgm:chMax val="0"/>
          <dgm:bulletEnabled val="1"/>
        </dgm:presLayoutVars>
      </dgm:prSet>
      <dgm:spPr/>
    </dgm:pt>
    <dgm:pt modelId="{3E3EA687-9CB6-41A4-8581-D6846F93A57A}" type="pres">
      <dgm:prSet presAssocID="{48BC7635-EB32-41FA-BCF3-5DC1759E11D3}" presName="negativeSpace" presStyleCnt="0"/>
      <dgm:spPr/>
    </dgm:pt>
    <dgm:pt modelId="{B2A3D665-B196-450D-A1C9-C444500744E9}" type="pres">
      <dgm:prSet presAssocID="{48BC7635-EB32-41FA-BCF3-5DC1759E11D3}" presName="childText" presStyleLbl="conFgAcc1" presStyleIdx="4" presStyleCnt="5">
        <dgm:presLayoutVars>
          <dgm:bulletEnabled val="1"/>
        </dgm:presLayoutVars>
      </dgm:prSet>
      <dgm:spPr/>
    </dgm:pt>
  </dgm:ptLst>
  <dgm:cxnLst>
    <dgm:cxn modelId="{2E654204-59CF-45B4-94A6-53A859F9F746}" type="presOf" srcId="{1B39D759-FBA2-4FB3-A172-6A01F8586367}" destId="{730DA175-2860-4F28-85F9-28A6A21D4A24}" srcOrd="1" destOrd="0" presId="urn:microsoft.com/office/officeart/2005/8/layout/list1"/>
    <dgm:cxn modelId="{8C951C17-E2BC-405F-97D4-7BA8DE2F6C58}" type="presOf" srcId="{48BC7635-EB32-41FA-BCF3-5DC1759E11D3}" destId="{AAF6DB4D-A6B1-4462-AD1A-C94A3C9E1A0C}" srcOrd="1" destOrd="0" presId="urn:microsoft.com/office/officeart/2005/8/layout/list1"/>
    <dgm:cxn modelId="{0E13DD27-86F0-415F-A800-F18B3E731C25}" srcId="{52BFCE98-5598-45DB-B669-B67094B645ED}" destId="{48BC7635-EB32-41FA-BCF3-5DC1759E11D3}" srcOrd="4" destOrd="0" parTransId="{028ABF6D-2E32-48EF-93EB-949A6F68EF3B}" sibTransId="{F642741E-D98F-4986-B2F6-0E4B070412B9}"/>
    <dgm:cxn modelId="{2EB45928-1F59-4464-A712-B886BAB623B5}" type="presOf" srcId="{52BFCE98-5598-45DB-B669-B67094B645ED}" destId="{65DDF963-57E1-43F0-B00C-4A5AFD673D4F}" srcOrd="0" destOrd="0" presId="urn:microsoft.com/office/officeart/2005/8/layout/list1"/>
    <dgm:cxn modelId="{56467E2B-07B9-431A-AF8F-7A58524B62F8}" srcId="{52BFCE98-5598-45DB-B669-B67094B645ED}" destId="{1B39D759-FBA2-4FB3-A172-6A01F8586367}" srcOrd="1" destOrd="0" parTransId="{57178F11-EEE8-4D35-8442-752774784321}" sibTransId="{394DD73E-D2BC-49EB-AE68-D86ADCE0E3FF}"/>
    <dgm:cxn modelId="{DF8D5163-02D0-45D4-B626-9B86B2BD9207}" type="presOf" srcId="{2616A9CA-1281-4617-B0F5-1B4190F36BF0}" destId="{1B4F7973-0ADF-4A66-A186-E4B6AB5712A8}" srcOrd="0" destOrd="0" presId="urn:microsoft.com/office/officeart/2005/8/layout/list1"/>
    <dgm:cxn modelId="{A7A8BB6A-9330-405A-B06C-C76A083DA218}" type="presOf" srcId="{9D395288-F9F4-44B2-8745-6504828C0328}" destId="{243627D3-9DD2-480F-AD2B-5CFDA8FC6081}" srcOrd="1" destOrd="0" presId="urn:microsoft.com/office/officeart/2005/8/layout/list1"/>
    <dgm:cxn modelId="{B79D7E76-69C6-4475-A1CE-ED9271D1936C}" type="presOf" srcId="{48BC7635-EB32-41FA-BCF3-5DC1759E11D3}" destId="{19446ECD-D685-4EE4-91EC-E0AB17373559}" srcOrd="0" destOrd="0" presId="urn:microsoft.com/office/officeart/2005/8/layout/list1"/>
    <dgm:cxn modelId="{A300FB7B-1BA1-4202-B8BF-713B499D0805}" type="presOf" srcId="{1B39D759-FBA2-4FB3-A172-6A01F8586367}" destId="{926C7318-5A89-477B-8662-26C7F23C691B}" srcOrd="0" destOrd="0" presId="urn:microsoft.com/office/officeart/2005/8/layout/list1"/>
    <dgm:cxn modelId="{138FA082-05B3-4865-96BC-221D8B8BADAC}" type="presOf" srcId="{2616A9CA-1281-4617-B0F5-1B4190F36BF0}" destId="{617309B9-AB9C-4C4F-A2C2-733233B53CB4}" srcOrd="1" destOrd="0" presId="urn:microsoft.com/office/officeart/2005/8/layout/list1"/>
    <dgm:cxn modelId="{938BCA9D-7F5D-4AFA-ABA9-9F63BDC9E184}" srcId="{52BFCE98-5598-45DB-B669-B67094B645ED}" destId="{2616A9CA-1281-4617-B0F5-1B4190F36BF0}" srcOrd="0" destOrd="0" parTransId="{5369A02F-D642-480B-B5B8-8EDFA4F0FBCB}" sibTransId="{4D842CA4-A0AB-4A4A-9982-2BA3154EA52C}"/>
    <dgm:cxn modelId="{ADB6B7A6-1B05-42FB-9DDB-D1C78E4F0A1A}" type="presOf" srcId="{9D395288-F9F4-44B2-8745-6504828C0328}" destId="{1C8EB910-F705-43DE-BABB-6871FEF10B8D}" srcOrd="0" destOrd="0" presId="urn:microsoft.com/office/officeart/2005/8/layout/list1"/>
    <dgm:cxn modelId="{4CDE8DAD-AF08-43FB-B8AE-1CBEE8CDDDDB}" srcId="{52BFCE98-5598-45DB-B669-B67094B645ED}" destId="{9D395288-F9F4-44B2-8745-6504828C0328}" srcOrd="3" destOrd="0" parTransId="{947053A8-D97F-4356-B329-8E0EECB95A3C}" sibTransId="{EFA4C193-F1EE-4867-9C02-3FDA70D62F27}"/>
    <dgm:cxn modelId="{0174F3CE-FC27-4430-907A-D14A4E491E6C}" type="presOf" srcId="{E022522D-B196-42EF-B450-F7F8E78BBABC}" destId="{E9CE1389-9D19-481E-BB57-7A748691F0A5}" srcOrd="1" destOrd="0" presId="urn:microsoft.com/office/officeart/2005/8/layout/list1"/>
    <dgm:cxn modelId="{8D32E8D5-4F36-4BDD-8762-9DC56044B723}" srcId="{52BFCE98-5598-45DB-B669-B67094B645ED}" destId="{E022522D-B196-42EF-B450-F7F8E78BBABC}" srcOrd="2" destOrd="0" parTransId="{FDDBE59B-D216-4CCC-8D39-F7128F007F2C}" sibTransId="{20F53BD1-7A74-4EB0-9F53-F82E37A68544}"/>
    <dgm:cxn modelId="{3FF707E4-5E96-488F-9718-F4C2DC74777E}" type="presOf" srcId="{E022522D-B196-42EF-B450-F7F8E78BBABC}" destId="{680CD07A-8C62-4419-8072-3544800BB92A}" srcOrd="0" destOrd="0" presId="urn:microsoft.com/office/officeart/2005/8/layout/list1"/>
    <dgm:cxn modelId="{EC344729-8B1B-44AF-B2DA-37FD39626A5B}" type="presParOf" srcId="{65DDF963-57E1-43F0-B00C-4A5AFD673D4F}" destId="{5DA7872F-19D8-4BD0-8B8B-130F94876733}" srcOrd="0" destOrd="0" presId="urn:microsoft.com/office/officeart/2005/8/layout/list1"/>
    <dgm:cxn modelId="{609FDEEC-B1CA-405C-9D5C-8B38F08B4A4E}" type="presParOf" srcId="{5DA7872F-19D8-4BD0-8B8B-130F94876733}" destId="{1B4F7973-0ADF-4A66-A186-E4B6AB5712A8}" srcOrd="0" destOrd="0" presId="urn:microsoft.com/office/officeart/2005/8/layout/list1"/>
    <dgm:cxn modelId="{2E36D160-A120-4C6E-8795-771170DBB9F4}" type="presParOf" srcId="{5DA7872F-19D8-4BD0-8B8B-130F94876733}" destId="{617309B9-AB9C-4C4F-A2C2-733233B53CB4}" srcOrd="1" destOrd="0" presId="urn:microsoft.com/office/officeart/2005/8/layout/list1"/>
    <dgm:cxn modelId="{46ACC55F-BF77-4146-A08A-056F2E4D9068}" type="presParOf" srcId="{65DDF963-57E1-43F0-B00C-4A5AFD673D4F}" destId="{B5E3E522-70C6-4306-9B11-56C7A9C2C1A7}" srcOrd="1" destOrd="0" presId="urn:microsoft.com/office/officeart/2005/8/layout/list1"/>
    <dgm:cxn modelId="{9C18008E-1CB2-4657-8167-A14A5C4147C3}" type="presParOf" srcId="{65DDF963-57E1-43F0-B00C-4A5AFD673D4F}" destId="{B13613BB-0FC2-46E5-9C2A-B69803B22C08}" srcOrd="2" destOrd="0" presId="urn:microsoft.com/office/officeart/2005/8/layout/list1"/>
    <dgm:cxn modelId="{0E5C1599-9E26-4A00-96E8-3A0059AACE34}" type="presParOf" srcId="{65DDF963-57E1-43F0-B00C-4A5AFD673D4F}" destId="{D03F277A-F31D-4B34-8A45-03641CE09EEE}" srcOrd="3" destOrd="0" presId="urn:microsoft.com/office/officeart/2005/8/layout/list1"/>
    <dgm:cxn modelId="{1BD4C30E-E056-45BF-AD0B-FB870729409A}" type="presParOf" srcId="{65DDF963-57E1-43F0-B00C-4A5AFD673D4F}" destId="{C2655154-CCAD-4790-9C69-5640889BD3B0}" srcOrd="4" destOrd="0" presId="urn:microsoft.com/office/officeart/2005/8/layout/list1"/>
    <dgm:cxn modelId="{1F55F4BF-59B1-4110-907C-3D1D45F26CA5}" type="presParOf" srcId="{C2655154-CCAD-4790-9C69-5640889BD3B0}" destId="{926C7318-5A89-477B-8662-26C7F23C691B}" srcOrd="0" destOrd="0" presId="urn:microsoft.com/office/officeart/2005/8/layout/list1"/>
    <dgm:cxn modelId="{E8D421F9-2946-4718-96B7-528F9D4D2009}" type="presParOf" srcId="{C2655154-CCAD-4790-9C69-5640889BD3B0}" destId="{730DA175-2860-4F28-85F9-28A6A21D4A24}" srcOrd="1" destOrd="0" presId="urn:microsoft.com/office/officeart/2005/8/layout/list1"/>
    <dgm:cxn modelId="{D4A3A0D5-D490-4D82-8381-61235FD1DED9}" type="presParOf" srcId="{65DDF963-57E1-43F0-B00C-4A5AFD673D4F}" destId="{1B874E35-F115-43C7-BD6B-52BC58F35681}" srcOrd="5" destOrd="0" presId="urn:microsoft.com/office/officeart/2005/8/layout/list1"/>
    <dgm:cxn modelId="{6B9F3BB2-F01F-41E3-AF08-11E6107074AF}" type="presParOf" srcId="{65DDF963-57E1-43F0-B00C-4A5AFD673D4F}" destId="{17856CF3-624C-45BC-AC50-4079F3971410}" srcOrd="6" destOrd="0" presId="urn:microsoft.com/office/officeart/2005/8/layout/list1"/>
    <dgm:cxn modelId="{54E835E7-033B-4214-BC4C-3630246945D0}" type="presParOf" srcId="{65DDF963-57E1-43F0-B00C-4A5AFD673D4F}" destId="{6DA58B49-582F-4BFE-9E60-D5763EDDF55B}" srcOrd="7" destOrd="0" presId="urn:microsoft.com/office/officeart/2005/8/layout/list1"/>
    <dgm:cxn modelId="{F36A1106-B37B-4402-9773-73525C1B2A3C}" type="presParOf" srcId="{65DDF963-57E1-43F0-B00C-4A5AFD673D4F}" destId="{8B79DE76-54F7-4EFC-BB2B-D2EBAB4A037C}" srcOrd="8" destOrd="0" presId="urn:microsoft.com/office/officeart/2005/8/layout/list1"/>
    <dgm:cxn modelId="{950BA0CD-FB94-4ACB-BD40-DE4A1BDD3A44}" type="presParOf" srcId="{8B79DE76-54F7-4EFC-BB2B-D2EBAB4A037C}" destId="{680CD07A-8C62-4419-8072-3544800BB92A}" srcOrd="0" destOrd="0" presId="urn:microsoft.com/office/officeart/2005/8/layout/list1"/>
    <dgm:cxn modelId="{4CCD907F-989B-4F69-B2CD-974D84721E0E}" type="presParOf" srcId="{8B79DE76-54F7-4EFC-BB2B-D2EBAB4A037C}" destId="{E9CE1389-9D19-481E-BB57-7A748691F0A5}" srcOrd="1" destOrd="0" presId="urn:microsoft.com/office/officeart/2005/8/layout/list1"/>
    <dgm:cxn modelId="{E6378961-5D4A-4D8D-8F0F-7E8630B3369B}" type="presParOf" srcId="{65DDF963-57E1-43F0-B00C-4A5AFD673D4F}" destId="{B7A23993-4B36-40DE-BF96-6B3477EC492F}" srcOrd="9" destOrd="0" presId="urn:microsoft.com/office/officeart/2005/8/layout/list1"/>
    <dgm:cxn modelId="{B195AE62-037F-4B6D-883B-91F05306C2DF}" type="presParOf" srcId="{65DDF963-57E1-43F0-B00C-4A5AFD673D4F}" destId="{C2215BE0-FC27-451F-8143-BC5174A9813C}" srcOrd="10" destOrd="0" presId="urn:microsoft.com/office/officeart/2005/8/layout/list1"/>
    <dgm:cxn modelId="{2829B349-2A70-4E16-845A-86F13D44E8A2}" type="presParOf" srcId="{65DDF963-57E1-43F0-B00C-4A5AFD673D4F}" destId="{28F1F201-678B-4968-8B59-6019E42E295D}" srcOrd="11" destOrd="0" presId="urn:microsoft.com/office/officeart/2005/8/layout/list1"/>
    <dgm:cxn modelId="{9BBA1200-BA0F-4D8E-B916-B061AC3867BD}" type="presParOf" srcId="{65DDF963-57E1-43F0-B00C-4A5AFD673D4F}" destId="{4F05F316-D9DE-4DF7-9D8A-B054406C6A19}" srcOrd="12" destOrd="0" presId="urn:microsoft.com/office/officeart/2005/8/layout/list1"/>
    <dgm:cxn modelId="{ACC971E6-8A75-484F-8902-75E6C27EA1D1}" type="presParOf" srcId="{4F05F316-D9DE-4DF7-9D8A-B054406C6A19}" destId="{1C8EB910-F705-43DE-BABB-6871FEF10B8D}" srcOrd="0" destOrd="0" presId="urn:microsoft.com/office/officeart/2005/8/layout/list1"/>
    <dgm:cxn modelId="{41F5C8A7-4792-4F8E-A262-96E350F8A308}" type="presParOf" srcId="{4F05F316-D9DE-4DF7-9D8A-B054406C6A19}" destId="{243627D3-9DD2-480F-AD2B-5CFDA8FC6081}" srcOrd="1" destOrd="0" presId="urn:microsoft.com/office/officeart/2005/8/layout/list1"/>
    <dgm:cxn modelId="{126AFF24-12EB-413F-8DEF-E530D7DC3B23}" type="presParOf" srcId="{65DDF963-57E1-43F0-B00C-4A5AFD673D4F}" destId="{E06433E6-8C8B-4675-90ED-1F425B4CD6DA}" srcOrd="13" destOrd="0" presId="urn:microsoft.com/office/officeart/2005/8/layout/list1"/>
    <dgm:cxn modelId="{9CE6FAEA-1F3E-4B2E-B94B-E701BBACB721}" type="presParOf" srcId="{65DDF963-57E1-43F0-B00C-4A5AFD673D4F}" destId="{81B1E6B7-E970-492E-9C8A-6BF6B022AB7E}" srcOrd="14" destOrd="0" presId="urn:microsoft.com/office/officeart/2005/8/layout/list1"/>
    <dgm:cxn modelId="{C9F2500D-09D0-4FED-8A1F-79276D46FC1B}" type="presParOf" srcId="{65DDF963-57E1-43F0-B00C-4A5AFD673D4F}" destId="{56F8DD42-1FE6-4840-9BDF-716AEF386C45}" srcOrd="15" destOrd="0" presId="urn:microsoft.com/office/officeart/2005/8/layout/list1"/>
    <dgm:cxn modelId="{B7303593-2192-48C3-B949-3E09C5342607}" type="presParOf" srcId="{65DDF963-57E1-43F0-B00C-4A5AFD673D4F}" destId="{ED1609CC-BBF4-468B-906C-B0D1D2B09DB1}" srcOrd="16" destOrd="0" presId="urn:microsoft.com/office/officeart/2005/8/layout/list1"/>
    <dgm:cxn modelId="{5D9F42B4-0E75-47AF-BED7-2ECA5A13F6D1}" type="presParOf" srcId="{ED1609CC-BBF4-468B-906C-B0D1D2B09DB1}" destId="{19446ECD-D685-4EE4-91EC-E0AB17373559}" srcOrd="0" destOrd="0" presId="urn:microsoft.com/office/officeart/2005/8/layout/list1"/>
    <dgm:cxn modelId="{12B8906B-0A38-490D-9958-251D3ADBF754}" type="presParOf" srcId="{ED1609CC-BBF4-468B-906C-B0D1D2B09DB1}" destId="{AAF6DB4D-A6B1-4462-AD1A-C94A3C9E1A0C}" srcOrd="1" destOrd="0" presId="urn:microsoft.com/office/officeart/2005/8/layout/list1"/>
    <dgm:cxn modelId="{3F188D25-B171-441A-AEF5-CB662FDD5ABA}" type="presParOf" srcId="{65DDF963-57E1-43F0-B00C-4A5AFD673D4F}" destId="{3E3EA687-9CB6-41A4-8581-D6846F93A57A}" srcOrd="17" destOrd="0" presId="urn:microsoft.com/office/officeart/2005/8/layout/list1"/>
    <dgm:cxn modelId="{BC12A4E5-1BC1-45C7-87A0-FB65ACDDE44B}" type="presParOf" srcId="{65DDF963-57E1-43F0-B00C-4A5AFD673D4F}" destId="{B2A3D665-B196-450D-A1C9-C444500744E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4DFA4-2653-4973-9D68-F0832D44AEF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7DB5089-85D2-465F-BE26-F93E2789B8EB}">
      <dgm:prSet phldrT="[Text]" custT="1"/>
      <dgm:spPr/>
      <dgm:t>
        <a:bodyPr/>
        <a:lstStyle/>
        <a:p>
          <a:pPr algn="just"/>
          <a:r>
            <a:rPr lang="en-US" sz="2170" dirty="0">
              <a:latin typeface="Times New Roman" panose="02020603050405020304" pitchFamily="18" charset="0"/>
              <a:cs typeface="Times New Roman" panose="02020603050405020304" pitchFamily="18" charset="0"/>
            </a:rPr>
            <a:t>Research the </a:t>
          </a:r>
          <a:r>
            <a:rPr lang="en-US" sz="2170" b="1" dirty="0">
              <a:latin typeface="Times New Roman" panose="02020603050405020304" pitchFamily="18" charset="0"/>
              <a:cs typeface="Times New Roman" panose="02020603050405020304" pitchFamily="18" charset="0"/>
            </a:rPr>
            <a:t>position/career-duties</a:t>
          </a:r>
          <a:r>
            <a:rPr lang="en-US" sz="2170" dirty="0">
              <a:latin typeface="Times New Roman" panose="02020603050405020304" pitchFamily="18" charset="0"/>
              <a:cs typeface="Times New Roman" panose="02020603050405020304" pitchFamily="18" charset="0"/>
            </a:rPr>
            <a:t>, responsibilities, skills needed, qualifications needed, knowledge required, possible career path, </a:t>
          </a:r>
          <a:r>
            <a:rPr lang="en-US" sz="2170" b="1" dirty="0">
              <a:latin typeface="Times New Roman" panose="02020603050405020304" pitchFamily="18" charset="0"/>
              <a:cs typeface="Times New Roman" panose="02020603050405020304" pitchFamily="18" charset="0"/>
            </a:rPr>
            <a:t>market demand</a:t>
          </a:r>
          <a:r>
            <a:rPr lang="en-US" sz="2170" dirty="0">
              <a:latin typeface="Times New Roman" panose="02020603050405020304" pitchFamily="18" charset="0"/>
              <a:cs typeface="Times New Roman" panose="02020603050405020304" pitchFamily="18" charset="0"/>
            </a:rPr>
            <a:t>, importance of the profession</a:t>
          </a:r>
        </a:p>
      </dgm:t>
    </dgm:pt>
    <dgm:pt modelId="{0BB30D71-14D2-4F64-B748-0F293FB795F8}" type="parTrans" cxnId="{F34CADEC-FDF7-46AF-A338-B39DC2ED76A8}">
      <dgm:prSet/>
      <dgm:spPr/>
      <dgm:t>
        <a:bodyPr/>
        <a:lstStyle/>
        <a:p>
          <a:endParaRPr lang="en-US" sz="1800">
            <a:latin typeface="Times New Roman" panose="02020603050405020304" pitchFamily="18" charset="0"/>
            <a:cs typeface="Times New Roman" panose="02020603050405020304" pitchFamily="18" charset="0"/>
          </a:endParaRPr>
        </a:p>
      </dgm:t>
    </dgm:pt>
    <dgm:pt modelId="{2E28A19F-4200-4D49-8095-592EF023082E}" type="sibTrans" cxnId="{F34CADEC-FDF7-46AF-A338-B39DC2ED76A8}">
      <dgm:prSet custT="1"/>
      <dgm:spPr/>
      <dgm:t>
        <a:bodyPr/>
        <a:lstStyle/>
        <a:p>
          <a:endParaRPr lang="en-US" sz="3200" dirty="0">
            <a:latin typeface="Times New Roman" panose="02020603050405020304" pitchFamily="18" charset="0"/>
            <a:cs typeface="Times New Roman" panose="02020603050405020304" pitchFamily="18" charset="0"/>
          </a:endParaRPr>
        </a:p>
      </dgm:t>
    </dgm:pt>
    <dgm:pt modelId="{1B2ED9AF-EDA5-4CB9-B4E3-449E3FA8FFB7}">
      <dgm:prSet phldrT="[Text]" custT="1"/>
      <dgm:spPr/>
      <dgm:t>
        <a:bodyPr/>
        <a:lstStyle/>
        <a:p>
          <a:pPr algn="just"/>
          <a:r>
            <a:rPr lang="en-US" sz="2370" dirty="0">
              <a:latin typeface="Times New Roman" panose="02020603050405020304" pitchFamily="18" charset="0"/>
              <a:cs typeface="Times New Roman" panose="02020603050405020304" pitchFamily="18" charset="0"/>
            </a:rPr>
            <a:t>Research the organization-mission, vision, company’s operations and market standing, needs, strategic and tactical challenges faced, culture, values</a:t>
          </a:r>
        </a:p>
      </dgm:t>
    </dgm:pt>
    <dgm:pt modelId="{C7E922A1-B827-49C8-B624-B0DA90319DCA}" type="parTrans" cxnId="{FC64C909-6C11-4BEF-890C-11056EBED091}">
      <dgm:prSet/>
      <dgm:spPr/>
      <dgm:t>
        <a:bodyPr/>
        <a:lstStyle/>
        <a:p>
          <a:endParaRPr lang="en-US" sz="1800">
            <a:latin typeface="Times New Roman" panose="02020603050405020304" pitchFamily="18" charset="0"/>
            <a:cs typeface="Times New Roman" panose="02020603050405020304" pitchFamily="18" charset="0"/>
          </a:endParaRPr>
        </a:p>
      </dgm:t>
    </dgm:pt>
    <dgm:pt modelId="{EC00EE5D-E3B7-4CEF-B453-0787052A1520}" type="sibTrans" cxnId="{FC64C909-6C11-4BEF-890C-11056EBED091}">
      <dgm:prSet custT="1"/>
      <dgm:spPr/>
      <dgm:t>
        <a:bodyPr/>
        <a:lstStyle/>
        <a:p>
          <a:endParaRPr lang="en-US" sz="3200" dirty="0">
            <a:latin typeface="Times New Roman" panose="02020603050405020304" pitchFamily="18" charset="0"/>
            <a:cs typeface="Times New Roman" panose="02020603050405020304" pitchFamily="18" charset="0"/>
          </a:endParaRPr>
        </a:p>
      </dgm:t>
    </dgm:pt>
    <dgm:pt modelId="{ABA19676-54BA-4887-848F-9EA735A2B78B}">
      <dgm:prSet phldrT="[Text]" custT="1"/>
      <dgm:spPr/>
      <dgm:t>
        <a:bodyPr/>
        <a:lstStyle/>
        <a:p>
          <a:pPr algn="just"/>
          <a:r>
            <a:rPr lang="en-US" sz="2500" dirty="0">
              <a:latin typeface="Times New Roman" panose="02020603050405020304" pitchFamily="18" charset="0"/>
              <a:cs typeface="Times New Roman" panose="02020603050405020304" pitchFamily="18" charset="0"/>
            </a:rPr>
            <a:t>Research about the people in the company-their designation, experience, expectations, career achievements</a:t>
          </a:r>
        </a:p>
      </dgm:t>
    </dgm:pt>
    <dgm:pt modelId="{66A23859-4800-4775-9EBE-0B75CEBC22ED}" type="parTrans" cxnId="{24710DFA-45FA-4CB8-A720-DF5375C08D79}">
      <dgm:prSet/>
      <dgm:spPr/>
      <dgm:t>
        <a:bodyPr/>
        <a:lstStyle/>
        <a:p>
          <a:endParaRPr lang="en-US" sz="1800">
            <a:latin typeface="Times New Roman" panose="02020603050405020304" pitchFamily="18" charset="0"/>
            <a:cs typeface="Times New Roman" panose="02020603050405020304" pitchFamily="18" charset="0"/>
          </a:endParaRPr>
        </a:p>
      </dgm:t>
    </dgm:pt>
    <dgm:pt modelId="{BC73632A-30AF-4365-97C5-C1741EC0F545}" type="sibTrans" cxnId="{24710DFA-45FA-4CB8-A720-DF5375C08D79}">
      <dgm:prSet/>
      <dgm:spPr/>
      <dgm:t>
        <a:bodyPr/>
        <a:lstStyle/>
        <a:p>
          <a:endParaRPr lang="en-US" sz="1800">
            <a:latin typeface="Times New Roman" panose="02020603050405020304" pitchFamily="18" charset="0"/>
            <a:cs typeface="Times New Roman" panose="02020603050405020304" pitchFamily="18" charset="0"/>
          </a:endParaRPr>
        </a:p>
      </dgm:t>
    </dgm:pt>
    <dgm:pt modelId="{5EBCD4C3-B272-41E1-BF36-A64CAE5EB1F9}">
      <dgm:prSet phldrT="[Text]" custT="1"/>
      <dgm:spPr/>
      <dgm:t>
        <a:bodyPr/>
        <a:lstStyle/>
        <a:p>
          <a:pPr algn="just"/>
          <a:r>
            <a:rPr lang="en-US" sz="2400" dirty="0">
              <a:solidFill>
                <a:schemeClr val="bg1"/>
              </a:solidFill>
              <a:effectLst/>
              <a:latin typeface="Times New Roman" panose="02020603050405020304" pitchFamily="18" charset="0"/>
              <a:cs typeface="Times New Roman" panose="02020603050405020304" pitchFamily="18" charset="0"/>
              <a:sym typeface="+mn-ea"/>
            </a:rPr>
            <a:t>Know your Knowledge, Skills, Abilities and Accomplishment, Relate your KSAs to the position for which you are applying</a:t>
          </a:r>
          <a:endParaRPr lang="en-US" sz="2400" dirty="0">
            <a:solidFill>
              <a:schemeClr val="bg1"/>
            </a:solidFill>
            <a:latin typeface="Times New Roman" panose="02020603050405020304" pitchFamily="18" charset="0"/>
            <a:cs typeface="Times New Roman" panose="02020603050405020304" pitchFamily="18" charset="0"/>
          </a:endParaRPr>
        </a:p>
      </dgm:t>
    </dgm:pt>
    <dgm:pt modelId="{4EA68AAC-7464-42B7-AFDD-C0834EEA86CD}" type="parTrans" cxnId="{C0DC2B6B-4777-4B1C-987A-81287D53940B}">
      <dgm:prSet/>
      <dgm:spPr/>
      <dgm:t>
        <a:bodyPr/>
        <a:lstStyle/>
        <a:p>
          <a:endParaRPr lang="en-US" sz="1800">
            <a:latin typeface="Times New Roman" panose="02020603050405020304" pitchFamily="18" charset="0"/>
            <a:cs typeface="Times New Roman" panose="02020603050405020304" pitchFamily="18" charset="0"/>
          </a:endParaRPr>
        </a:p>
      </dgm:t>
    </dgm:pt>
    <dgm:pt modelId="{798FBB35-F627-4606-B4AD-07F435F300E9}" type="sibTrans" cxnId="{C0DC2B6B-4777-4B1C-987A-81287D53940B}">
      <dgm:prSet custT="1"/>
      <dgm:spPr/>
      <dgm:t>
        <a:bodyPr/>
        <a:lstStyle/>
        <a:p>
          <a:endParaRPr lang="en-US" sz="3200" dirty="0">
            <a:latin typeface="Times New Roman" panose="02020603050405020304" pitchFamily="18" charset="0"/>
            <a:cs typeface="Times New Roman" panose="02020603050405020304" pitchFamily="18" charset="0"/>
          </a:endParaRPr>
        </a:p>
      </dgm:t>
    </dgm:pt>
    <dgm:pt modelId="{15640011-AF16-4AB0-A092-3D15DAD64E41}" type="pres">
      <dgm:prSet presAssocID="{4E44DFA4-2653-4973-9D68-F0832D44AEFB}" presName="outerComposite" presStyleCnt="0">
        <dgm:presLayoutVars>
          <dgm:chMax val="5"/>
          <dgm:dir/>
          <dgm:resizeHandles val="exact"/>
        </dgm:presLayoutVars>
      </dgm:prSet>
      <dgm:spPr/>
    </dgm:pt>
    <dgm:pt modelId="{CA83F22E-F106-45E6-82B3-6896450953D9}" type="pres">
      <dgm:prSet presAssocID="{4E44DFA4-2653-4973-9D68-F0832D44AEFB}" presName="dummyMaxCanvas" presStyleCnt="0">
        <dgm:presLayoutVars/>
      </dgm:prSet>
      <dgm:spPr/>
    </dgm:pt>
    <dgm:pt modelId="{3A558F44-15F8-4F2C-8C53-85D50AE9C8B6}" type="pres">
      <dgm:prSet presAssocID="{4E44DFA4-2653-4973-9D68-F0832D44AEFB}" presName="FourNodes_1" presStyleLbl="node1" presStyleIdx="0" presStyleCnt="4">
        <dgm:presLayoutVars>
          <dgm:bulletEnabled val="1"/>
        </dgm:presLayoutVars>
      </dgm:prSet>
      <dgm:spPr/>
    </dgm:pt>
    <dgm:pt modelId="{FC843279-D3CA-4B32-BA1F-8CD1D257C759}" type="pres">
      <dgm:prSet presAssocID="{4E44DFA4-2653-4973-9D68-F0832D44AEFB}" presName="FourNodes_2" presStyleLbl="node1" presStyleIdx="1" presStyleCnt="4">
        <dgm:presLayoutVars>
          <dgm:bulletEnabled val="1"/>
        </dgm:presLayoutVars>
      </dgm:prSet>
      <dgm:spPr/>
    </dgm:pt>
    <dgm:pt modelId="{2F3A9254-8358-42F5-BB5B-5896EBBC2D7D}" type="pres">
      <dgm:prSet presAssocID="{4E44DFA4-2653-4973-9D68-F0832D44AEFB}" presName="FourNodes_3" presStyleLbl="node1" presStyleIdx="2" presStyleCnt="4">
        <dgm:presLayoutVars>
          <dgm:bulletEnabled val="1"/>
        </dgm:presLayoutVars>
      </dgm:prSet>
      <dgm:spPr/>
    </dgm:pt>
    <dgm:pt modelId="{C0AD870E-AE52-4C47-8200-FC69C6B31E6A}" type="pres">
      <dgm:prSet presAssocID="{4E44DFA4-2653-4973-9D68-F0832D44AEFB}" presName="FourNodes_4" presStyleLbl="node1" presStyleIdx="3" presStyleCnt="4">
        <dgm:presLayoutVars>
          <dgm:bulletEnabled val="1"/>
        </dgm:presLayoutVars>
      </dgm:prSet>
      <dgm:spPr/>
    </dgm:pt>
    <dgm:pt modelId="{458967E7-32A6-4AA8-9EAE-1C12F750FF1F}" type="pres">
      <dgm:prSet presAssocID="{4E44DFA4-2653-4973-9D68-F0832D44AEFB}" presName="FourConn_1-2" presStyleLbl="fgAccFollowNode1" presStyleIdx="0" presStyleCnt="3">
        <dgm:presLayoutVars>
          <dgm:bulletEnabled val="1"/>
        </dgm:presLayoutVars>
      </dgm:prSet>
      <dgm:spPr/>
    </dgm:pt>
    <dgm:pt modelId="{872C5198-A7C4-4220-B0E4-07CF86C6F31E}" type="pres">
      <dgm:prSet presAssocID="{4E44DFA4-2653-4973-9D68-F0832D44AEFB}" presName="FourConn_2-3" presStyleLbl="fgAccFollowNode1" presStyleIdx="1" presStyleCnt="3">
        <dgm:presLayoutVars>
          <dgm:bulletEnabled val="1"/>
        </dgm:presLayoutVars>
      </dgm:prSet>
      <dgm:spPr/>
    </dgm:pt>
    <dgm:pt modelId="{8B6CE0FD-821B-483C-B61F-C45E025984F6}" type="pres">
      <dgm:prSet presAssocID="{4E44DFA4-2653-4973-9D68-F0832D44AEFB}" presName="FourConn_3-4" presStyleLbl="fgAccFollowNode1" presStyleIdx="2" presStyleCnt="3">
        <dgm:presLayoutVars>
          <dgm:bulletEnabled val="1"/>
        </dgm:presLayoutVars>
      </dgm:prSet>
      <dgm:spPr/>
    </dgm:pt>
    <dgm:pt modelId="{358285DA-6E89-4BA9-9D0F-7B33ABD9EA5A}" type="pres">
      <dgm:prSet presAssocID="{4E44DFA4-2653-4973-9D68-F0832D44AEFB}" presName="FourNodes_1_text" presStyleLbl="node1" presStyleIdx="3" presStyleCnt="4">
        <dgm:presLayoutVars>
          <dgm:bulletEnabled val="1"/>
        </dgm:presLayoutVars>
      </dgm:prSet>
      <dgm:spPr/>
    </dgm:pt>
    <dgm:pt modelId="{AED5F2D5-7447-4D23-80E4-7EDBBC8C175B}" type="pres">
      <dgm:prSet presAssocID="{4E44DFA4-2653-4973-9D68-F0832D44AEFB}" presName="FourNodes_2_text" presStyleLbl="node1" presStyleIdx="3" presStyleCnt="4">
        <dgm:presLayoutVars>
          <dgm:bulletEnabled val="1"/>
        </dgm:presLayoutVars>
      </dgm:prSet>
      <dgm:spPr/>
    </dgm:pt>
    <dgm:pt modelId="{820290D4-F1C3-403D-9118-7C1CC813EB42}" type="pres">
      <dgm:prSet presAssocID="{4E44DFA4-2653-4973-9D68-F0832D44AEFB}" presName="FourNodes_3_text" presStyleLbl="node1" presStyleIdx="3" presStyleCnt="4">
        <dgm:presLayoutVars>
          <dgm:bulletEnabled val="1"/>
        </dgm:presLayoutVars>
      </dgm:prSet>
      <dgm:spPr/>
    </dgm:pt>
    <dgm:pt modelId="{C585F8BF-D0D9-4178-AD19-5B787DBBC431}" type="pres">
      <dgm:prSet presAssocID="{4E44DFA4-2653-4973-9D68-F0832D44AEFB}" presName="FourNodes_4_text" presStyleLbl="node1" presStyleIdx="3" presStyleCnt="4">
        <dgm:presLayoutVars>
          <dgm:bulletEnabled val="1"/>
        </dgm:presLayoutVars>
      </dgm:prSet>
      <dgm:spPr/>
    </dgm:pt>
  </dgm:ptLst>
  <dgm:cxnLst>
    <dgm:cxn modelId="{92298506-0C0C-43B0-8666-9039B7B59A5E}" type="presOf" srcId="{EC00EE5D-E3B7-4CEF-B453-0787052A1520}" destId="{8B6CE0FD-821B-483C-B61F-C45E025984F6}" srcOrd="0" destOrd="0" presId="urn:microsoft.com/office/officeart/2005/8/layout/vProcess5"/>
    <dgm:cxn modelId="{FC64C909-6C11-4BEF-890C-11056EBED091}" srcId="{4E44DFA4-2653-4973-9D68-F0832D44AEFB}" destId="{1B2ED9AF-EDA5-4CB9-B4E3-449E3FA8FFB7}" srcOrd="2" destOrd="0" parTransId="{C7E922A1-B827-49C8-B624-B0DA90319DCA}" sibTransId="{EC00EE5D-E3B7-4CEF-B453-0787052A1520}"/>
    <dgm:cxn modelId="{B8534A14-5FE9-4CA8-8F3B-D47CCC3FE4FA}" type="presOf" srcId="{ABA19676-54BA-4887-848F-9EA735A2B78B}" destId="{C0AD870E-AE52-4C47-8200-FC69C6B31E6A}" srcOrd="0" destOrd="0" presId="urn:microsoft.com/office/officeart/2005/8/layout/vProcess5"/>
    <dgm:cxn modelId="{3DDAC324-C879-4757-9B43-ACDC163CCBA5}" type="presOf" srcId="{ABA19676-54BA-4887-848F-9EA735A2B78B}" destId="{C585F8BF-D0D9-4178-AD19-5B787DBBC431}" srcOrd="1" destOrd="0" presId="urn:microsoft.com/office/officeart/2005/8/layout/vProcess5"/>
    <dgm:cxn modelId="{2F01BB2A-91C6-4758-A97C-47D25D4AAA19}" type="presOf" srcId="{5EBCD4C3-B272-41E1-BF36-A64CAE5EB1F9}" destId="{FC843279-D3CA-4B32-BA1F-8CD1D257C759}" srcOrd="0" destOrd="0" presId="urn:microsoft.com/office/officeart/2005/8/layout/vProcess5"/>
    <dgm:cxn modelId="{1F2BC334-9CA9-4260-82D5-D55746A107FB}" type="presOf" srcId="{2E28A19F-4200-4D49-8095-592EF023082E}" destId="{458967E7-32A6-4AA8-9EAE-1C12F750FF1F}" srcOrd="0" destOrd="0" presId="urn:microsoft.com/office/officeart/2005/8/layout/vProcess5"/>
    <dgm:cxn modelId="{BB30E545-8F70-409A-9A29-A34E16253009}" type="presOf" srcId="{1B2ED9AF-EDA5-4CB9-B4E3-449E3FA8FFB7}" destId="{820290D4-F1C3-403D-9118-7C1CC813EB42}" srcOrd="1" destOrd="0" presId="urn:microsoft.com/office/officeart/2005/8/layout/vProcess5"/>
    <dgm:cxn modelId="{C0DC2B6B-4777-4B1C-987A-81287D53940B}" srcId="{4E44DFA4-2653-4973-9D68-F0832D44AEFB}" destId="{5EBCD4C3-B272-41E1-BF36-A64CAE5EB1F9}" srcOrd="1" destOrd="0" parTransId="{4EA68AAC-7464-42B7-AFDD-C0834EEA86CD}" sibTransId="{798FBB35-F627-4606-B4AD-07F435F300E9}"/>
    <dgm:cxn modelId="{E1388582-64E4-40D9-BF26-05B34EE0A1A9}" type="presOf" srcId="{798FBB35-F627-4606-B4AD-07F435F300E9}" destId="{872C5198-A7C4-4220-B0E4-07CF86C6F31E}" srcOrd="0" destOrd="0" presId="urn:microsoft.com/office/officeart/2005/8/layout/vProcess5"/>
    <dgm:cxn modelId="{48F2EA8E-DBFB-4A57-9D6B-412288F4F18D}" type="presOf" srcId="{77DB5089-85D2-465F-BE26-F93E2789B8EB}" destId="{358285DA-6E89-4BA9-9D0F-7B33ABD9EA5A}" srcOrd="1" destOrd="0" presId="urn:microsoft.com/office/officeart/2005/8/layout/vProcess5"/>
    <dgm:cxn modelId="{C7C250A8-769A-4183-8EFC-DD50121312D9}" type="presOf" srcId="{5EBCD4C3-B272-41E1-BF36-A64CAE5EB1F9}" destId="{AED5F2D5-7447-4D23-80E4-7EDBBC8C175B}" srcOrd="1" destOrd="0" presId="urn:microsoft.com/office/officeart/2005/8/layout/vProcess5"/>
    <dgm:cxn modelId="{1C9D11D1-3E53-4BD7-B9A2-7B2DB1969975}" type="presOf" srcId="{4E44DFA4-2653-4973-9D68-F0832D44AEFB}" destId="{15640011-AF16-4AB0-A092-3D15DAD64E41}" srcOrd="0" destOrd="0" presId="urn:microsoft.com/office/officeart/2005/8/layout/vProcess5"/>
    <dgm:cxn modelId="{182A70E7-D03B-48AC-AF96-EFD0926ACE72}" type="presOf" srcId="{77DB5089-85D2-465F-BE26-F93E2789B8EB}" destId="{3A558F44-15F8-4F2C-8C53-85D50AE9C8B6}" srcOrd="0" destOrd="0" presId="urn:microsoft.com/office/officeart/2005/8/layout/vProcess5"/>
    <dgm:cxn modelId="{F34CADEC-FDF7-46AF-A338-B39DC2ED76A8}" srcId="{4E44DFA4-2653-4973-9D68-F0832D44AEFB}" destId="{77DB5089-85D2-465F-BE26-F93E2789B8EB}" srcOrd="0" destOrd="0" parTransId="{0BB30D71-14D2-4F64-B748-0F293FB795F8}" sibTransId="{2E28A19F-4200-4D49-8095-592EF023082E}"/>
    <dgm:cxn modelId="{24710DFA-45FA-4CB8-A720-DF5375C08D79}" srcId="{4E44DFA4-2653-4973-9D68-F0832D44AEFB}" destId="{ABA19676-54BA-4887-848F-9EA735A2B78B}" srcOrd="3" destOrd="0" parTransId="{66A23859-4800-4775-9EBE-0B75CEBC22ED}" sibTransId="{BC73632A-30AF-4365-97C5-C1741EC0F545}"/>
    <dgm:cxn modelId="{B4C459FF-52E0-496B-B137-0A641D4C6133}" type="presOf" srcId="{1B2ED9AF-EDA5-4CB9-B4E3-449E3FA8FFB7}" destId="{2F3A9254-8358-42F5-BB5B-5896EBBC2D7D}" srcOrd="0" destOrd="0" presId="urn:microsoft.com/office/officeart/2005/8/layout/vProcess5"/>
    <dgm:cxn modelId="{EFE73EAE-7354-4587-B364-E4F9CFBAE96B}" type="presParOf" srcId="{15640011-AF16-4AB0-A092-3D15DAD64E41}" destId="{CA83F22E-F106-45E6-82B3-6896450953D9}" srcOrd="0" destOrd="0" presId="urn:microsoft.com/office/officeart/2005/8/layout/vProcess5"/>
    <dgm:cxn modelId="{6A7ED776-876F-4B1A-8F3E-B6EF192E4079}" type="presParOf" srcId="{15640011-AF16-4AB0-A092-3D15DAD64E41}" destId="{3A558F44-15F8-4F2C-8C53-85D50AE9C8B6}" srcOrd="1" destOrd="0" presId="urn:microsoft.com/office/officeart/2005/8/layout/vProcess5"/>
    <dgm:cxn modelId="{CC214F0F-F556-4394-B18C-32D01A8CACD9}" type="presParOf" srcId="{15640011-AF16-4AB0-A092-3D15DAD64E41}" destId="{FC843279-D3CA-4B32-BA1F-8CD1D257C759}" srcOrd="2" destOrd="0" presId="urn:microsoft.com/office/officeart/2005/8/layout/vProcess5"/>
    <dgm:cxn modelId="{32D045DE-135B-464F-939A-8348701E9D97}" type="presParOf" srcId="{15640011-AF16-4AB0-A092-3D15DAD64E41}" destId="{2F3A9254-8358-42F5-BB5B-5896EBBC2D7D}" srcOrd="3" destOrd="0" presId="urn:microsoft.com/office/officeart/2005/8/layout/vProcess5"/>
    <dgm:cxn modelId="{D7DEF477-D4E0-43C6-83D5-6D647929681A}" type="presParOf" srcId="{15640011-AF16-4AB0-A092-3D15DAD64E41}" destId="{C0AD870E-AE52-4C47-8200-FC69C6B31E6A}" srcOrd="4" destOrd="0" presId="urn:microsoft.com/office/officeart/2005/8/layout/vProcess5"/>
    <dgm:cxn modelId="{803A029A-1E89-42ED-BFC9-AFEF21E90801}" type="presParOf" srcId="{15640011-AF16-4AB0-A092-3D15DAD64E41}" destId="{458967E7-32A6-4AA8-9EAE-1C12F750FF1F}" srcOrd="5" destOrd="0" presId="urn:microsoft.com/office/officeart/2005/8/layout/vProcess5"/>
    <dgm:cxn modelId="{78D54FB2-3AA6-4C71-B651-ECB4FE88D2AE}" type="presParOf" srcId="{15640011-AF16-4AB0-A092-3D15DAD64E41}" destId="{872C5198-A7C4-4220-B0E4-07CF86C6F31E}" srcOrd="6" destOrd="0" presId="urn:microsoft.com/office/officeart/2005/8/layout/vProcess5"/>
    <dgm:cxn modelId="{E3AE8426-1AA3-4B93-95C6-6ACF71E9C223}" type="presParOf" srcId="{15640011-AF16-4AB0-A092-3D15DAD64E41}" destId="{8B6CE0FD-821B-483C-B61F-C45E025984F6}" srcOrd="7" destOrd="0" presId="urn:microsoft.com/office/officeart/2005/8/layout/vProcess5"/>
    <dgm:cxn modelId="{63AC8741-5090-41DD-AB22-E65467CED5F0}" type="presParOf" srcId="{15640011-AF16-4AB0-A092-3D15DAD64E41}" destId="{358285DA-6E89-4BA9-9D0F-7B33ABD9EA5A}" srcOrd="8" destOrd="0" presId="urn:microsoft.com/office/officeart/2005/8/layout/vProcess5"/>
    <dgm:cxn modelId="{E352D33A-8ED0-433C-AAE6-77E06B5A9F4D}" type="presParOf" srcId="{15640011-AF16-4AB0-A092-3D15DAD64E41}" destId="{AED5F2D5-7447-4D23-80E4-7EDBBC8C175B}" srcOrd="9" destOrd="0" presId="urn:microsoft.com/office/officeart/2005/8/layout/vProcess5"/>
    <dgm:cxn modelId="{9FD19E42-1829-4279-A236-B0707D48B642}" type="presParOf" srcId="{15640011-AF16-4AB0-A092-3D15DAD64E41}" destId="{820290D4-F1C3-403D-9118-7C1CC813EB42}" srcOrd="10" destOrd="0" presId="urn:microsoft.com/office/officeart/2005/8/layout/vProcess5"/>
    <dgm:cxn modelId="{7B1B45B6-4884-411F-BA01-DD452FFD1823}" type="presParOf" srcId="{15640011-AF16-4AB0-A092-3D15DAD64E41}" destId="{C585F8BF-D0D9-4178-AD19-5B787DBBC4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1C4738-066F-41B3-B0B2-2945F58F3C69}"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6E0CEB72-F0DC-4A4F-8DE8-6B2191EFD42F}">
      <dgm:prSet phldrT="[Text]"/>
      <dgm:spPr/>
      <dgm:t>
        <a:bodyPr/>
        <a:lstStyle/>
        <a:p>
          <a:r>
            <a:rPr lang="en-US" dirty="0"/>
            <a:t>Prepare </a:t>
          </a:r>
          <a:r>
            <a:rPr lang="en-US" b="1" dirty="0"/>
            <a:t>answers</a:t>
          </a:r>
          <a:r>
            <a:rPr lang="en-US" dirty="0"/>
            <a:t> to typically asked interview questions</a:t>
          </a:r>
        </a:p>
      </dgm:t>
    </dgm:pt>
    <dgm:pt modelId="{FFC09CFC-81E8-46F2-AA81-4AF7B8D4B1DD}" type="parTrans" cxnId="{B9DDE3F3-7C00-4D63-9F9C-D5C99C0BA467}">
      <dgm:prSet/>
      <dgm:spPr/>
      <dgm:t>
        <a:bodyPr/>
        <a:lstStyle/>
        <a:p>
          <a:endParaRPr lang="en-US"/>
        </a:p>
      </dgm:t>
    </dgm:pt>
    <dgm:pt modelId="{8AD1E556-63EA-42F0-B1DB-3BC3E58BFF87}" type="sibTrans" cxnId="{B9DDE3F3-7C00-4D63-9F9C-D5C99C0BA467}">
      <dgm:prSet/>
      <dgm:spPr/>
      <dgm:t>
        <a:bodyPr/>
        <a:lstStyle/>
        <a:p>
          <a:endParaRPr lang="en-US" dirty="0"/>
        </a:p>
      </dgm:t>
    </dgm:pt>
    <dgm:pt modelId="{C9ED61F4-B15F-405F-8F88-D8357134BEEF}">
      <dgm:prSet phldrT="[Text]"/>
      <dgm:spPr/>
      <dgm:t>
        <a:bodyPr/>
        <a:lstStyle/>
        <a:p>
          <a:r>
            <a:rPr lang="en-US" dirty="0"/>
            <a:t>Prepare your </a:t>
          </a:r>
          <a:r>
            <a:rPr lang="en-US" b="1" dirty="0"/>
            <a:t>own questions</a:t>
          </a:r>
        </a:p>
      </dgm:t>
    </dgm:pt>
    <dgm:pt modelId="{41F7EAAE-23E7-487F-AC30-2BD5A86F2883}" type="parTrans" cxnId="{235A29AA-EA06-49FF-9446-ADE6E41E9C03}">
      <dgm:prSet/>
      <dgm:spPr/>
      <dgm:t>
        <a:bodyPr/>
        <a:lstStyle/>
        <a:p>
          <a:endParaRPr lang="en-US"/>
        </a:p>
      </dgm:t>
    </dgm:pt>
    <dgm:pt modelId="{BD5FB3B7-E95D-45B0-A3E3-889491334591}" type="sibTrans" cxnId="{235A29AA-EA06-49FF-9446-ADE6E41E9C03}">
      <dgm:prSet/>
      <dgm:spPr/>
      <dgm:t>
        <a:bodyPr/>
        <a:lstStyle/>
        <a:p>
          <a:endParaRPr lang="en-US" dirty="0"/>
        </a:p>
      </dgm:t>
    </dgm:pt>
    <dgm:pt modelId="{547D8634-FF92-47C4-B7C9-63C47EEDE6DB}">
      <dgm:prSet phldrT="[Text]"/>
      <dgm:spPr/>
      <dgm:t>
        <a:bodyPr/>
        <a:lstStyle/>
        <a:p>
          <a:r>
            <a:rPr lang="en-US" dirty="0"/>
            <a:t>Calm your nerves-focus on your </a:t>
          </a:r>
          <a:r>
            <a:rPr lang="en-US" b="1" dirty="0"/>
            <a:t>strengths, values</a:t>
          </a:r>
          <a:r>
            <a:rPr lang="en-US" dirty="0"/>
            <a:t>, abilities, and suitability</a:t>
          </a:r>
        </a:p>
      </dgm:t>
    </dgm:pt>
    <dgm:pt modelId="{098890B0-2029-46D4-8B48-186EB4C99E4E}" type="parTrans" cxnId="{48889607-769A-45E3-9FB9-BDFE7B415634}">
      <dgm:prSet/>
      <dgm:spPr/>
      <dgm:t>
        <a:bodyPr/>
        <a:lstStyle/>
        <a:p>
          <a:endParaRPr lang="en-US"/>
        </a:p>
      </dgm:t>
    </dgm:pt>
    <dgm:pt modelId="{A8CD4913-B288-4BB1-A5A2-5DE4ABF47F71}" type="sibTrans" cxnId="{48889607-769A-45E3-9FB9-BDFE7B415634}">
      <dgm:prSet/>
      <dgm:spPr/>
      <dgm:t>
        <a:bodyPr/>
        <a:lstStyle/>
        <a:p>
          <a:endParaRPr lang="en-US" dirty="0"/>
        </a:p>
      </dgm:t>
    </dgm:pt>
    <dgm:pt modelId="{5AEA4CFA-BEF2-43E3-BA61-32A36AFFE3C0}">
      <dgm:prSet phldrT="[Text]"/>
      <dgm:spPr>
        <a:solidFill>
          <a:srgbClr val="FF0000"/>
        </a:solidFill>
      </dgm:spPr>
      <dgm:t>
        <a:bodyPr/>
        <a:lstStyle/>
        <a:p>
          <a:r>
            <a:rPr lang="en-US" dirty="0"/>
            <a:t>Rehearse for the interview-with a friend, software, or record yourself and analyze your strengths and work on weaknesses </a:t>
          </a:r>
        </a:p>
      </dgm:t>
    </dgm:pt>
    <dgm:pt modelId="{30806EBD-4F8C-4E92-A504-EF6294421D6C}" type="parTrans" cxnId="{E2AD18DC-2C40-4106-9B47-902234C3ACE7}">
      <dgm:prSet/>
      <dgm:spPr/>
      <dgm:t>
        <a:bodyPr/>
        <a:lstStyle/>
        <a:p>
          <a:endParaRPr lang="en-US"/>
        </a:p>
      </dgm:t>
    </dgm:pt>
    <dgm:pt modelId="{27BEC1CB-68AC-48EC-B13C-85504FB4F196}" type="sibTrans" cxnId="{E2AD18DC-2C40-4106-9B47-902234C3ACE7}">
      <dgm:prSet/>
      <dgm:spPr/>
      <dgm:t>
        <a:bodyPr/>
        <a:lstStyle/>
        <a:p>
          <a:endParaRPr lang="en-US"/>
        </a:p>
      </dgm:t>
    </dgm:pt>
    <dgm:pt modelId="{9EBDC9C7-19C3-418B-8C3B-A964093C542E}" type="pres">
      <dgm:prSet presAssocID="{E31C4738-066F-41B3-B0B2-2945F58F3C69}" presName="outerComposite" presStyleCnt="0">
        <dgm:presLayoutVars>
          <dgm:chMax val="5"/>
          <dgm:dir/>
          <dgm:resizeHandles val="exact"/>
        </dgm:presLayoutVars>
      </dgm:prSet>
      <dgm:spPr/>
    </dgm:pt>
    <dgm:pt modelId="{22386838-600F-470B-B88A-D0231C7BFD94}" type="pres">
      <dgm:prSet presAssocID="{E31C4738-066F-41B3-B0B2-2945F58F3C69}" presName="dummyMaxCanvas" presStyleCnt="0">
        <dgm:presLayoutVars/>
      </dgm:prSet>
      <dgm:spPr/>
    </dgm:pt>
    <dgm:pt modelId="{09EF25BD-388F-42BA-96CA-1B2E6E70BE29}" type="pres">
      <dgm:prSet presAssocID="{E31C4738-066F-41B3-B0B2-2945F58F3C69}" presName="FourNodes_1" presStyleLbl="node1" presStyleIdx="0" presStyleCnt="4">
        <dgm:presLayoutVars>
          <dgm:bulletEnabled val="1"/>
        </dgm:presLayoutVars>
      </dgm:prSet>
      <dgm:spPr/>
    </dgm:pt>
    <dgm:pt modelId="{3EFF05F0-F70E-4F7A-9AC2-47A5DCC09BB1}" type="pres">
      <dgm:prSet presAssocID="{E31C4738-066F-41B3-B0B2-2945F58F3C69}" presName="FourNodes_2" presStyleLbl="node1" presStyleIdx="1" presStyleCnt="4">
        <dgm:presLayoutVars>
          <dgm:bulletEnabled val="1"/>
        </dgm:presLayoutVars>
      </dgm:prSet>
      <dgm:spPr/>
    </dgm:pt>
    <dgm:pt modelId="{A07FD55B-0CBB-4E84-83D0-FA094E2AD561}" type="pres">
      <dgm:prSet presAssocID="{E31C4738-066F-41B3-B0B2-2945F58F3C69}" presName="FourNodes_3" presStyleLbl="node1" presStyleIdx="2" presStyleCnt="4">
        <dgm:presLayoutVars>
          <dgm:bulletEnabled val="1"/>
        </dgm:presLayoutVars>
      </dgm:prSet>
      <dgm:spPr/>
    </dgm:pt>
    <dgm:pt modelId="{88B5C51F-7DBA-429B-BC8C-2BCB80C061D7}" type="pres">
      <dgm:prSet presAssocID="{E31C4738-066F-41B3-B0B2-2945F58F3C69}" presName="FourNodes_4" presStyleLbl="node1" presStyleIdx="3" presStyleCnt="4">
        <dgm:presLayoutVars>
          <dgm:bulletEnabled val="1"/>
        </dgm:presLayoutVars>
      </dgm:prSet>
      <dgm:spPr/>
    </dgm:pt>
    <dgm:pt modelId="{8ECF920E-60CF-4052-BD8A-15121125749E}" type="pres">
      <dgm:prSet presAssocID="{E31C4738-066F-41B3-B0B2-2945F58F3C69}" presName="FourConn_1-2" presStyleLbl="fgAccFollowNode1" presStyleIdx="0" presStyleCnt="3">
        <dgm:presLayoutVars>
          <dgm:bulletEnabled val="1"/>
        </dgm:presLayoutVars>
      </dgm:prSet>
      <dgm:spPr/>
    </dgm:pt>
    <dgm:pt modelId="{6A6D0326-1BA7-4E69-AADA-B8CC7033C87A}" type="pres">
      <dgm:prSet presAssocID="{E31C4738-066F-41B3-B0B2-2945F58F3C69}" presName="FourConn_2-3" presStyleLbl="fgAccFollowNode1" presStyleIdx="1" presStyleCnt="3">
        <dgm:presLayoutVars>
          <dgm:bulletEnabled val="1"/>
        </dgm:presLayoutVars>
      </dgm:prSet>
      <dgm:spPr/>
    </dgm:pt>
    <dgm:pt modelId="{EA8A223C-10A2-420C-83A8-EED95A021582}" type="pres">
      <dgm:prSet presAssocID="{E31C4738-066F-41B3-B0B2-2945F58F3C69}" presName="FourConn_3-4" presStyleLbl="fgAccFollowNode1" presStyleIdx="2" presStyleCnt="3">
        <dgm:presLayoutVars>
          <dgm:bulletEnabled val="1"/>
        </dgm:presLayoutVars>
      </dgm:prSet>
      <dgm:spPr/>
    </dgm:pt>
    <dgm:pt modelId="{09FF424D-7739-4467-AE8F-D59DD3A52421}" type="pres">
      <dgm:prSet presAssocID="{E31C4738-066F-41B3-B0B2-2945F58F3C69}" presName="FourNodes_1_text" presStyleLbl="node1" presStyleIdx="3" presStyleCnt="4">
        <dgm:presLayoutVars>
          <dgm:bulletEnabled val="1"/>
        </dgm:presLayoutVars>
      </dgm:prSet>
      <dgm:spPr/>
    </dgm:pt>
    <dgm:pt modelId="{D7AD19A6-EC83-4596-820E-8D814DDCC17C}" type="pres">
      <dgm:prSet presAssocID="{E31C4738-066F-41B3-B0B2-2945F58F3C69}" presName="FourNodes_2_text" presStyleLbl="node1" presStyleIdx="3" presStyleCnt="4">
        <dgm:presLayoutVars>
          <dgm:bulletEnabled val="1"/>
        </dgm:presLayoutVars>
      </dgm:prSet>
      <dgm:spPr/>
    </dgm:pt>
    <dgm:pt modelId="{67B35A71-3DD4-4410-AE7A-010FC4ECF8C7}" type="pres">
      <dgm:prSet presAssocID="{E31C4738-066F-41B3-B0B2-2945F58F3C69}" presName="FourNodes_3_text" presStyleLbl="node1" presStyleIdx="3" presStyleCnt="4">
        <dgm:presLayoutVars>
          <dgm:bulletEnabled val="1"/>
        </dgm:presLayoutVars>
      </dgm:prSet>
      <dgm:spPr/>
    </dgm:pt>
    <dgm:pt modelId="{E98D079C-68BB-43DF-8668-F6A8ED317D16}" type="pres">
      <dgm:prSet presAssocID="{E31C4738-066F-41B3-B0B2-2945F58F3C69}" presName="FourNodes_4_text" presStyleLbl="node1" presStyleIdx="3" presStyleCnt="4">
        <dgm:presLayoutVars>
          <dgm:bulletEnabled val="1"/>
        </dgm:presLayoutVars>
      </dgm:prSet>
      <dgm:spPr/>
    </dgm:pt>
  </dgm:ptLst>
  <dgm:cxnLst>
    <dgm:cxn modelId="{48889607-769A-45E3-9FB9-BDFE7B415634}" srcId="{E31C4738-066F-41B3-B0B2-2945F58F3C69}" destId="{547D8634-FF92-47C4-B7C9-63C47EEDE6DB}" srcOrd="2" destOrd="0" parTransId="{098890B0-2029-46D4-8B48-186EB4C99E4E}" sibTransId="{A8CD4913-B288-4BB1-A5A2-5DE4ABF47F71}"/>
    <dgm:cxn modelId="{3F1CEF20-5E0D-4F7F-BE57-6EEFB55BF710}" type="presOf" srcId="{5AEA4CFA-BEF2-43E3-BA61-32A36AFFE3C0}" destId="{E98D079C-68BB-43DF-8668-F6A8ED317D16}" srcOrd="1" destOrd="0" presId="urn:microsoft.com/office/officeart/2005/8/layout/vProcess5"/>
    <dgm:cxn modelId="{9B4E6522-D313-49C7-B8AA-02131EEC00A9}" type="presOf" srcId="{E31C4738-066F-41B3-B0B2-2945F58F3C69}" destId="{9EBDC9C7-19C3-418B-8C3B-A964093C542E}" srcOrd="0" destOrd="0" presId="urn:microsoft.com/office/officeart/2005/8/layout/vProcess5"/>
    <dgm:cxn modelId="{B70ADD26-B9E0-4AE5-A070-088EA25D815A}" type="presOf" srcId="{C9ED61F4-B15F-405F-8F88-D8357134BEEF}" destId="{3EFF05F0-F70E-4F7A-9AC2-47A5DCC09BB1}" srcOrd="0" destOrd="0" presId="urn:microsoft.com/office/officeart/2005/8/layout/vProcess5"/>
    <dgm:cxn modelId="{BF646473-E384-45B1-999C-906C3C138D66}" type="presOf" srcId="{6E0CEB72-F0DC-4A4F-8DE8-6B2191EFD42F}" destId="{09EF25BD-388F-42BA-96CA-1B2E6E70BE29}" srcOrd="0" destOrd="0" presId="urn:microsoft.com/office/officeart/2005/8/layout/vProcess5"/>
    <dgm:cxn modelId="{51533C96-7A95-40D6-8DB1-AC00E5D169F3}" type="presOf" srcId="{BD5FB3B7-E95D-45B0-A3E3-889491334591}" destId="{6A6D0326-1BA7-4E69-AADA-B8CC7033C87A}" srcOrd="0" destOrd="0" presId="urn:microsoft.com/office/officeart/2005/8/layout/vProcess5"/>
    <dgm:cxn modelId="{235A29AA-EA06-49FF-9446-ADE6E41E9C03}" srcId="{E31C4738-066F-41B3-B0B2-2945F58F3C69}" destId="{C9ED61F4-B15F-405F-8F88-D8357134BEEF}" srcOrd="1" destOrd="0" parTransId="{41F7EAAE-23E7-487F-AC30-2BD5A86F2883}" sibTransId="{BD5FB3B7-E95D-45B0-A3E3-889491334591}"/>
    <dgm:cxn modelId="{9BEEC0AA-AD2F-4E12-8631-A68F7B3A041E}" type="presOf" srcId="{547D8634-FF92-47C4-B7C9-63C47EEDE6DB}" destId="{67B35A71-3DD4-4410-AE7A-010FC4ECF8C7}" srcOrd="1" destOrd="0" presId="urn:microsoft.com/office/officeart/2005/8/layout/vProcess5"/>
    <dgm:cxn modelId="{1A6AA3AE-973D-4EF9-8307-70FC94F11A93}" type="presOf" srcId="{6E0CEB72-F0DC-4A4F-8DE8-6B2191EFD42F}" destId="{09FF424D-7739-4467-AE8F-D59DD3A52421}" srcOrd="1" destOrd="0" presId="urn:microsoft.com/office/officeart/2005/8/layout/vProcess5"/>
    <dgm:cxn modelId="{FFEE35B1-9E47-4A09-A1F3-38713A0B8FAC}" type="presOf" srcId="{A8CD4913-B288-4BB1-A5A2-5DE4ABF47F71}" destId="{EA8A223C-10A2-420C-83A8-EED95A021582}" srcOrd="0" destOrd="0" presId="urn:microsoft.com/office/officeart/2005/8/layout/vProcess5"/>
    <dgm:cxn modelId="{EAEFB6C0-A5A4-4C38-B519-2043F628CEDB}" type="presOf" srcId="{547D8634-FF92-47C4-B7C9-63C47EEDE6DB}" destId="{A07FD55B-0CBB-4E84-83D0-FA094E2AD561}" srcOrd="0" destOrd="0" presId="urn:microsoft.com/office/officeart/2005/8/layout/vProcess5"/>
    <dgm:cxn modelId="{3466A1C3-1507-4431-87A3-0323CA2571A0}" type="presOf" srcId="{8AD1E556-63EA-42F0-B1DB-3BC3E58BFF87}" destId="{8ECF920E-60CF-4052-BD8A-15121125749E}" srcOrd="0" destOrd="0" presId="urn:microsoft.com/office/officeart/2005/8/layout/vProcess5"/>
    <dgm:cxn modelId="{B64DD9C9-896E-421A-94DC-7B94978BC972}" type="presOf" srcId="{5AEA4CFA-BEF2-43E3-BA61-32A36AFFE3C0}" destId="{88B5C51F-7DBA-429B-BC8C-2BCB80C061D7}" srcOrd="0" destOrd="0" presId="urn:microsoft.com/office/officeart/2005/8/layout/vProcess5"/>
    <dgm:cxn modelId="{9C86F0DA-A9FA-424A-9631-813BADF9B692}" type="presOf" srcId="{C9ED61F4-B15F-405F-8F88-D8357134BEEF}" destId="{D7AD19A6-EC83-4596-820E-8D814DDCC17C}" srcOrd="1" destOrd="0" presId="urn:microsoft.com/office/officeart/2005/8/layout/vProcess5"/>
    <dgm:cxn modelId="{E2AD18DC-2C40-4106-9B47-902234C3ACE7}" srcId="{E31C4738-066F-41B3-B0B2-2945F58F3C69}" destId="{5AEA4CFA-BEF2-43E3-BA61-32A36AFFE3C0}" srcOrd="3" destOrd="0" parTransId="{30806EBD-4F8C-4E92-A504-EF6294421D6C}" sibTransId="{27BEC1CB-68AC-48EC-B13C-85504FB4F196}"/>
    <dgm:cxn modelId="{B9DDE3F3-7C00-4D63-9F9C-D5C99C0BA467}" srcId="{E31C4738-066F-41B3-B0B2-2945F58F3C69}" destId="{6E0CEB72-F0DC-4A4F-8DE8-6B2191EFD42F}" srcOrd="0" destOrd="0" parTransId="{FFC09CFC-81E8-46F2-AA81-4AF7B8D4B1DD}" sibTransId="{8AD1E556-63EA-42F0-B1DB-3BC3E58BFF87}"/>
    <dgm:cxn modelId="{E9DF1E55-3655-4894-9D94-EBB450222BB9}" type="presParOf" srcId="{9EBDC9C7-19C3-418B-8C3B-A964093C542E}" destId="{22386838-600F-470B-B88A-D0231C7BFD94}" srcOrd="0" destOrd="0" presId="urn:microsoft.com/office/officeart/2005/8/layout/vProcess5"/>
    <dgm:cxn modelId="{A92336DC-70DB-4567-8EB9-F8E889D85B69}" type="presParOf" srcId="{9EBDC9C7-19C3-418B-8C3B-A964093C542E}" destId="{09EF25BD-388F-42BA-96CA-1B2E6E70BE29}" srcOrd="1" destOrd="0" presId="urn:microsoft.com/office/officeart/2005/8/layout/vProcess5"/>
    <dgm:cxn modelId="{14C6F15C-D25B-4B82-9B08-F03D6F62D319}" type="presParOf" srcId="{9EBDC9C7-19C3-418B-8C3B-A964093C542E}" destId="{3EFF05F0-F70E-4F7A-9AC2-47A5DCC09BB1}" srcOrd="2" destOrd="0" presId="urn:microsoft.com/office/officeart/2005/8/layout/vProcess5"/>
    <dgm:cxn modelId="{9E200454-A5E6-422B-9D46-3C5BC620870D}" type="presParOf" srcId="{9EBDC9C7-19C3-418B-8C3B-A964093C542E}" destId="{A07FD55B-0CBB-4E84-83D0-FA094E2AD561}" srcOrd="3" destOrd="0" presId="urn:microsoft.com/office/officeart/2005/8/layout/vProcess5"/>
    <dgm:cxn modelId="{82ADBB2E-A07C-4CE6-9759-569817A7E8DD}" type="presParOf" srcId="{9EBDC9C7-19C3-418B-8C3B-A964093C542E}" destId="{88B5C51F-7DBA-429B-BC8C-2BCB80C061D7}" srcOrd="4" destOrd="0" presId="urn:microsoft.com/office/officeart/2005/8/layout/vProcess5"/>
    <dgm:cxn modelId="{A1E9E20C-460E-454D-823E-B851AEAE5AE4}" type="presParOf" srcId="{9EBDC9C7-19C3-418B-8C3B-A964093C542E}" destId="{8ECF920E-60CF-4052-BD8A-15121125749E}" srcOrd="5" destOrd="0" presId="urn:microsoft.com/office/officeart/2005/8/layout/vProcess5"/>
    <dgm:cxn modelId="{94DC3643-606E-42F6-96E8-368381C8C482}" type="presParOf" srcId="{9EBDC9C7-19C3-418B-8C3B-A964093C542E}" destId="{6A6D0326-1BA7-4E69-AADA-B8CC7033C87A}" srcOrd="6" destOrd="0" presId="urn:microsoft.com/office/officeart/2005/8/layout/vProcess5"/>
    <dgm:cxn modelId="{4E02C510-CE01-4E27-9835-9C80C5845601}" type="presParOf" srcId="{9EBDC9C7-19C3-418B-8C3B-A964093C542E}" destId="{EA8A223C-10A2-420C-83A8-EED95A021582}" srcOrd="7" destOrd="0" presId="urn:microsoft.com/office/officeart/2005/8/layout/vProcess5"/>
    <dgm:cxn modelId="{63F7365C-4D8E-4217-A54C-7F3FB2A94ED7}" type="presParOf" srcId="{9EBDC9C7-19C3-418B-8C3B-A964093C542E}" destId="{09FF424D-7739-4467-AE8F-D59DD3A52421}" srcOrd="8" destOrd="0" presId="urn:microsoft.com/office/officeart/2005/8/layout/vProcess5"/>
    <dgm:cxn modelId="{176BD14F-D887-4C98-8558-DA797D0759F0}" type="presParOf" srcId="{9EBDC9C7-19C3-418B-8C3B-A964093C542E}" destId="{D7AD19A6-EC83-4596-820E-8D814DDCC17C}" srcOrd="9" destOrd="0" presId="urn:microsoft.com/office/officeart/2005/8/layout/vProcess5"/>
    <dgm:cxn modelId="{99ED02F8-24C6-4705-8606-EC6429B832BE}" type="presParOf" srcId="{9EBDC9C7-19C3-418B-8C3B-A964093C542E}" destId="{67B35A71-3DD4-4410-AE7A-010FC4ECF8C7}" srcOrd="10" destOrd="0" presId="urn:microsoft.com/office/officeart/2005/8/layout/vProcess5"/>
    <dgm:cxn modelId="{0AE22886-0E30-4B3D-82FE-BD1F6F2AC22B}" type="presParOf" srcId="{9EBDC9C7-19C3-418B-8C3B-A964093C542E}" destId="{E98D079C-68BB-43DF-8668-F6A8ED317D1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F115CC-1A17-4710-9390-19A5B881CA9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BD8EEF0F-11CF-4A83-9ECB-DFDDB8BBE29C}">
      <dgm:prSet phldrT="[Text]"/>
      <dgm:spPr/>
      <dgm:t>
        <a:bodyPr/>
        <a:lstStyle/>
        <a:p>
          <a:r>
            <a:rPr lang="en-US" dirty="0"/>
            <a:t>Exhibit warmth, wit, intelligence, charm</a:t>
          </a:r>
        </a:p>
      </dgm:t>
    </dgm:pt>
    <dgm:pt modelId="{95C68DF0-7394-40A4-AA10-2A482EB9D4F0}" type="parTrans" cxnId="{81AA6DC8-A195-4BA9-93B7-FE59ABB33FB2}">
      <dgm:prSet/>
      <dgm:spPr/>
      <dgm:t>
        <a:bodyPr/>
        <a:lstStyle/>
        <a:p>
          <a:endParaRPr lang="en-US"/>
        </a:p>
      </dgm:t>
    </dgm:pt>
    <dgm:pt modelId="{5E39673A-35CC-4072-9FBF-ADDDDD7FE606}" type="sibTrans" cxnId="{81AA6DC8-A195-4BA9-93B7-FE59ABB33FB2}">
      <dgm:prSet/>
      <dgm:spPr/>
      <dgm:t>
        <a:bodyPr/>
        <a:lstStyle/>
        <a:p>
          <a:endParaRPr lang="en-US"/>
        </a:p>
      </dgm:t>
    </dgm:pt>
    <dgm:pt modelId="{D79614AD-6026-4B4D-AE46-1394F6BDD57B}">
      <dgm:prSet phldrT="[Text]"/>
      <dgm:spPr/>
      <dgm:t>
        <a:bodyPr/>
        <a:lstStyle/>
        <a:p>
          <a:r>
            <a:rPr lang="en-US" dirty="0"/>
            <a:t>Be poised </a:t>
          </a:r>
          <a:r>
            <a:rPr lang="en-US" b="1" dirty="0"/>
            <a:t>(confident or serene)</a:t>
          </a:r>
          <a:r>
            <a:rPr lang="en-US" dirty="0"/>
            <a:t>, elegant, well-mannered</a:t>
          </a:r>
        </a:p>
      </dgm:t>
    </dgm:pt>
    <dgm:pt modelId="{6310CB69-A58C-40E2-A16D-CA1C6E38EA18}" type="parTrans" cxnId="{9421E099-4444-48CD-81DC-38B80AD2B94B}">
      <dgm:prSet/>
      <dgm:spPr/>
      <dgm:t>
        <a:bodyPr/>
        <a:lstStyle/>
        <a:p>
          <a:endParaRPr lang="en-US"/>
        </a:p>
      </dgm:t>
    </dgm:pt>
    <dgm:pt modelId="{F37B46C8-E4D4-44CC-8B0F-6DAB15E75BD2}" type="sibTrans" cxnId="{9421E099-4444-48CD-81DC-38B80AD2B94B}">
      <dgm:prSet/>
      <dgm:spPr/>
      <dgm:t>
        <a:bodyPr/>
        <a:lstStyle/>
        <a:p>
          <a:endParaRPr lang="en-US"/>
        </a:p>
      </dgm:t>
    </dgm:pt>
    <dgm:pt modelId="{8E89AA5B-8A40-4AE3-8AA5-5F834F03EB16}">
      <dgm:prSet phldrT="[Text]"/>
      <dgm:spPr/>
      <dgm:t>
        <a:bodyPr/>
        <a:lstStyle/>
        <a:p>
          <a:r>
            <a:rPr lang="en-US" dirty="0"/>
            <a:t>Rehearsed and prepared</a:t>
          </a:r>
        </a:p>
      </dgm:t>
    </dgm:pt>
    <dgm:pt modelId="{48D1A382-9144-41AE-8EF1-274C0588510A}" type="parTrans" cxnId="{4D5E04A7-85E4-48FC-BD86-0051864F986F}">
      <dgm:prSet/>
      <dgm:spPr/>
      <dgm:t>
        <a:bodyPr/>
        <a:lstStyle/>
        <a:p>
          <a:endParaRPr lang="en-US"/>
        </a:p>
      </dgm:t>
    </dgm:pt>
    <dgm:pt modelId="{321EF17E-AA2A-4012-80F7-16427059DD90}" type="sibTrans" cxnId="{4D5E04A7-85E4-48FC-BD86-0051864F986F}">
      <dgm:prSet/>
      <dgm:spPr/>
      <dgm:t>
        <a:bodyPr/>
        <a:lstStyle/>
        <a:p>
          <a:endParaRPr lang="en-US"/>
        </a:p>
      </dgm:t>
    </dgm:pt>
    <dgm:pt modelId="{5254AB57-BEA2-4B55-AE52-E8A99C25FE21}" type="pres">
      <dgm:prSet presAssocID="{2CF115CC-1A17-4710-9390-19A5B881CA98}" presName="Name0" presStyleCnt="0">
        <dgm:presLayoutVars>
          <dgm:chMax val="7"/>
          <dgm:chPref val="7"/>
          <dgm:dir/>
        </dgm:presLayoutVars>
      </dgm:prSet>
      <dgm:spPr/>
    </dgm:pt>
    <dgm:pt modelId="{85370D5E-34F8-4460-BC9E-CD3C43E92B2E}" type="pres">
      <dgm:prSet presAssocID="{2CF115CC-1A17-4710-9390-19A5B881CA98}" presName="Name1" presStyleCnt="0"/>
      <dgm:spPr/>
    </dgm:pt>
    <dgm:pt modelId="{DD8E230C-2483-4D6C-A0D1-1E0DE0ECC7F3}" type="pres">
      <dgm:prSet presAssocID="{2CF115CC-1A17-4710-9390-19A5B881CA98}" presName="cycle" presStyleCnt="0"/>
      <dgm:spPr/>
    </dgm:pt>
    <dgm:pt modelId="{FA935FB4-D940-49B8-A01F-E2E1CCC45879}" type="pres">
      <dgm:prSet presAssocID="{2CF115CC-1A17-4710-9390-19A5B881CA98}" presName="srcNode" presStyleLbl="node1" presStyleIdx="0" presStyleCnt="3"/>
      <dgm:spPr/>
    </dgm:pt>
    <dgm:pt modelId="{0B8575FE-66EA-4E0E-B6B7-0B06CDE9BD92}" type="pres">
      <dgm:prSet presAssocID="{2CF115CC-1A17-4710-9390-19A5B881CA98}" presName="conn" presStyleLbl="parChTrans1D2" presStyleIdx="0" presStyleCnt="1"/>
      <dgm:spPr/>
    </dgm:pt>
    <dgm:pt modelId="{34344F55-AFFB-44E6-956A-00FCE68CA4C5}" type="pres">
      <dgm:prSet presAssocID="{2CF115CC-1A17-4710-9390-19A5B881CA98}" presName="extraNode" presStyleLbl="node1" presStyleIdx="0" presStyleCnt="3"/>
      <dgm:spPr/>
    </dgm:pt>
    <dgm:pt modelId="{03EE217C-2585-45C4-BD39-72E0B7D3ECD2}" type="pres">
      <dgm:prSet presAssocID="{2CF115CC-1A17-4710-9390-19A5B881CA98}" presName="dstNode" presStyleLbl="node1" presStyleIdx="0" presStyleCnt="3"/>
      <dgm:spPr/>
    </dgm:pt>
    <dgm:pt modelId="{8522A7F0-D2F0-446B-BD4B-E6D26D80DC1D}" type="pres">
      <dgm:prSet presAssocID="{BD8EEF0F-11CF-4A83-9ECB-DFDDB8BBE29C}" presName="text_1" presStyleLbl="node1" presStyleIdx="0" presStyleCnt="3">
        <dgm:presLayoutVars>
          <dgm:bulletEnabled val="1"/>
        </dgm:presLayoutVars>
      </dgm:prSet>
      <dgm:spPr/>
    </dgm:pt>
    <dgm:pt modelId="{58C68949-1E6B-4FDB-92FF-940DA2D179F2}" type="pres">
      <dgm:prSet presAssocID="{BD8EEF0F-11CF-4A83-9ECB-DFDDB8BBE29C}" presName="accent_1" presStyleCnt="0"/>
      <dgm:spPr/>
    </dgm:pt>
    <dgm:pt modelId="{070881AB-4461-4BC3-BC3D-556AFA414588}" type="pres">
      <dgm:prSet presAssocID="{BD8EEF0F-11CF-4A83-9ECB-DFDDB8BBE29C}" presName="accentRepeatNode" presStyleLbl="solidFgAcc1" presStyleIdx="0" presStyleCnt="3"/>
      <dgm:spPr/>
    </dgm:pt>
    <dgm:pt modelId="{150A273F-2991-4E90-9730-E69FF195041F}" type="pres">
      <dgm:prSet presAssocID="{D79614AD-6026-4B4D-AE46-1394F6BDD57B}" presName="text_2" presStyleLbl="node1" presStyleIdx="1" presStyleCnt="3">
        <dgm:presLayoutVars>
          <dgm:bulletEnabled val="1"/>
        </dgm:presLayoutVars>
      </dgm:prSet>
      <dgm:spPr/>
    </dgm:pt>
    <dgm:pt modelId="{4BA076A8-C0A2-42D5-A9EB-6A274F731FC6}" type="pres">
      <dgm:prSet presAssocID="{D79614AD-6026-4B4D-AE46-1394F6BDD57B}" presName="accent_2" presStyleCnt="0"/>
      <dgm:spPr/>
    </dgm:pt>
    <dgm:pt modelId="{2ED9B1DB-C0D9-45FF-BAC7-402BF1F4C009}" type="pres">
      <dgm:prSet presAssocID="{D79614AD-6026-4B4D-AE46-1394F6BDD57B}" presName="accentRepeatNode" presStyleLbl="solidFgAcc1" presStyleIdx="1" presStyleCnt="3"/>
      <dgm:spPr/>
    </dgm:pt>
    <dgm:pt modelId="{CEF48176-86FC-4633-8EA6-70F703B79490}" type="pres">
      <dgm:prSet presAssocID="{8E89AA5B-8A40-4AE3-8AA5-5F834F03EB16}" presName="text_3" presStyleLbl="node1" presStyleIdx="2" presStyleCnt="3">
        <dgm:presLayoutVars>
          <dgm:bulletEnabled val="1"/>
        </dgm:presLayoutVars>
      </dgm:prSet>
      <dgm:spPr/>
    </dgm:pt>
    <dgm:pt modelId="{88B52615-4CB8-4A97-B799-A6C5D38103C4}" type="pres">
      <dgm:prSet presAssocID="{8E89AA5B-8A40-4AE3-8AA5-5F834F03EB16}" presName="accent_3" presStyleCnt="0"/>
      <dgm:spPr/>
    </dgm:pt>
    <dgm:pt modelId="{6427F8C8-BC07-47DE-8934-853E46AF8B00}" type="pres">
      <dgm:prSet presAssocID="{8E89AA5B-8A40-4AE3-8AA5-5F834F03EB16}" presName="accentRepeatNode" presStyleLbl="solidFgAcc1" presStyleIdx="2" presStyleCnt="3"/>
      <dgm:spPr/>
    </dgm:pt>
  </dgm:ptLst>
  <dgm:cxnLst>
    <dgm:cxn modelId="{FFB4D134-7358-4DE1-BA78-59809A98CF6E}" type="presOf" srcId="{D79614AD-6026-4B4D-AE46-1394F6BDD57B}" destId="{150A273F-2991-4E90-9730-E69FF195041F}" srcOrd="0" destOrd="0" presId="urn:microsoft.com/office/officeart/2008/layout/VerticalCurvedList"/>
    <dgm:cxn modelId="{FD9ED738-E3D9-4839-BA63-8810237A21CE}" type="presOf" srcId="{2CF115CC-1A17-4710-9390-19A5B881CA98}" destId="{5254AB57-BEA2-4B55-AE52-E8A99C25FE21}" srcOrd="0" destOrd="0" presId="urn:microsoft.com/office/officeart/2008/layout/VerticalCurvedList"/>
    <dgm:cxn modelId="{3272B94A-C4E6-4F97-918F-CAA446C9EE96}" type="presOf" srcId="{8E89AA5B-8A40-4AE3-8AA5-5F834F03EB16}" destId="{CEF48176-86FC-4633-8EA6-70F703B79490}" srcOrd="0" destOrd="0" presId="urn:microsoft.com/office/officeart/2008/layout/VerticalCurvedList"/>
    <dgm:cxn modelId="{23E68178-6C08-40C3-BD3E-0C988A59C9F2}" type="presOf" srcId="{BD8EEF0F-11CF-4A83-9ECB-DFDDB8BBE29C}" destId="{8522A7F0-D2F0-446B-BD4B-E6D26D80DC1D}" srcOrd="0" destOrd="0" presId="urn:microsoft.com/office/officeart/2008/layout/VerticalCurvedList"/>
    <dgm:cxn modelId="{9421E099-4444-48CD-81DC-38B80AD2B94B}" srcId="{2CF115CC-1A17-4710-9390-19A5B881CA98}" destId="{D79614AD-6026-4B4D-AE46-1394F6BDD57B}" srcOrd="1" destOrd="0" parTransId="{6310CB69-A58C-40E2-A16D-CA1C6E38EA18}" sibTransId="{F37B46C8-E4D4-44CC-8B0F-6DAB15E75BD2}"/>
    <dgm:cxn modelId="{1349B3A3-607D-4AB0-AF00-C7E251F93271}" type="presOf" srcId="{5E39673A-35CC-4072-9FBF-ADDDDD7FE606}" destId="{0B8575FE-66EA-4E0E-B6B7-0B06CDE9BD92}" srcOrd="0" destOrd="0" presId="urn:microsoft.com/office/officeart/2008/layout/VerticalCurvedList"/>
    <dgm:cxn modelId="{4D5E04A7-85E4-48FC-BD86-0051864F986F}" srcId="{2CF115CC-1A17-4710-9390-19A5B881CA98}" destId="{8E89AA5B-8A40-4AE3-8AA5-5F834F03EB16}" srcOrd="2" destOrd="0" parTransId="{48D1A382-9144-41AE-8EF1-274C0588510A}" sibTransId="{321EF17E-AA2A-4012-80F7-16427059DD90}"/>
    <dgm:cxn modelId="{81AA6DC8-A195-4BA9-93B7-FE59ABB33FB2}" srcId="{2CF115CC-1A17-4710-9390-19A5B881CA98}" destId="{BD8EEF0F-11CF-4A83-9ECB-DFDDB8BBE29C}" srcOrd="0" destOrd="0" parTransId="{95C68DF0-7394-40A4-AA10-2A482EB9D4F0}" sibTransId="{5E39673A-35CC-4072-9FBF-ADDDDD7FE606}"/>
    <dgm:cxn modelId="{1E9D92BC-2727-4418-A9B7-783D864F7143}" type="presParOf" srcId="{5254AB57-BEA2-4B55-AE52-E8A99C25FE21}" destId="{85370D5E-34F8-4460-BC9E-CD3C43E92B2E}" srcOrd="0" destOrd="0" presId="urn:microsoft.com/office/officeart/2008/layout/VerticalCurvedList"/>
    <dgm:cxn modelId="{0821A9E5-74A7-4F91-A40D-26CE246FEB73}" type="presParOf" srcId="{85370D5E-34F8-4460-BC9E-CD3C43E92B2E}" destId="{DD8E230C-2483-4D6C-A0D1-1E0DE0ECC7F3}" srcOrd="0" destOrd="0" presId="urn:microsoft.com/office/officeart/2008/layout/VerticalCurvedList"/>
    <dgm:cxn modelId="{A1278C25-F9C6-49BA-B93B-B72A47240CF0}" type="presParOf" srcId="{DD8E230C-2483-4D6C-A0D1-1E0DE0ECC7F3}" destId="{FA935FB4-D940-49B8-A01F-E2E1CCC45879}" srcOrd="0" destOrd="0" presId="urn:microsoft.com/office/officeart/2008/layout/VerticalCurvedList"/>
    <dgm:cxn modelId="{7B0B913F-CFBB-42A4-9210-B1A55A69422A}" type="presParOf" srcId="{DD8E230C-2483-4D6C-A0D1-1E0DE0ECC7F3}" destId="{0B8575FE-66EA-4E0E-B6B7-0B06CDE9BD92}" srcOrd="1" destOrd="0" presId="urn:microsoft.com/office/officeart/2008/layout/VerticalCurvedList"/>
    <dgm:cxn modelId="{5DA7319C-39D9-443B-8E7F-56E23787075B}" type="presParOf" srcId="{DD8E230C-2483-4D6C-A0D1-1E0DE0ECC7F3}" destId="{34344F55-AFFB-44E6-956A-00FCE68CA4C5}" srcOrd="2" destOrd="0" presId="urn:microsoft.com/office/officeart/2008/layout/VerticalCurvedList"/>
    <dgm:cxn modelId="{ED95941F-33E4-4FF2-9F16-3A27CD8D0962}" type="presParOf" srcId="{DD8E230C-2483-4D6C-A0D1-1E0DE0ECC7F3}" destId="{03EE217C-2585-45C4-BD39-72E0B7D3ECD2}" srcOrd="3" destOrd="0" presId="urn:microsoft.com/office/officeart/2008/layout/VerticalCurvedList"/>
    <dgm:cxn modelId="{09D1A05C-3F98-45EA-8E5C-3D8854762F3A}" type="presParOf" srcId="{85370D5E-34F8-4460-BC9E-CD3C43E92B2E}" destId="{8522A7F0-D2F0-446B-BD4B-E6D26D80DC1D}" srcOrd="1" destOrd="0" presId="urn:microsoft.com/office/officeart/2008/layout/VerticalCurvedList"/>
    <dgm:cxn modelId="{581B3E3B-E860-4EB5-A91E-3BEAF533C5CF}" type="presParOf" srcId="{85370D5E-34F8-4460-BC9E-CD3C43E92B2E}" destId="{58C68949-1E6B-4FDB-92FF-940DA2D179F2}" srcOrd="2" destOrd="0" presId="urn:microsoft.com/office/officeart/2008/layout/VerticalCurvedList"/>
    <dgm:cxn modelId="{35DAA7B2-9F41-4E64-BAE1-BA7D16BD4A8B}" type="presParOf" srcId="{58C68949-1E6B-4FDB-92FF-940DA2D179F2}" destId="{070881AB-4461-4BC3-BC3D-556AFA414588}" srcOrd="0" destOrd="0" presId="urn:microsoft.com/office/officeart/2008/layout/VerticalCurvedList"/>
    <dgm:cxn modelId="{EA33FFEA-088F-4A77-945A-6DB531605853}" type="presParOf" srcId="{85370D5E-34F8-4460-BC9E-CD3C43E92B2E}" destId="{150A273F-2991-4E90-9730-E69FF195041F}" srcOrd="3" destOrd="0" presId="urn:microsoft.com/office/officeart/2008/layout/VerticalCurvedList"/>
    <dgm:cxn modelId="{CC039BCE-B768-4AC3-B960-F08CFE9C30F4}" type="presParOf" srcId="{85370D5E-34F8-4460-BC9E-CD3C43E92B2E}" destId="{4BA076A8-C0A2-42D5-A9EB-6A274F731FC6}" srcOrd="4" destOrd="0" presId="urn:microsoft.com/office/officeart/2008/layout/VerticalCurvedList"/>
    <dgm:cxn modelId="{1B998CEC-43A2-4EF3-B5EB-57CD5D861328}" type="presParOf" srcId="{4BA076A8-C0A2-42D5-A9EB-6A274F731FC6}" destId="{2ED9B1DB-C0D9-45FF-BAC7-402BF1F4C009}" srcOrd="0" destOrd="0" presId="urn:microsoft.com/office/officeart/2008/layout/VerticalCurvedList"/>
    <dgm:cxn modelId="{BF13CC19-EB5A-4DF8-A112-40084C62B569}" type="presParOf" srcId="{85370D5E-34F8-4460-BC9E-CD3C43E92B2E}" destId="{CEF48176-86FC-4633-8EA6-70F703B79490}" srcOrd="5" destOrd="0" presId="urn:microsoft.com/office/officeart/2008/layout/VerticalCurvedList"/>
    <dgm:cxn modelId="{9FCCD19A-95AB-4F6A-A0AE-04D9D8D120D4}" type="presParOf" srcId="{85370D5E-34F8-4460-BC9E-CD3C43E92B2E}" destId="{88B52615-4CB8-4A97-B799-A6C5D38103C4}" srcOrd="6" destOrd="0" presId="urn:microsoft.com/office/officeart/2008/layout/VerticalCurvedList"/>
    <dgm:cxn modelId="{2BA7E666-11EF-4968-BCFB-D4B2FB26F778}" type="presParOf" srcId="{88B52615-4CB8-4A97-B799-A6C5D38103C4}" destId="{6427F8C8-BC07-47DE-8934-853E46AF8B0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90624-CCC9-4A2B-AD27-9C9C76B2F7CA}">
      <dsp:nvSpPr>
        <dsp:cNvPr id="0" name=""/>
        <dsp:cNvSpPr/>
      </dsp:nvSpPr>
      <dsp:spPr>
        <a:xfrm>
          <a:off x="0" y="58963"/>
          <a:ext cx="10678703" cy="79150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Structured vs Unstructured</a:t>
          </a:r>
        </a:p>
      </dsp:txBody>
      <dsp:txXfrm>
        <a:off x="38638" y="97601"/>
        <a:ext cx="10601427" cy="714229"/>
      </dsp:txXfrm>
    </dsp:sp>
    <dsp:sp modelId="{AD3CB44B-7534-43B1-AF42-829A9329C0E6}">
      <dsp:nvSpPr>
        <dsp:cNvPr id="0" name=""/>
        <dsp:cNvSpPr/>
      </dsp:nvSpPr>
      <dsp:spPr>
        <a:xfrm>
          <a:off x="0" y="850468"/>
          <a:ext cx="10678703"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04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A series of fixed questions vs open-ended questions molded as per the responses given</a:t>
          </a:r>
        </a:p>
      </dsp:txBody>
      <dsp:txXfrm>
        <a:off x="0" y="850468"/>
        <a:ext cx="10678703" cy="819720"/>
      </dsp:txXfrm>
    </dsp:sp>
    <dsp:sp modelId="{C563276A-9501-49D6-AAB7-514CDE387EEE}">
      <dsp:nvSpPr>
        <dsp:cNvPr id="0" name=""/>
        <dsp:cNvSpPr/>
      </dsp:nvSpPr>
      <dsp:spPr>
        <a:xfrm>
          <a:off x="0" y="1670188"/>
          <a:ext cx="10678703" cy="79150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Panel vs group</a:t>
          </a:r>
        </a:p>
      </dsp:txBody>
      <dsp:txXfrm>
        <a:off x="38638" y="1708826"/>
        <a:ext cx="10601427" cy="714229"/>
      </dsp:txXfrm>
    </dsp:sp>
    <dsp:sp modelId="{E9EFD26C-D5DA-4D7D-A795-F346973B5B8E}">
      <dsp:nvSpPr>
        <dsp:cNvPr id="0" name=""/>
        <dsp:cNvSpPr/>
      </dsp:nvSpPr>
      <dsp:spPr>
        <a:xfrm>
          <a:off x="0" y="2461693"/>
          <a:ext cx="10678703"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04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Several interviewers in a panel vs a group discussion with other candidates</a:t>
          </a:r>
        </a:p>
      </dsp:txBody>
      <dsp:txXfrm>
        <a:off x="0" y="2461693"/>
        <a:ext cx="10678703" cy="819720"/>
      </dsp:txXfrm>
    </dsp:sp>
    <dsp:sp modelId="{22091151-E67F-43E5-80DA-551E7395D5BE}">
      <dsp:nvSpPr>
        <dsp:cNvPr id="0" name=""/>
        <dsp:cNvSpPr/>
      </dsp:nvSpPr>
      <dsp:spPr>
        <a:xfrm>
          <a:off x="0" y="3281413"/>
          <a:ext cx="10678703" cy="79150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Behavioral</a:t>
          </a:r>
        </a:p>
      </dsp:txBody>
      <dsp:txXfrm>
        <a:off x="38638" y="3320051"/>
        <a:ext cx="10601427" cy="714229"/>
      </dsp:txXfrm>
    </dsp:sp>
    <dsp:sp modelId="{8D86C33E-8D43-4595-B654-63F96D4155B0}">
      <dsp:nvSpPr>
        <dsp:cNvPr id="0" name=""/>
        <dsp:cNvSpPr/>
      </dsp:nvSpPr>
      <dsp:spPr>
        <a:xfrm>
          <a:off x="0" y="4072918"/>
          <a:ext cx="1067870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04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Questions about specific incidents/experiences from the past</a:t>
          </a:r>
        </a:p>
      </dsp:txBody>
      <dsp:txXfrm>
        <a:off x="0" y="4072918"/>
        <a:ext cx="10678703"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05788-E1DC-49CE-8875-35DD64A745D1}">
      <dsp:nvSpPr>
        <dsp:cNvPr id="0" name=""/>
        <dsp:cNvSpPr/>
      </dsp:nvSpPr>
      <dsp:spPr>
        <a:xfrm>
          <a:off x="0" y="6085"/>
          <a:ext cx="11288303" cy="86346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Situational</a:t>
          </a:r>
        </a:p>
      </dsp:txBody>
      <dsp:txXfrm>
        <a:off x="42151" y="48236"/>
        <a:ext cx="11204001" cy="779158"/>
      </dsp:txXfrm>
    </dsp:sp>
    <dsp:sp modelId="{8714C277-3323-497E-91D6-BBE97B94D288}">
      <dsp:nvSpPr>
        <dsp:cNvPr id="0" name=""/>
        <dsp:cNvSpPr/>
      </dsp:nvSpPr>
      <dsp:spPr>
        <a:xfrm>
          <a:off x="0" y="869545"/>
          <a:ext cx="11288303"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40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Questions focus on how you will handle </a:t>
          </a:r>
          <a:r>
            <a:rPr lang="en-US" sz="2800" b="1" kern="1200" dirty="0"/>
            <a:t>hypothetical</a:t>
          </a:r>
          <a:r>
            <a:rPr lang="en-US" sz="2800" kern="1200" dirty="0"/>
            <a:t> situations on the job</a:t>
          </a:r>
        </a:p>
      </dsp:txBody>
      <dsp:txXfrm>
        <a:off x="0" y="869545"/>
        <a:ext cx="11288303" cy="894240"/>
      </dsp:txXfrm>
    </dsp:sp>
    <dsp:sp modelId="{961D07B9-C835-4436-B355-ADE759187BCE}">
      <dsp:nvSpPr>
        <dsp:cNvPr id="0" name=""/>
        <dsp:cNvSpPr/>
      </dsp:nvSpPr>
      <dsp:spPr>
        <a:xfrm>
          <a:off x="0" y="1763785"/>
          <a:ext cx="11288303" cy="863460"/>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Working </a:t>
          </a:r>
        </a:p>
      </dsp:txBody>
      <dsp:txXfrm>
        <a:off x="42151" y="1805936"/>
        <a:ext cx="11204001" cy="779158"/>
      </dsp:txXfrm>
    </dsp:sp>
    <dsp:sp modelId="{56083B03-7253-4BF3-9362-F381909D89E5}">
      <dsp:nvSpPr>
        <dsp:cNvPr id="0" name=""/>
        <dsp:cNvSpPr/>
      </dsp:nvSpPr>
      <dsp:spPr>
        <a:xfrm>
          <a:off x="0" y="2627245"/>
          <a:ext cx="11288303"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40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You are asked to perform a job related activity during the interview.</a:t>
          </a:r>
        </a:p>
      </dsp:txBody>
      <dsp:txXfrm>
        <a:off x="0" y="2627245"/>
        <a:ext cx="11288303" cy="894240"/>
      </dsp:txXfrm>
    </dsp:sp>
    <dsp:sp modelId="{DF148D07-B75F-4258-A251-BC490860B2FD}">
      <dsp:nvSpPr>
        <dsp:cNvPr id="0" name=""/>
        <dsp:cNvSpPr/>
      </dsp:nvSpPr>
      <dsp:spPr>
        <a:xfrm>
          <a:off x="0" y="3521485"/>
          <a:ext cx="11288303" cy="863460"/>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Stress</a:t>
          </a:r>
        </a:p>
      </dsp:txBody>
      <dsp:txXfrm>
        <a:off x="42151" y="3563636"/>
        <a:ext cx="11204001" cy="779158"/>
      </dsp:txXfrm>
    </dsp:sp>
    <dsp:sp modelId="{094CC791-F7D8-45AD-86F1-FEAF3B3B82FF}">
      <dsp:nvSpPr>
        <dsp:cNvPr id="0" name=""/>
        <dsp:cNvSpPr/>
      </dsp:nvSpPr>
      <dsp:spPr>
        <a:xfrm>
          <a:off x="0" y="4384945"/>
          <a:ext cx="1128830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40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To check how well you handle stressful situations</a:t>
          </a:r>
        </a:p>
      </dsp:txBody>
      <dsp:txXfrm>
        <a:off x="0" y="4384945"/>
        <a:ext cx="11288303"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62747-75B6-4E3C-AB4A-2877CDCE9C7E}">
      <dsp:nvSpPr>
        <dsp:cNvPr id="0" name=""/>
        <dsp:cNvSpPr/>
      </dsp:nvSpPr>
      <dsp:spPr>
        <a:xfrm>
          <a:off x="727858" y="2450"/>
          <a:ext cx="3552229" cy="2131337"/>
        </a:xfrm>
        <a:prstGeom prst="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Telephonic</a:t>
          </a:r>
        </a:p>
      </dsp:txBody>
      <dsp:txXfrm>
        <a:off x="727858" y="2450"/>
        <a:ext cx="3552229" cy="2131337"/>
      </dsp:txXfrm>
    </dsp:sp>
    <dsp:sp modelId="{6F13E403-915A-41DD-8279-566CEBC607FF}">
      <dsp:nvSpPr>
        <dsp:cNvPr id="0" name=""/>
        <dsp:cNvSpPr/>
      </dsp:nvSpPr>
      <dsp:spPr>
        <a:xfrm>
          <a:off x="4635311" y="2450"/>
          <a:ext cx="3552229" cy="2131337"/>
        </a:xfrm>
        <a:prstGeom prst="rect">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Video conference</a:t>
          </a:r>
        </a:p>
      </dsp:txBody>
      <dsp:txXfrm>
        <a:off x="4635311" y="2450"/>
        <a:ext cx="3552229" cy="2131337"/>
      </dsp:txXfrm>
    </dsp:sp>
    <dsp:sp modelId="{F0DB4E60-7928-47E3-935C-991212D83660}">
      <dsp:nvSpPr>
        <dsp:cNvPr id="0" name=""/>
        <dsp:cNvSpPr/>
      </dsp:nvSpPr>
      <dsp:spPr>
        <a:xfrm>
          <a:off x="727858" y="2489011"/>
          <a:ext cx="3552229" cy="2131337"/>
        </a:xfrm>
        <a:prstGeom prst="rect">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Recorded </a:t>
          </a:r>
        </a:p>
      </dsp:txBody>
      <dsp:txXfrm>
        <a:off x="727858" y="2489011"/>
        <a:ext cx="3552229" cy="2131337"/>
      </dsp:txXfrm>
    </dsp:sp>
    <dsp:sp modelId="{CC9D5E06-F0E1-40CC-BCEC-74F8BC2D23E6}">
      <dsp:nvSpPr>
        <dsp:cNvPr id="0" name=""/>
        <dsp:cNvSpPr/>
      </dsp:nvSpPr>
      <dsp:spPr>
        <a:xfrm>
          <a:off x="4635311" y="2489011"/>
          <a:ext cx="3552229" cy="2131337"/>
        </a:xfrm>
        <a:prstGeom prst="rect">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Mobile Apps</a:t>
          </a:r>
        </a:p>
      </dsp:txBody>
      <dsp:txXfrm>
        <a:off x="4635311" y="2489011"/>
        <a:ext cx="3552229" cy="213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13BB-0FC2-46E5-9C2A-B69803B22C08}">
      <dsp:nvSpPr>
        <dsp:cNvPr id="0" name=""/>
        <dsp:cNvSpPr/>
      </dsp:nvSpPr>
      <dsp:spPr>
        <a:xfrm>
          <a:off x="0" y="570933"/>
          <a:ext cx="10684089" cy="252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309B9-AB9C-4C4F-A2C2-733233B53CB4}">
      <dsp:nvSpPr>
        <dsp:cNvPr id="0" name=""/>
        <dsp:cNvSpPr/>
      </dsp:nvSpPr>
      <dsp:spPr>
        <a:xfrm>
          <a:off x="534204" y="55783"/>
          <a:ext cx="7478862" cy="6627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683" tIns="0" rIns="28268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Can you handle the </a:t>
          </a:r>
          <a:r>
            <a:rPr lang="en-US" sz="2400" b="1" kern="1200" dirty="0">
              <a:latin typeface="Times New Roman" panose="02020603050405020304" pitchFamily="18" charset="0"/>
              <a:cs typeface="Times New Roman" panose="02020603050405020304" pitchFamily="18" charset="0"/>
            </a:rPr>
            <a:t>responsibilities</a:t>
          </a:r>
          <a:r>
            <a:rPr lang="en-US" sz="2400" kern="1200" dirty="0">
              <a:latin typeface="Times New Roman" panose="02020603050405020304" pitchFamily="18" charset="0"/>
              <a:cs typeface="Times New Roman" panose="02020603050405020304" pitchFamily="18" charset="0"/>
            </a:rPr>
            <a:t> of the position?</a:t>
          </a:r>
        </a:p>
      </dsp:txBody>
      <dsp:txXfrm>
        <a:off x="566557" y="88136"/>
        <a:ext cx="7414156" cy="598044"/>
      </dsp:txXfrm>
    </dsp:sp>
    <dsp:sp modelId="{17856CF3-624C-45BC-AC50-4079F3971410}">
      <dsp:nvSpPr>
        <dsp:cNvPr id="0" name=""/>
        <dsp:cNvSpPr/>
      </dsp:nvSpPr>
      <dsp:spPr>
        <a:xfrm>
          <a:off x="0" y="1559893"/>
          <a:ext cx="10684089" cy="2520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0DA175-2860-4F28-85F9-28A6A21D4A24}">
      <dsp:nvSpPr>
        <dsp:cNvPr id="0" name=""/>
        <dsp:cNvSpPr/>
      </dsp:nvSpPr>
      <dsp:spPr>
        <a:xfrm>
          <a:off x="533682" y="876933"/>
          <a:ext cx="7471558" cy="83055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683" tIns="0" rIns="28268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Are you a good fit with the organization and the target position?</a:t>
          </a:r>
        </a:p>
      </dsp:txBody>
      <dsp:txXfrm>
        <a:off x="574227" y="917478"/>
        <a:ext cx="7390468" cy="749469"/>
      </dsp:txXfrm>
    </dsp:sp>
    <dsp:sp modelId="{C2215BE0-FC27-451F-8143-BC5174A9813C}">
      <dsp:nvSpPr>
        <dsp:cNvPr id="0" name=""/>
        <dsp:cNvSpPr/>
      </dsp:nvSpPr>
      <dsp:spPr>
        <a:xfrm>
          <a:off x="0" y="2975019"/>
          <a:ext cx="10684089" cy="252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E1389-9D19-481E-BB57-7A748691F0A5}">
      <dsp:nvSpPr>
        <dsp:cNvPr id="0" name=""/>
        <dsp:cNvSpPr/>
      </dsp:nvSpPr>
      <dsp:spPr>
        <a:xfrm>
          <a:off x="704317" y="1826564"/>
          <a:ext cx="9301343" cy="125672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683" tIns="0" rIns="28268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Do have the qualities of a good employee-work ethic, confidence, dedication, positivity, courtesy, commitment, curiosity?</a:t>
          </a:r>
        </a:p>
      </dsp:txBody>
      <dsp:txXfrm>
        <a:off x="765665" y="1887912"/>
        <a:ext cx="9178647" cy="1134029"/>
      </dsp:txXfrm>
    </dsp:sp>
    <dsp:sp modelId="{81B1E6B7-E970-492E-9C8A-6BF6B022AB7E}">
      <dsp:nvSpPr>
        <dsp:cNvPr id="0" name=""/>
        <dsp:cNvSpPr/>
      </dsp:nvSpPr>
      <dsp:spPr>
        <a:xfrm>
          <a:off x="0" y="3810103"/>
          <a:ext cx="10684089" cy="2520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627D3-9DD2-480F-AD2B-5CFDA8FC6081}">
      <dsp:nvSpPr>
        <dsp:cNvPr id="0" name=""/>
        <dsp:cNvSpPr/>
      </dsp:nvSpPr>
      <dsp:spPr>
        <a:xfrm>
          <a:off x="534204" y="3281019"/>
          <a:ext cx="7478862" cy="67668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683" tIns="0" rIns="28268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Can you commit (perform) to something larger than your own individual goals?</a:t>
          </a:r>
        </a:p>
      </dsp:txBody>
      <dsp:txXfrm>
        <a:off x="567237" y="3314052"/>
        <a:ext cx="7412796" cy="610618"/>
      </dsp:txXfrm>
    </dsp:sp>
    <dsp:sp modelId="{B2A3D665-B196-450D-A1C9-C444500744E9}">
      <dsp:nvSpPr>
        <dsp:cNvPr id="0" name=""/>
        <dsp:cNvSpPr/>
      </dsp:nvSpPr>
      <dsp:spPr>
        <a:xfrm>
          <a:off x="0" y="5081634"/>
          <a:ext cx="10684089" cy="252000"/>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F6DB4D-A6B1-4462-AD1A-C94A3C9E1A0C}">
      <dsp:nvSpPr>
        <dsp:cNvPr id="0" name=""/>
        <dsp:cNvSpPr/>
      </dsp:nvSpPr>
      <dsp:spPr>
        <a:xfrm>
          <a:off x="533682" y="4116103"/>
          <a:ext cx="7471558" cy="1113131"/>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683" tIns="0" rIns="282683"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Are you good fit with the unique culture of the organization?</a:t>
          </a:r>
        </a:p>
      </dsp:txBody>
      <dsp:txXfrm>
        <a:off x="588021" y="4170442"/>
        <a:ext cx="7362880" cy="10044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58F44-15F8-4F2C-8C53-85D50AE9C8B6}">
      <dsp:nvSpPr>
        <dsp:cNvPr id="0" name=""/>
        <dsp:cNvSpPr/>
      </dsp:nvSpPr>
      <dsp:spPr>
        <a:xfrm>
          <a:off x="0" y="0"/>
          <a:ext cx="9210859" cy="1204416"/>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64565">
            <a:lnSpc>
              <a:spcPct val="90000"/>
            </a:lnSpc>
            <a:spcBef>
              <a:spcPct val="0"/>
            </a:spcBef>
            <a:spcAft>
              <a:spcPct val="35000"/>
            </a:spcAft>
            <a:buNone/>
          </a:pPr>
          <a:r>
            <a:rPr lang="en-US" sz="2170" kern="1200" dirty="0">
              <a:latin typeface="Times New Roman" panose="02020603050405020304" pitchFamily="18" charset="0"/>
              <a:cs typeface="Times New Roman" panose="02020603050405020304" pitchFamily="18" charset="0"/>
            </a:rPr>
            <a:t>Research the </a:t>
          </a:r>
          <a:r>
            <a:rPr lang="en-US" sz="2170" b="1" kern="1200" dirty="0">
              <a:latin typeface="Times New Roman" panose="02020603050405020304" pitchFamily="18" charset="0"/>
              <a:cs typeface="Times New Roman" panose="02020603050405020304" pitchFamily="18" charset="0"/>
            </a:rPr>
            <a:t>position/career-duties</a:t>
          </a:r>
          <a:r>
            <a:rPr lang="en-US" sz="2170" kern="1200" dirty="0">
              <a:latin typeface="Times New Roman" panose="02020603050405020304" pitchFamily="18" charset="0"/>
              <a:cs typeface="Times New Roman" panose="02020603050405020304" pitchFamily="18" charset="0"/>
            </a:rPr>
            <a:t>, responsibilities, skills needed, qualifications needed, knowledge required, possible career path, </a:t>
          </a:r>
          <a:r>
            <a:rPr lang="en-US" sz="2170" b="1" kern="1200" dirty="0">
              <a:latin typeface="Times New Roman" panose="02020603050405020304" pitchFamily="18" charset="0"/>
              <a:cs typeface="Times New Roman" panose="02020603050405020304" pitchFamily="18" charset="0"/>
            </a:rPr>
            <a:t>market demand</a:t>
          </a:r>
          <a:r>
            <a:rPr lang="en-US" sz="2170" kern="1200" dirty="0">
              <a:latin typeface="Times New Roman" panose="02020603050405020304" pitchFamily="18" charset="0"/>
              <a:cs typeface="Times New Roman" panose="02020603050405020304" pitchFamily="18" charset="0"/>
            </a:rPr>
            <a:t>, importance of the profession</a:t>
          </a:r>
        </a:p>
      </dsp:txBody>
      <dsp:txXfrm>
        <a:off x="35276" y="35276"/>
        <a:ext cx="7809426" cy="1133864"/>
      </dsp:txXfrm>
    </dsp:sp>
    <dsp:sp modelId="{FC843279-D3CA-4B32-BA1F-8CD1D257C759}">
      <dsp:nvSpPr>
        <dsp:cNvPr id="0" name=""/>
        <dsp:cNvSpPr/>
      </dsp:nvSpPr>
      <dsp:spPr>
        <a:xfrm>
          <a:off x="771409" y="1423401"/>
          <a:ext cx="9210859" cy="120441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bg1"/>
              </a:solidFill>
              <a:effectLst/>
              <a:latin typeface="Times New Roman" panose="02020603050405020304" pitchFamily="18" charset="0"/>
              <a:cs typeface="Times New Roman" panose="02020603050405020304" pitchFamily="18" charset="0"/>
              <a:sym typeface="+mn-ea"/>
            </a:rPr>
            <a:t>Know your Knowledge, Skills, Abilities and Accomplishment, Relate your KSAs to the position for which you are applying</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806685" y="1458677"/>
        <a:ext cx="7586026" cy="1133864"/>
      </dsp:txXfrm>
    </dsp:sp>
    <dsp:sp modelId="{2F3A9254-8358-42F5-BB5B-5896EBBC2D7D}">
      <dsp:nvSpPr>
        <dsp:cNvPr id="0" name=""/>
        <dsp:cNvSpPr/>
      </dsp:nvSpPr>
      <dsp:spPr>
        <a:xfrm>
          <a:off x="1531305" y="2846803"/>
          <a:ext cx="9210859" cy="1204416"/>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53465">
            <a:lnSpc>
              <a:spcPct val="90000"/>
            </a:lnSpc>
            <a:spcBef>
              <a:spcPct val="0"/>
            </a:spcBef>
            <a:spcAft>
              <a:spcPct val="35000"/>
            </a:spcAft>
            <a:buNone/>
          </a:pPr>
          <a:r>
            <a:rPr lang="en-US" sz="2370" kern="1200" dirty="0">
              <a:latin typeface="Times New Roman" panose="02020603050405020304" pitchFamily="18" charset="0"/>
              <a:cs typeface="Times New Roman" panose="02020603050405020304" pitchFamily="18" charset="0"/>
            </a:rPr>
            <a:t>Research the organization-mission, vision, company’s operations and market standing, needs, strategic and tactical challenges faced, culture, values</a:t>
          </a:r>
        </a:p>
      </dsp:txBody>
      <dsp:txXfrm>
        <a:off x="1566581" y="2882079"/>
        <a:ext cx="7597540" cy="1133864"/>
      </dsp:txXfrm>
    </dsp:sp>
    <dsp:sp modelId="{C0AD870E-AE52-4C47-8200-FC69C6B31E6A}">
      <dsp:nvSpPr>
        <dsp:cNvPr id="0" name=""/>
        <dsp:cNvSpPr/>
      </dsp:nvSpPr>
      <dsp:spPr>
        <a:xfrm>
          <a:off x="2302714" y="4270205"/>
          <a:ext cx="9210859" cy="120441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Research about the people in the company-their designation, experience, expectations, career achievements</a:t>
          </a:r>
        </a:p>
      </dsp:txBody>
      <dsp:txXfrm>
        <a:off x="2337990" y="4305481"/>
        <a:ext cx="7586026" cy="1133864"/>
      </dsp:txXfrm>
    </dsp:sp>
    <dsp:sp modelId="{458967E7-32A6-4AA8-9EAE-1C12F750FF1F}">
      <dsp:nvSpPr>
        <dsp:cNvPr id="0" name=""/>
        <dsp:cNvSpPr/>
      </dsp:nvSpPr>
      <dsp:spPr>
        <a:xfrm>
          <a:off x="8427988" y="922473"/>
          <a:ext cx="782870" cy="782870"/>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8604134" y="922473"/>
        <a:ext cx="430578" cy="589110"/>
      </dsp:txXfrm>
    </dsp:sp>
    <dsp:sp modelId="{872C5198-A7C4-4220-B0E4-07CF86C6F31E}">
      <dsp:nvSpPr>
        <dsp:cNvPr id="0" name=""/>
        <dsp:cNvSpPr/>
      </dsp:nvSpPr>
      <dsp:spPr>
        <a:xfrm>
          <a:off x="9199397" y="2345875"/>
          <a:ext cx="782870" cy="782870"/>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9375543" y="2345875"/>
        <a:ext cx="430578" cy="589110"/>
      </dsp:txXfrm>
    </dsp:sp>
    <dsp:sp modelId="{8B6CE0FD-821B-483C-B61F-C45E025984F6}">
      <dsp:nvSpPr>
        <dsp:cNvPr id="0" name=""/>
        <dsp:cNvSpPr/>
      </dsp:nvSpPr>
      <dsp:spPr>
        <a:xfrm>
          <a:off x="9959293" y="3769277"/>
          <a:ext cx="782870" cy="782870"/>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10135439" y="3769277"/>
        <a:ext cx="430578" cy="5891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F25BD-388F-42BA-96CA-1B2E6E70BE29}">
      <dsp:nvSpPr>
        <dsp:cNvPr id="0" name=""/>
        <dsp:cNvSpPr/>
      </dsp:nvSpPr>
      <dsp:spPr>
        <a:xfrm>
          <a:off x="0" y="0"/>
          <a:ext cx="8109647" cy="1155093"/>
        </a:xfrm>
        <a:prstGeom prst="roundRect">
          <a:avLst>
            <a:gd name="adj" fmla="val 1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Prepare </a:t>
          </a:r>
          <a:r>
            <a:rPr lang="en-US" sz="2100" b="1" kern="1200" dirty="0"/>
            <a:t>answers</a:t>
          </a:r>
          <a:r>
            <a:rPr lang="en-US" sz="2100" kern="1200" dirty="0"/>
            <a:t> to typically asked interview questions</a:t>
          </a:r>
        </a:p>
      </dsp:txBody>
      <dsp:txXfrm>
        <a:off x="33832" y="33832"/>
        <a:ext cx="6765604" cy="1087429"/>
      </dsp:txXfrm>
    </dsp:sp>
    <dsp:sp modelId="{3EFF05F0-F70E-4F7A-9AC2-47A5DCC09BB1}">
      <dsp:nvSpPr>
        <dsp:cNvPr id="0" name=""/>
        <dsp:cNvSpPr/>
      </dsp:nvSpPr>
      <dsp:spPr>
        <a:xfrm>
          <a:off x="679182" y="1365110"/>
          <a:ext cx="8109647" cy="1155093"/>
        </a:xfrm>
        <a:prstGeom prst="roundRect">
          <a:avLst>
            <a:gd name="adj" fmla="val 10000"/>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Prepare your </a:t>
          </a:r>
          <a:r>
            <a:rPr lang="en-US" sz="2100" b="1" kern="1200" dirty="0"/>
            <a:t>own questions</a:t>
          </a:r>
        </a:p>
      </dsp:txBody>
      <dsp:txXfrm>
        <a:off x="713014" y="1398942"/>
        <a:ext cx="6611989" cy="1087429"/>
      </dsp:txXfrm>
    </dsp:sp>
    <dsp:sp modelId="{A07FD55B-0CBB-4E84-83D0-FA094E2AD561}">
      <dsp:nvSpPr>
        <dsp:cNvPr id="0" name=""/>
        <dsp:cNvSpPr/>
      </dsp:nvSpPr>
      <dsp:spPr>
        <a:xfrm>
          <a:off x="1348228" y="2730221"/>
          <a:ext cx="8109647" cy="1155093"/>
        </a:xfrm>
        <a:prstGeom prst="roundRect">
          <a:avLst>
            <a:gd name="adj" fmla="val 10000"/>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Calm your nerves-focus on your </a:t>
          </a:r>
          <a:r>
            <a:rPr lang="en-US" sz="2100" b="1" kern="1200" dirty="0"/>
            <a:t>strengths, values</a:t>
          </a:r>
          <a:r>
            <a:rPr lang="en-US" sz="2100" kern="1200" dirty="0"/>
            <a:t>, abilities, and suitability</a:t>
          </a:r>
        </a:p>
      </dsp:txBody>
      <dsp:txXfrm>
        <a:off x="1382060" y="2764053"/>
        <a:ext cx="6622126" cy="1087429"/>
      </dsp:txXfrm>
    </dsp:sp>
    <dsp:sp modelId="{88B5C51F-7DBA-429B-BC8C-2BCB80C061D7}">
      <dsp:nvSpPr>
        <dsp:cNvPr id="0" name=""/>
        <dsp:cNvSpPr/>
      </dsp:nvSpPr>
      <dsp:spPr>
        <a:xfrm>
          <a:off x="2027411" y="4095331"/>
          <a:ext cx="8109647" cy="1155093"/>
        </a:xfrm>
        <a:prstGeom prst="roundRect">
          <a:avLst>
            <a:gd name="adj" fmla="val 1000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Rehearse for the interview-with a friend, software, or record yourself and analyze your strengths and work on weaknesses </a:t>
          </a:r>
        </a:p>
      </dsp:txBody>
      <dsp:txXfrm>
        <a:off x="2061243" y="4129163"/>
        <a:ext cx="6611989" cy="1087429"/>
      </dsp:txXfrm>
    </dsp:sp>
    <dsp:sp modelId="{8ECF920E-60CF-4052-BD8A-15121125749E}">
      <dsp:nvSpPr>
        <dsp:cNvPr id="0" name=""/>
        <dsp:cNvSpPr/>
      </dsp:nvSpPr>
      <dsp:spPr>
        <a:xfrm>
          <a:off x="7358836" y="884696"/>
          <a:ext cx="750810" cy="750810"/>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dirty="0"/>
        </a:p>
      </dsp:txBody>
      <dsp:txXfrm>
        <a:off x="7527768" y="884696"/>
        <a:ext cx="412946" cy="564985"/>
      </dsp:txXfrm>
    </dsp:sp>
    <dsp:sp modelId="{6A6D0326-1BA7-4E69-AADA-B8CC7033C87A}">
      <dsp:nvSpPr>
        <dsp:cNvPr id="0" name=""/>
        <dsp:cNvSpPr/>
      </dsp:nvSpPr>
      <dsp:spPr>
        <a:xfrm>
          <a:off x="8038019" y="2249807"/>
          <a:ext cx="750810" cy="750810"/>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dirty="0"/>
        </a:p>
      </dsp:txBody>
      <dsp:txXfrm>
        <a:off x="8206951" y="2249807"/>
        <a:ext cx="412946" cy="564985"/>
      </dsp:txXfrm>
    </dsp:sp>
    <dsp:sp modelId="{EA8A223C-10A2-420C-83A8-EED95A021582}">
      <dsp:nvSpPr>
        <dsp:cNvPr id="0" name=""/>
        <dsp:cNvSpPr/>
      </dsp:nvSpPr>
      <dsp:spPr>
        <a:xfrm>
          <a:off x="8707065" y="3614917"/>
          <a:ext cx="750810" cy="750810"/>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dirty="0"/>
        </a:p>
      </dsp:txBody>
      <dsp:txXfrm>
        <a:off x="8875997" y="3614917"/>
        <a:ext cx="412946" cy="5649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575FE-66EA-4E0E-B6B7-0B06CDE9BD92}">
      <dsp:nvSpPr>
        <dsp:cNvPr id="0" name=""/>
        <dsp:cNvSpPr/>
      </dsp:nvSpPr>
      <dsp:spPr>
        <a:xfrm>
          <a:off x="-5912958" y="-905090"/>
          <a:ext cx="7040942" cy="7040942"/>
        </a:xfrm>
        <a:prstGeom prst="blockArc">
          <a:avLst>
            <a:gd name="adj1" fmla="val 18900000"/>
            <a:gd name="adj2" fmla="val 2700000"/>
            <a:gd name="adj3" fmla="val 307"/>
          </a:avLst>
        </a:pr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2A7F0-D2F0-446B-BD4B-E6D26D80DC1D}">
      <dsp:nvSpPr>
        <dsp:cNvPr id="0" name=""/>
        <dsp:cNvSpPr/>
      </dsp:nvSpPr>
      <dsp:spPr>
        <a:xfrm>
          <a:off x="726029" y="523076"/>
          <a:ext cx="10725190" cy="104615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383"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Exhibit warmth, wit, intelligence, charm</a:t>
          </a:r>
        </a:p>
      </dsp:txBody>
      <dsp:txXfrm>
        <a:off x="726029" y="523076"/>
        <a:ext cx="10725190" cy="1046152"/>
      </dsp:txXfrm>
    </dsp:sp>
    <dsp:sp modelId="{070881AB-4461-4BC3-BC3D-556AFA414588}">
      <dsp:nvSpPr>
        <dsp:cNvPr id="0" name=""/>
        <dsp:cNvSpPr/>
      </dsp:nvSpPr>
      <dsp:spPr>
        <a:xfrm>
          <a:off x="72184" y="392307"/>
          <a:ext cx="1307690" cy="1307690"/>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A273F-2991-4E90-9730-E69FF195041F}">
      <dsp:nvSpPr>
        <dsp:cNvPr id="0" name=""/>
        <dsp:cNvSpPr/>
      </dsp:nvSpPr>
      <dsp:spPr>
        <a:xfrm>
          <a:off x="1106305" y="2092304"/>
          <a:ext cx="10344914" cy="1046152"/>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383"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Be poised </a:t>
          </a:r>
          <a:r>
            <a:rPr lang="en-US" sz="3100" b="1" kern="1200" dirty="0"/>
            <a:t>(confident or serene)</a:t>
          </a:r>
          <a:r>
            <a:rPr lang="en-US" sz="3100" kern="1200" dirty="0"/>
            <a:t>, elegant, well-mannered</a:t>
          </a:r>
        </a:p>
      </dsp:txBody>
      <dsp:txXfrm>
        <a:off x="1106305" y="2092304"/>
        <a:ext cx="10344914" cy="1046152"/>
      </dsp:txXfrm>
    </dsp:sp>
    <dsp:sp modelId="{2ED9B1DB-C0D9-45FF-BAC7-402BF1F4C009}">
      <dsp:nvSpPr>
        <dsp:cNvPr id="0" name=""/>
        <dsp:cNvSpPr/>
      </dsp:nvSpPr>
      <dsp:spPr>
        <a:xfrm>
          <a:off x="452460" y="1961535"/>
          <a:ext cx="1307690" cy="1307690"/>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48176-86FC-4633-8EA6-70F703B79490}">
      <dsp:nvSpPr>
        <dsp:cNvPr id="0" name=""/>
        <dsp:cNvSpPr/>
      </dsp:nvSpPr>
      <dsp:spPr>
        <a:xfrm>
          <a:off x="726029" y="3661532"/>
          <a:ext cx="10725190" cy="1046152"/>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383"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Rehearsed and prepared</a:t>
          </a:r>
        </a:p>
      </dsp:txBody>
      <dsp:txXfrm>
        <a:off x="726029" y="3661532"/>
        <a:ext cx="10725190" cy="1046152"/>
      </dsp:txXfrm>
    </dsp:sp>
    <dsp:sp modelId="{6427F8C8-BC07-47DE-8934-853E46AF8B00}">
      <dsp:nvSpPr>
        <dsp:cNvPr id="0" name=""/>
        <dsp:cNvSpPr/>
      </dsp:nvSpPr>
      <dsp:spPr>
        <a:xfrm>
          <a:off x="72184" y="3530763"/>
          <a:ext cx="1307690" cy="1307690"/>
        </a:xfrm>
        <a:prstGeom prst="ellipse">
          <a:avLst/>
        </a:prstGeom>
        <a:solidFill>
          <a:schemeClr val="lt1">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167951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164862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775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56045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93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245112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4039545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50182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39721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28345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54130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231385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4855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369404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398167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dirty="0"/>
          </a:p>
        </p:txBody>
      </p:sp>
    </p:spTree>
    <p:extLst>
      <p:ext uri="{BB962C8B-B14F-4D97-AF65-F5344CB8AC3E}">
        <p14:creationId xmlns:p14="http://schemas.microsoft.com/office/powerpoint/2010/main" val="27231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F806A4-3963-4BF2-A096-F110BD66AAF0}" type="datetimeFigureOut">
              <a:rPr lang="en-US" smtClean="0"/>
              <a:t>5/9/2021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E2CCD3-6D98-4A90-9EF2-3F0D816C9F36}" type="slidenum">
              <a:rPr lang="en-US" smtClean="0"/>
              <a:t>‹#›</a:t>
            </a:fld>
            <a:endParaRPr lang="en-US" dirty="0"/>
          </a:p>
        </p:txBody>
      </p:sp>
    </p:spTree>
    <p:extLst>
      <p:ext uri="{BB962C8B-B14F-4D97-AF65-F5344CB8AC3E}">
        <p14:creationId xmlns:p14="http://schemas.microsoft.com/office/powerpoint/2010/main" val="31577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JOB INTERVIEWS</a:t>
            </a:r>
          </a:p>
        </p:txBody>
      </p:sp>
    </p:spTree>
    <p:extLst>
      <p:ext uri="{BB962C8B-B14F-4D97-AF65-F5344CB8AC3E}">
        <p14:creationId xmlns:p14="http://schemas.microsoft.com/office/powerpoint/2010/main" val="6351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130810"/>
            <a:ext cx="11767185" cy="85788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260764" y="1149926"/>
            <a:ext cx="10571826" cy="5404543"/>
          </a:xfrm>
        </p:spPr>
        <p:txBody>
          <a:bodyPr>
            <a:normAutofit lnSpcReduction="10000"/>
          </a:bodyPr>
          <a:lstStyle/>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10. Problem Solving Skills:</a:t>
            </a:r>
            <a:r>
              <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Employers want to know you can make </a:t>
            </a:r>
            <a:r>
              <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rPr>
              <a:t>decisions</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can </a:t>
            </a:r>
            <a:r>
              <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rPr>
              <a:t>solve</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problems.</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9. Planning and Organization:</a:t>
            </a:r>
            <a:r>
              <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know how to plan and organize your time. Managers want to know you can set goals and reach them.</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8. Flexibility and Adaptability:</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Organizations expect you to be flexible and adaptable. You can manage multiple assignments and tasks, you can set priorities, you can adapt to changing conditions, and work assignments. </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7. Interpersonal Skills:</a:t>
            </a:r>
            <a:r>
              <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have good interpersonal skills, you have a high emotional IQ, you know how to get along with others, and minimize conflict. Employers want to know you can relate to other people and cultures with sensitivity and awareness.</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6. Strength of Character:</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are honest, have loyalty, and strength of character. Your supervisor certainly expects you to be trustworthy and honest.</a:t>
            </a:r>
          </a:p>
          <a:p>
            <a:pPr marL="0" indent="0" algn="just">
              <a:buNone/>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006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483" y="284050"/>
            <a:ext cx="9698601" cy="787666"/>
          </a:xfrm>
        </p:spPr>
        <p:txBody>
          <a:bodyPr>
            <a:norm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489656" y="1256550"/>
            <a:ext cx="11633518" cy="5468715"/>
          </a:xfrm>
        </p:spPr>
        <p:txBody>
          <a:bodyPr>
            <a:normAutofit/>
          </a:bodyPr>
          <a:lstStyle/>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5. Technical Skills:</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have the skills you need to actually perform your work. Firms want you to know you have the skill set to do the job, of course. But that's not all. </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4. Teamwork:</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can work confidently within a group. You let your voice be heard and respect what others have to say. Because so many jobs involve working in groups, employers want you to be able to work well with others. To fit in with the team. </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3. Self-Motivation:</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are a self motivated (internally) person, you take initiative, you work hard. Organizations don't want people who always have to be told what to do. They want you to take responsibility for your work.</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2. Evolutionary Skills: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know how to learn, and how to continually improve. Every potential employer wants to know you can grow and evolve in your work. </a:t>
            </a:r>
          </a:p>
          <a:p>
            <a:pPr marL="688975"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1. Communication Skills: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are a clear, concise, and effective communicator. Employers want you to be able to speak and listen effectively.</a:t>
            </a:r>
          </a:p>
        </p:txBody>
      </p:sp>
    </p:spTree>
    <p:extLst>
      <p:ext uri="{BB962C8B-B14F-4D97-AF65-F5344CB8AC3E}">
        <p14:creationId xmlns:p14="http://schemas.microsoft.com/office/powerpoint/2010/main" val="25414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for the Interview</a:t>
            </a:r>
          </a:p>
        </p:txBody>
      </p:sp>
      <p:sp>
        <p:nvSpPr>
          <p:cNvPr id="3" name="Content Placeholder 2"/>
          <p:cNvSpPr>
            <a:spLocks noGrp="1"/>
          </p:cNvSpPr>
          <p:nvPr>
            <p:ph idx="1"/>
          </p:nvPr>
        </p:nvSpPr>
        <p:spPr/>
        <p:txBody>
          <a:bodyPr>
            <a:normAutofit/>
          </a:bodyPr>
          <a:lstStyle/>
          <a:p>
            <a:pPr marL="0" indent="0">
              <a:buNone/>
            </a:pPr>
            <a:r>
              <a:rPr lang="en-US" sz="3200" dirty="0"/>
              <a:t>Three stages</a:t>
            </a:r>
          </a:p>
          <a:p>
            <a:pPr>
              <a:buAutoNum type="arabicPeriod"/>
            </a:pPr>
            <a:r>
              <a:rPr lang="en-US" sz="3200" dirty="0"/>
              <a:t>Pre- interview preparation</a:t>
            </a:r>
          </a:p>
          <a:p>
            <a:pPr>
              <a:buAutoNum type="arabicPeriod"/>
            </a:pPr>
            <a:r>
              <a:rPr lang="en-US" sz="3200" dirty="0"/>
              <a:t>During interview performance</a:t>
            </a:r>
          </a:p>
          <a:p>
            <a:pPr>
              <a:buAutoNum type="arabicPeriod"/>
            </a:pPr>
            <a:r>
              <a:rPr lang="en-US" sz="3200" dirty="0"/>
              <a:t>Post-interview protocols</a:t>
            </a:r>
          </a:p>
        </p:txBody>
      </p:sp>
    </p:spTree>
    <p:extLst>
      <p:ext uri="{BB962C8B-B14F-4D97-AF65-F5344CB8AC3E}">
        <p14:creationId xmlns:p14="http://schemas.microsoft.com/office/powerpoint/2010/main" val="260926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0218"/>
            <a:ext cx="8911687" cy="692727"/>
          </a:xfrm>
        </p:spPr>
        <p:txBody>
          <a:bodyPr>
            <a:normAutofit/>
          </a:bodyPr>
          <a:lstStyle/>
          <a:p>
            <a:r>
              <a:rPr lang="en-US" b="1" dirty="0"/>
              <a:t>Preparing for the Interview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695815"/>
              </p:ext>
            </p:extLst>
          </p:nvPr>
        </p:nvGraphicFramePr>
        <p:xfrm>
          <a:off x="560439" y="1260475"/>
          <a:ext cx="11513574" cy="5474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32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9492"/>
            <a:ext cx="8911687" cy="678872"/>
          </a:xfrm>
        </p:spPr>
        <p:txBody>
          <a:bodyPr>
            <a:normAutofit/>
          </a:bodyPr>
          <a:lstStyle/>
          <a:p>
            <a:r>
              <a:rPr lang="en-US" b="1" dirty="0"/>
              <a:t>Preparing for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310722"/>
              </p:ext>
            </p:extLst>
          </p:nvPr>
        </p:nvGraphicFramePr>
        <p:xfrm>
          <a:off x="1769806" y="1278193"/>
          <a:ext cx="10137059" cy="5250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87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855406" y="1288920"/>
            <a:ext cx="11336594" cy="5569080"/>
          </a:xfrm>
        </p:spPr>
        <p:txBody>
          <a:bodyPr>
            <a:normAutofit fontScale="92500" lnSpcReduction="10000"/>
          </a:bodyPr>
          <a:lstStyle/>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Suit, two-piece matching</a:t>
            </a:r>
            <a:b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of good quality</a:t>
            </a:r>
          </a:p>
          <a:p>
            <a:pPr eaLnBrk="1" hangingPunct="1">
              <a:lnSpc>
                <a:spcPct val="90000"/>
              </a:lnSpc>
              <a:buFont typeface="Lucida Grande" pitchFamily="-107" charset="0"/>
              <a:buChar char="▸"/>
            </a:pPr>
            <a:endPar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Navy, dark grey, black,</a:t>
            </a:r>
            <a:b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conservative solids or pinstripe</a:t>
            </a:r>
          </a:p>
          <a:p>
            <a:pPr eaLnBrk="1" hangingPunct="1">
              <a:lnSpc>
                <a:spcPct val="90000"/>
              </a:lnSpc>
              <a:buFont typeface="Lucida Grande" pitchFamily="-107" charset="0"/>
              <a:buChar char="▸"/>
            </a:pPr>
            <a:endPar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Wool or wool blends</a:t>
            </a:r>
          </a:p>
          <a:p>
            <a:pPr eaLnBrk="1" hangingPunct="1">
              <a:lnSpc>
                <a:spcPct val="90000"/>
              </a:lnSpc>
              <a:buFont typeface="Lucida Grande" pitchFamily="-107" charset="0"/>
              <a:buChar char="▸"/>
            </a:pPr>
            <a:endPar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Silk tie, no extremes</a:t>
            </a:r>
          </a:p>
          <a:p>
            <a:pPr eaLnBrk="1" hangingPunct="1">
              <a:lnSpc>
                <a:spcPct val="90000"/>
              </a:lnSpc>
              <a:buFont typeface="Lucida Grande" pitchFamily="-107" charset="0"/>
              <a:buChar char="▸"/>
            </a:pPr>
            <a:endPar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Long sleeved shirts in white or light blue;  solid or conservative stripes</a:t>
            </a:r>
          </a:p>
          <a:p>
            <a:pPr eaLnBrk="1" hangingPunct="1">
              <a:lnSpc>
                <a:spcPct val="90000"/>
              </a:lnSpc>
              <a:buFont typeface="Lucida Grande" pitchFamily="-107" charset="0"/>
              <a:buChar char="▸"/>
            </a:pPr>
            <a:endPar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buFont typeface="Lucida Grande" pitchFamily="-107" charset="0"/>
              <a:buChar char="▸"/>
            </a:pPr>
            <a:r>
              <a:rPr lang="en-US" altLang="en-US"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Leather, lace-up or slip-on business shoes in black, brown, cordovan-polished</a:t>
            </a:r>
            <a:r>
              <a:rPr lang="en-US" altLang="en-US" sz="28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rPr>
              <a:t>!</a:t>
            </a:r>
            <a:endParaRPr lang="en-US" altLang="en-US" sz="24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8915" name="Picture 15" descr="C:\Documents and Settings\lbaker\Local Settings\Temporary Internet Files\Content.IE5\JCAYEJ24\MP9004023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76400"/>
            <a:ext cx="2476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le 5"/>
          <p:cNvSpPr txBox="1">
            <a:spLocks/>
          </p:cNvSpPr>
          <p:nvPr/>
        </p:nvSpPr>
        <p:spPr bwMode="auto">
          <a:xfrm>
            <a:off x="4574458" y="0"/>
            <a:ext cx="3898490" cy="113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270581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800600" y="1385455"/>
            <a:ext cx="5410200" cy="4003963"/>
          </a:xfrm>
        </p:spPr>
        <p:txBody>
          <a:bodyPr>
            <a:noAutofit/>
          </a:bodyPr>
          <a:lstStyle/>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Belt should match shoes!</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 Hair well-groomed</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Conservative watch and other jewelry</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Removing earrings is safest</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Do not leave the tags on outside of apparel</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Long socks to match color of suit – no white tube socks!</a:t>
            </a:r>
          </a:p>
        </p:txBody>
      </p:sp>
      <p:pic>
        <p:nvPicPr>
          <p:cNvPr id="39939" name="Picture 4" descr="jobinterview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76400"/>
            <a:ext cx="2028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itle 5"/>
          <p:cNvSpPr txBox="1">
            <a:spLocks/>
          </p:cNvSpPr>
          <p:nvPr/>
        </p:nvSpPr>
        <p:spPr bwMode="auto">
          <a:xfrm>
            <a:off x="1981200" y="1"/>
            <a:ext cx="82296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113409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Women</a:t>
            </a:r>
          </a:p>
        </p:txBody>
      </p:sp>
      <p:sp>
        <p:nvSpPr>
          <p:cNvPr id="3" name="Content Placeholder 2"/>
          <p:cNvSpPr>
            <a:spLocks noGrp="1"/>
          </p:cNvSpPr>
          <p:nvPr>
            <p:ph idx="1"/>
          </p:nvPr>
        </p:nvSpPr>
        <p:spPr/>
        <p:txBody>
          <a:bodyPr>
            <a:normAutofit/>
          </a:bodyPr>
          <a:lstStyle/>
          <a:p>
            <a:r>
              <a:rPr lang="en-US" sz="2800" dirty="0"/>
              <a:t>Decent and modest dressing</a:t>
            </a:r>
          </a:p>
          <a:p>
            <a:r>
              <a:rPr lang="en-US" sz="2800" dirty="0"/>
              <a:t>Business colors for Shirts-blue, grey, white, beige, earthly tones</a:t>
            </a:r>
          </a:p>
          <a:p>
            <a:r>
              <a:rPr lang="en-US" sz="2800" dirty="0"/>
              <a:t>Trousers/ black stolers, white, off-white, beige</a:t>
            </a:r>
          </a:p>
          <a:p>
            <a:r>
              <a:rPr lang="en-US" sz="2800" dirty="0"/>
              <a:t>Formal jewelry (one ring/bracelet, small earrings, no necklace/chain) and watch</a:t>
            </a:r>
          </a:p>
          <a:p>
            <a:r>
              <a:rPr lang="en-US" sz="2800" dirty="0"/>
              <a:t>Hair-well-put together (no complicated styling)</a:t>
            </a:r>
          </a:p>
        </p:txBody>
      </p:sp>
    </p:spTree>
    <p:extLst>
      <p:ext uri="{BB962C8B-B14F-4D97-AF65-F5344CB8AC3E}">
        <p14:creationId xmlns:p14="http://schemas.microsoft.com/office/powerpoint/2010/main" val="224451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267200" y="1524001"/>
            <a:ext cx="6553200" cy="4343399"/>
          </a:xfrm>
        </p:spPr>
        <p:txBody>
          <a:bodyPr>
            <a:normAutofit/>
          </a:bodyPr>
          <a:lstStyle/>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Hair should be neat and clean</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Shoes should be in good condition</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Clean fingernails</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Clothes should fit properly</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Use appropriate deodorant</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Details</a:t>
            </a:r>
          </a:p>
          <a:p>
            <a:pPr lvl="1"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	Everything clean and well-pressed</a:t>
            </a:r>
          </a:p>
          <a:p>
            <a:pPr lvl="1"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	Slim leather briefcase if needed</a:t>
            </a:r>
          </a:p>
        </p:txBody>
      </p:sp>
      <p:pic>
        <p:nvPicPr>
          <p:cNvPr id="43011" name="Picture 5" descr="jobinterviewdressmen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6" y="3429000"/>
            <a:ext cx="2168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iStock_000001251910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1"/>
            <a:ext cx="2133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le 5"/>
          <p:cNvSpPr txBox="1">
            <a:spLocks/>
          </p:cNvSpPr>
          <p:nvPr/>
        </p:nvSpPr>
        <p:spPr bwMode="auto">
          <a:xfrm>
            <a:off x="1981200" y="2"/>
            <a:ext cx="8229600" cy="1122364"/>
          </a:xfrm>
          <a:prstGeom prst="rect">
            <a:avLst/>
          </a:prstGeom>
          <a:noFill/>
          <a:ln w="9525">
            <a:noFill/>
            <a:miter lim="800000"/>
            <a:headEnd/>
            <a:tailEnd/>
          </a:ln>
        </p:spPr>
        <p:txBody>
          <a:bodyPr anchor="ctr"/>
          <a:lstStyle/>
          <a:p>
            <a:pPr algn="ctr" defTabSz="457200">
              <a:defRPr/>
            </a:pPr>
            <a:r>
              <a:rPr lang="en-US" sz="4400" b="1" dirty="0">
                <a:ea typeface="Times" pitchFamily="-107" charset="0"/>
                <a:cs typeface="ＭＳ Ｐゴシック" pitchFamily="-107" charset="-128"/>
              </a:rPr>
              <a:t>For Everyone</a:t>
            </a:r>
          </a:p>
        </p:txBody>
      </p:sp>
    </p:spTree>
    <p:extLst>
      <p:ext uri="{BB962C8B-B14F-4D97-AF65-F5344CB8AC3E}">
        <p14:creationId xmlns:p14="http://schemas.microsoft.com/office/powerpoint/2010/main" val="82822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4254"/>
          </a:xfrm>
        </p:spPr>
        <p:txBody>
          <a:bodyPr>
            <a:normAutofit fontScale="90000"/>
          </a:bodyPr>
          <a:lstStyle/>
          <a:p>
            <a:r>
              <a:rPr lang="en-US" b="1" dirty="0"/>
              <a:t>Final Look-The brand you</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8548781"/>
              </p:ext>
            </p:extLst>
          </p:nvPr>
        </p:nvGraphicFramePr>
        <p:xfrm>
          <a:off x="491613" y="1406013"/>
          <a:ext cx="11523405" cy="523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Employment Interview</a:t>
            </a:r>
          </a:p>
        </p:txBody>
      </p:sp>
      <p:sp>
        <p:nvSpPr>
          <p:cNvPr id="3" name="Content Placeholder 2"/>
          <p:cNvSpPr>
            <a:spLocks noGrp="1"/>
          </p:cNvSpPr>
          <p:nvPr>
            <p:ph idx="1"/>
          </p:nvPr>
        </p:nvSpPr>
        <p:spPr>
          <a:xfrm>
            <a:off x="1242192" y="1905000"/>
            <a:ext cx="10418865" cy="4953000"/>
          </a:xfrm>
        </p:spPr>
        <p:txBody>
          <a:bodyPr>
            <a:normAutofit/>
          </a:bodyPr>
          <a:lstStyle/>
          <a:p>
            <a:r>
              <a:rPr lang="en-US" sz="3600" dirty="0"/>
              <a:t>It is a meeting during which both </a:t>
            </a:r>
            <a:r>
              <a:rPr lang="en-US" sz="3600" b="1" dirty="0"/>
              <a:t>you and the prospective employer</a:t>
            </a:r>
            <a:r>
              <a:rPr lang="en-US" sz="3600" dirty="0"/>
              <a:t> ask </a:t>
            </a:r>
            <a:r>
              <a:rPr lang="en-US" sz="3600" b="1" i="1" u="sng" dirty="0"/>
              <a:t>questions</a:t>
            </a:r>
            <a:r>
              <a:rPr lang="en-US" sz="3600" dirty="0"/>
              <a:t> and exchange information.</a:t>
            </a:r>
          </a:p>
          <a:p>
            <a:r>
              <a:rPr lang="en-US" sz="3600" dirty="0"/>
              <a:t>The employer’s </a:t>
            </a:r>
            <a:r>
              <a:rPr lang="en-US" sz="3600" b="1" i="1" u="sng" dirty="0"/>
              <a:t>objective</a:t>
            </a:r>
            <a:r>
              <a:rPr lang="en-US" sz="3600" dirty="0"/>
              <a:t> is to find the </a:t>
            </a:r>
            <a:r>
              <a:rPr lang="en-US" sz="3600" b="1" dirty="0"/>
              <a:t>best talent</a:t>
            </a:r>
            <a:r>
              <a:rPr lang="en-US" sz="3600" dirty="0"/>
              <a:t> to fill available job openings.</a:t>
            </a:r>
          </a:p>
          <a:p>
            <a:r>
              <a:rPr lang="en-US" sz="3600" b="1" i="1" u="sng" dirty="0"/>
              <a:t>Your</a:t>
            </a:r>
            <a:r>
              <a:rPr lang="en-US" sz="3600" dirty="0"/>
              <a:t> objective is to find the right match for your </a:t>
            </a:r>
            <a:r>
              <a:rPr lang="en-US" sz="3600" b="1" dirty="0"/>
              <a:t>goals</a:t>
            </a:r>
            <a:r>
              <a:rPr lang="en-US" sz="3600" dirty="0"/>
              <a:t> and capabilities.</a:t>
            </a:r>
          </a:p>
        </p:txBody>
      </p:sp>
    </p:spTree>
    <p:extLst>
      <p:ext uri="{BB962C8B-B14F-4D97-AF65-F5344CB8AC3E}">
        <p14:creationId xmlns:p14="http://schemas.microsoft.com/office/powerpoint/2010/main" val="148102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057400" y="1600200"/>
            <a:ext cx="7924800" cy="4731327"/>
          </a:xfrm>
        </p:spPr>
        <p:txBody>
          <a:bodyPr>
            <a:normAutofit/>
          </a:bodyPr>
          <a:lstStyle/>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Firmly shake hands </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with those you meet</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Greet all involved in the</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interview process and try</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to remember names</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Be friendly to everyone </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(secretaries, other employees, etc.)</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Follow the interviewer’s lead (direction, selecting a seat, drink, etc.)</a:t>
            </a:r>
          </a:p>
          <a:p>
            <a:pPr eaLnBrk="1" hangingPunct="1">
              <a:buFont typeface="Lucida Grande" pitchFamily="-107" charset="0"/>
              <a:buChar char="▸"/>
            </a:pPr>
            <a:endParaRPr lang="en-US" altLang="en-US" sz="2400"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20483" name="Picture 6" descr="C:\Documents and Settings\lbaker\Local Settings\Temporary Internet Files\Content.IE5\JCAYEJ24\MP90038557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1600200"/>
            <a:ext cx="2014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5"/>
          <p:cNvSpPr txBox="1">
            <a:spLocks/>
          </p:cNvSpPr>
          <p:nvPr/>
        </p:nvSpPr>
        <p:spPr bwMode="auto">
          <a:xfrm>
            <a:off x="1981200" y="2"/>
            <a:ext cx="8229600" cy="105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Beginning the Interview</a:t>
            </a:r>
          </a:p>
        </p:txBody>
      </p:sp>
    </p:spTree>
    <p:extLst>
      <p:ext uri="{BB962C8B-B14F-4D97-AF65-F5344CB8AC3E}">
        <p14:creationId xmlns:p14="http://schemas.microsoft.com/office/powerpoint/2010/main" val="34873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05000" y="1600201"/>
            <a:ext cx="5257800" cy="5045076"/>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on the front third of the seat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Men: legs uncrossed, but closed</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Women: legs may be uncrossed and tilted to right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Hands folded in front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up straight with head, neck, and chest aligned with hips.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careful of bad habits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Tapping your fingers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Biting your nails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Playing with your hair</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Clicking your pen, etc.</a:t>
            </a:r>
          </a:p>
          <a:p>
            <a:pPr>
              <a:lnSpc>
                <a:spcPct val="80000"/>
              </a:lnSpc>
              <a:spcAft>
                <a:spcPts val="600"/>
              </a:spcAft>
              <a:buFont typeface="Lucida Grande" pitchFamily="-107" charset="0"/>
              <a:buChar char="▸"/>
            </a:pPr>
            <a:endParaRPr lang="en-US" altLang="en-US" sz="2000" dirty="0">
              <a:solidFill>
                <a:srgbClr val="FFFFFF"/>
              </a:solidFill>
              <a:latin typeface="+mj-lt"/>
              <a:ea typeface="ＭＳ Ｐゴシック" panose="020B0600070205080204" pitchFamily="34" charset="-128"/>
              <a:cs typeface="Arial" panose="020B0604020202020204" pitchFamily="34" charset="0"/>
            </a:endParaRPr>
          </a:p>
        </p:txBody>
      </p:sp>
      <p:pic>
        <p:nvPicPr>
          <p:cNvPr id="21507" name="Picture 6" descr="23509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600200"/>
            <a:ext cx="23749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IS669-0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1" y="3581400"/>
            <a:ext cx="9366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9" descr="untitle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1" y="5181601"/>
            <a:ext cx="83661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0" descr="hnd00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562601"/>
            <a:ext cx="12192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2" descr="tapp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962401"/>
            <a:ext cx="15938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itle 5"/>
          <p:cNvSpPr txBox="1">
            <a:spLocks/>
          </p:cNvSpPr>
          <p:nvPr/>
        </p:nvSpPr>
        <p:spPr bwMode="auto">
          <a:xfrm>
            <a:off x="1981200" y="1"/>
            <a:ext cx="8229600" cy="129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Posture During the Interview</a:t>
            </a:r>
          </a:p>
        </p:txBody>
      </p:sp>
    </p:spTree>
    <p:extLst>
      <p:ext uri="{BB962C8B-B14F-4D97-AF65-F5344CB8AC3E}">
        <p14:creationId xmlns:p14="http://schemas.microsoft.com/office/powerpoint/2010/main" val="340962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436" y="46990"/>
            <a:ext cx="8596630" cy="1186180"/>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EMPATHY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257" y="1399425"/>
            <a:ext cx="9149713" cy="4419484"/>
          </a:xfrm>
        </p:spPr>
      </p:pic>
    </p:spTree>
    <p:extLst>
      <p:ext uri="{BB962C8B-B14F-4D97-AF65-F5344CB8AC3E}">
        <p14:creationId xmlns:p14="http://schemas.microsoft.com/office/powerpoint/2010/main" val="636130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half" idx="1"/>
          </p:nvPr>
        </p:nvSpPr>
        <p:spPr>
          <a:xfrm>
            <a:off x="1828800" y="1701800"/>
            <a:ext cx="2971800" cy="5080000"/>
          </a:xfrm>
        </p:spPr>
        <p:txBody>
          <a:bodyPr>
            <a:normAutofit/>
          </a:bodyPr>
          <a:lstStyle/>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on time</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a:t>
            </a:r>
            <a:r>
              <a:rPr lang="en-US" altLang="en-US" sz="2000" b="1" dirty="0">
                <a:latin typeface="+mj-lt"/>
                <a:ea typeface="ＭＳ Ｐゴシック" panose="020B0600070205080204" pitchFamily="34" charset="-128"/>
                <a:cs typeface="Arial" panose="020B0604020202020204" pitchFamily="34" charset="0"/>
              </a:rPr>
              <a:t>friendly</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Show </a:t>
            </a:r>
            <a:r>
              <a:rPr lang="en-US" altLang="en-US" sz="2000" b="1" dirty="0">
                <a:latin typeface="+mj-lt"/>
                <a:ea typeface="ＭＳ Ｐゴシック" panose="020B0600070205080204" pitchFamily="34" charset="-128"/>
                <a:cs typeface="Arial" panose="020B0604020202020204" pitchFamily="34" charset="0"/>
              </a:rPr>
              <a:t>willingness</a:t>
            </a:r>
            <a:r>
              <a:rPr lang="en-US" altLang="en-US" sz="2000" dirty="0">
                <a:latin typeface="+mj-lt"/>
                <a:ea typeface="ＭＳ Ｐゴシック" panose="020B0600070205080204" pitchFamily="34" charset="-128"/>
                <a:cs typeface="Arial" panose="020B0604020202020204" pitchFamily="34" charset="0"/>
              </a:rPr>
              <a:t> to answer questions</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positive and honest</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Maintain eye contact</a:t>
            </a:r>
          </a:p>
          <a:p>
            <a:pPr>
              <a:lnSpc>
                <a:spcPct val="70000"/>
              </a:lnSpc>
              <a:spcAft>
                <a:spcPts val="1200"/>
              </a:spcAft>
              <a:buFont typeface="Lucida Grande" pitchFamily="-107" charset="0"/>
              <a:buChar char="▸"/>
            </a:pPr>
            <a:r>
              <a:rPr lang="en-US" altLang="en-US" sz="2000" b="1" dirty="0">
                <a:latin typeface="+mj-lt"/>
                <a:ea typeface="ＭＳ Ｐゴシック" panose="020B0600070205080204" pitchFamily="34" charset="-128"/>
                <a:cs typeface="Arial" panose="020B0604020202020204" pitchFamily="34" charset="0"/>
              </a:rPr>
              <a:t>Think</a:t>
            </a:r>
            <a:r>
              <a:rPr lang="en-US" altLang="en-US" sz="2000" dirty="0">
                <a:latin typeface="+mj-lt"/>
                <a:ea typeface="ＭＳ Ｐゴシック" panose="020B0600070205080204" pitchFamily="34" charset="-128"/>
                <a:cs typeface="Arial" panose="020B0604020202020204" pitchFamily="34" charset="0"/>
              </a:rPr>
              <a:t> and answer</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Don’t criticize previous employers</a:t>
            </a:r>
          </a:p>
        </p:txBody>
      </p:sp>
      <p:sp>
        <p:nvSpPr>
          <p:cNvPr id="24579" name="Rectangle 4"/>
          <p:cNvSpPr>
            <a:spLocks noGrp="1" noChangeArrowheads="1"/>
          </p:cNvSpPr>
          <p:nvPr>
            <p:ph sz="half" idx="2"/>
          </p:nvPr>
        </p:nvSpPr>
        <p:spPr>
          <a:xfrm>
            <a:off x="6172200" y="1701800"/>
            <a:ext cx="2743200" cy="5003800"/>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aware of </a:t>
            </a:r>
            <a:r>
              <a:rPr lang="en-US" altLang="en-US" sz="2000" b="1" dirty="0">
                <a:solidFill>
                  <a:schemeClr val="tx1"/>
                </a:solidFill>
                <a:latin typeface="+mj-lt"/>
                <a:ea typeface="ＭＳ Ｐゴシック" panose="020B0600070205080204" pitchFamily="34" charset="-128"/>
                <a:cs typeface="Arial" panose="020B0604020202020204" pitchFamily="34" charset="0"/>
              </a:rPr>
              <a:t>body language</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 good listener</a:t>
            </a:r>
          </a:p>
          <a:p>
            <a:pPr>
              <a:lnSpc>
                <a:spcPct val="80000"/>
              </a:lnSpc>
              <a:spcAft>
                <a:spcPts val="600"/>
              </a:spcAft>
              <a:buFont typeface="Lucida Grande" pitchFamily="-107" charset="0"/>
              <a:buChar char="▸"/>
            </a:pPr>
            <a:r>
              <a:rPr lang="en-US" altLang="en-US" sz="2000" b="1" dirty="0">
                <a:solidFill>
                  <a:schemeClr val="tx1"/>
                </a:solidFill>
                <a:latin typeface="+mj-lt"/>
                <a:ea typeface="ＭＳ Ｐゴシック" panose="020B0600070205080204" pitchFamily="34" charset="-128"/>
                <a:cs typeface="Arial" panose="020B0604020202020204" pitchFamily="34" charset="0"/>
              </a:rPr>
              <a:t>Emphasize</a:t>
            </a:r>
            <a:r>
              <a:rPr lang="en-US" altLang="en-US" sz="2000" dirty="0">
                <a:solidFill>
                  <a:schemeClr val="tx1"/>
                </a:solidFill>
                <a:latin typeface="+mj-lt"/>
                <a:ea typeface="ＭＳ Ｐゴシック" panose="020B0600070205080204" pitchFamily="34" charset="-128"/>
                <a:cs typeface="Arial" panose="020B0604020202020204" pitchFamily="34" charset="0"/>
              </a:rPr>
              <a:t> your strengths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yourself</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Don’t appear distracted observing the room, furniture, etc.</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confident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Discuss ways you can contribute</a:t>
            </a:r>
          </a:p>
        </p:txBody>
      </p:sp>
      <p:pic>
        <p:nvPicPr>
          <p:cNvPr id="24580" name="Picture 7" descr="o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163" y="1752600"/>
            <a:ext cx="1104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9" descr="bored_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5401" y="1701800"/>
            <a:ext cx="11588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gr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334001"/>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3" descr="smile_web_design-749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81401"/>
            <a:ext cx="1143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4" descr="234756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4660900"/>
            <a:ext cx="111125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6" descr="liste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9200" y="3330576"/>
            <a:ext cx="1447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itle 5"/>
          <p:cNvSpPr txBox="1">
            <a:spLocks/>
          </p:cNvSpPr>
          <p:nvPr/>
        </p:nvSpPr>
        <p:spPr bwMode="auto">
          <a:xfrm>
            <a:off x="1981200" y="1"/>
            <a:ext cx="8229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During the Interview</a:t>
            </a:r>
          </a:p>
        </p:txBody>
      </p:sp>
    </p:spTree>
    <p:extLst>
      <p:ext uri="{BB962C8B-B14F-4D97-AF65-F5344CB8AC3E}">
        <p14:creationId xmlns:p14="http://schemas.microsoft.com/office/powerpoint/2010/main" val="665437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171" y="452284"/>
            <a:ext cx="6517120" cy="699482"/>
          </a:xfrm>
        </p:spPr>
        <p:txBody>
          <a:bodyPr>
            <a:normAutofit fontScale="90000"/>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During the Interview</a:t>
            </a:r>
            <a:b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0606" y="1350643"/>
            <a:ext cx="11533239" cy="5507357"/>
          </a:xfrm>
        </p:spPr>
        <p:txBody>
          <a:bodyPr>
            <a:noAutofit/>
          </a:bodyPr>
          <a:lstStyle/>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RELAX!</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Answer the </a:t>
            </a:r>
            <a:r>
              <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questions using the “PROVE IT” Method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(give specific examples-behavioral interviewing)</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Ask </a:t>
            </a:r>
            <a:r>
              <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intelligent questions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about the organization</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Don’t volunteer negative information about yourself</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 </a:t>
            </a:r>
            <a:r>
              <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honest</a:t>
            </a:r>
            <a:endPar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Have eye contact with the interviewer</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 believable</a:t>
            </a: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Say </a:t>
            </a:r>
            <a:r>
              <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positive things</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 about your former supervisors and working conditions</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Find ways to let the interviewer know you are </a:t>
            </a:r>
            <a:r>
              <a:rPr lang="en-US" sz="2800" b="1"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 team player</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 </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438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108" y="609600"/>
            <a:ext cx="6045893" cy="665408"/>
          </a:xfrm>
        </p:spPr>
        <p:txBody>
          <a:bodyPr>
            <a:normAutofit/>
          </a:bodyPr>
          <a:lstStyle/>
          <a:p>
            <a:r>
              <a:rPr lang="en-IE" b="1" dirty="0">
                <a:solidFill>
                  <a:schemeClr val="tx1"/>
                </a:solidFill>
                <a:latin typeface="Times New Roman" panose="02020603050405020304" pitchFamily="18" charset="0"/>
                <a:cs typeface="Times New Roman" panose="02020603050405020304" pitchFamily="18" charset="0"/>
              </a:rPr>
              <a:t>How to Answer</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4568" y="1399309"/>
            <a:ext cx="10600044" cy="5325956"/>
          </a:xfrm>
        </p:spPr>
        <p:txBody>
          <a:bodyPr>
            <a:normAutofit/>
          </a:bodyPr>
          <a:lstStyle/>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L</a:t>
            </a:r>
            <a:r>
              <a:rPr lang="en-IE" sz="3600" dirty="0">
                <a:solidFill>
                  <a:schemeClr val="tx1"/>
                </a:solidFill>
                <a:latin typeface="Times New Roman" panose="02020603050405020304" pitchFamily="18" charset="0"/>
                <a:cs typeface="Times New Roman" panose="02020603050405020304" pitchFamily="18" charset="0"/>
              </a:rPr>
              <a:t>isten carefully, seek clarification</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I</a:t>
            </a:r>
            <a:r>
              <a:rPr lang="en-IE" sz="3600" dirty="0">
                <a:solidFill>
                  <a:schemeClr val="tx1"/>
                </a:solidFill>
                <a:latin typeface="Times New Roman" panose="02020603050405020304" pitchFamily="18" charset="0"/>
                <a:cs typeface="Times New Roman" panose="02020603050405020304" pitchFamily="18" charset="0"/>
              </a:rPr>
              <a:t>llustrate answers with real examples and evidence</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B</a:t>
            </a:r>
            <a:r>
              <a:rPr lang="en-IE" sz="3600" dirty="0">
                <a:solidFill>
                  <a:schemeClr val="tx1"/>
                </a:solidFill>
                <a:latin typeface="Times New Roman" panose="02020603050405020304" pitchFamily="18" charset="0"/>
                <a:cs typeface="Times New Roman" panose="02020603050405020304" pitchFamily="18" charset="0"/>
              </a:rPr>
              <a:t>e positive – constructive criticism</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K</a:t>
            </a:r>
            <a:r>
              <a:rPr lang="en-IE" sz="3600" dirty="0">
                <a:solidFill>
                  <a:schemeClr val="tx1"/>
                </a:solidFill>
                <a:latin typeface="Times New Roman" panose="02020603050405020304" pitchFamily="18" charset="0"/>
                <a:cs typeface="Times New Roman" panose="02020603050405020304" pitchFamily="18" charset="0"/>
              </a:rPr>
              <a:t>eep answers specific and succinct</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T</a:t>
            </a:r>
            <a:r>
              <a:rPr lang="en-IE" sz="3600" dirty="0">
                <a:solidFill>
                  <a:schemeClr val="tx1"/>
                </a:solidFill>
                <a:latin typeface="Times New Roman" panose="02020603050405020304" pitchFamily="18" charset="0"/>
                <a:cs typeface="Times New Roman" panose="02020603050405020304" pitchFamily="18" charset="0"/>
              </a:rPr>
              <a:t>ake time to respond</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B</a:t>
            </a:r>
            <a:r>
              <a:rPr lang="en-IE" sz="3600" dirty="0">
                <a:solidFill>
                  <a:schemeClr val="tx1"/>
                </a:solidFill>
                <a:latin typeface="Times New Roman" panose="02020603050405020304" pitchFamily="18" charset="0"/>
                <a:cs typeface="Times New Roman" panose="02020603050405020304" pitchFamily="18" charset="0"/>
              </a:rPr>
              <a:t>e alert to interviewer’s body language</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S</a:t>
            </a:r>
            <a:r>
              <a:rPr lang="en-IE" sz="3600" dirty="0">
                <a:solidFill>
                  <a:schemeClr val="tx1"/>
                </a:solidFill>
                <a:latin typeface="Times New Roman" panose="02020603050405020304" pitchFamily="18" charset="0"/>
                <a:cs typeface="Times New Roman" panose="02020603050405020304" pitchFamily="18" charset="0"/>
              </a:rPr>
              <a:t>peak clearly, smile and show enthusiasm</a:t>
            </a:r>
          </a:p>
          <a:p>
            <a:pPr>
              <a:lnSpc>
                <a:spcPct val="90000"/>
              </a:lnSpc>
            </a:pPr>
            <a:r>
              <a:rPr lang="en-IE" sz="3600" b="1" dirty="0">
                <a:solidFill>
                  <a:schemeClr val="tx1"/>
                </a:solidFill>
                <a:latin typeface="Times New Roman" panose="02020603050405020304" pitchFamily="18" charset="0"/>
                <a:cs typeface="Times New Roman" panose="02020603050405020304" pitchFamily="18" charset="0"/>
              </a:rPr>
              <a:t>K</a:t>
            </a:r>
            <a:r>
              <a:rPr lang="en-IE" sz="3600" dirty="0">
                <a:solidFill>
                  <a:schemeClr val="tx1"/>
                </a:solidFill>
                <a:latin typeface="Times New Roman" panose="02020603050405020304" pitchFamily="18" charset="0"/>
                <a:cs typeface="Times New Roman" panose="02020603050405020304" pitchFamily="18" charset="0"/>
              </a:rPr>
              <a:t>now what you want to say, and find the opportunity</a:t>
            </a:r>
          </a:p>
          <a:p>
            <a:endParaRPr lang="en-US" sz="3600" dirty="0"/>
          </a:p>
        </p:txBody>
      </p:sp>
    </p:spTree>
    <p:extLst>
      <p:ext uri="{BB962C8B-B14F-4D97-AF65-F5344CB8AC3E}">
        <p14:creationId xmlns:p14="http://schemas.microsoft.com/office/powerpoint/2010/main" val="56321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7731"/>
            <a:ext cx="8596668" cy="914400"/>
          </a:xfrm>
        </p:spPr>
        <p:txBody>
          <a:bodyPr/>
          <a:lstStyle/>
          <a:p>
            <a:r>
              <a:rPr lang="en-GB" b="1" dirty="0">
                <a:solidFill>
                  <a:schemeClr val="tx1"/>
                </a:solidFill>
                <a:latin typeface="Times New Roman" panose="02020603050405020304" pitchFamily="18" charset="0"/>
                <a:cs typeface="Times New Roman" panose="02020603050405020304" pitchFamily="18" charset="0"/>
              </a:rPr>
              <a:t>      Responding to Competency Q</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1071"/>
            <a:ext cx="10797742" cy="5190186"/>
          </a:xfrm>
        </p:spPr>
        <p:txBody>
          <a:bodyPr>
            <a:normAutofit/>
          </a:bodyPr>
          <a:lstStyle/>
          <a:p>
            <a:pPr marL="0" indent="0">
              <a:buNone/>
            </a:pPr>
            <a:r>
              <a:rPr lang="en-GB" sz="2800" dirty="0">
                <a:solidFill>
                  <a:schemeClr val="tx1"/>
                </a:solidFill>
                <a:latin typeface="Times New Roman" panose="02020603050405020304" pitchFamily="18" charset="0"/>
                <a:cs typeface="Times New Roman" panose="02020603050405020304" pitchFamily="18" charset="0"/>
              </a:rPr>
              <a:t>Q. </a:t>
            </a:r>
            <a:r>
              <a:rPr lang="en-GB" sz="2400" i="1" dirty="0">
                <a:solidFill>
                  <a:schemeClr val="tx1"/>
                </a:solidFill>
                <a:latin typeface="Times New Roman" panose="02020603050405020304" pitchFamily="18" charset="0"/>
                <a:cs typeface="Times New Roman" panose="02020603050405020304" pitchFamily="18" charset="0"/>
              </a:rPr>
              <a:t>Give me an example of a problem you encountered. How did you approach it.  What was the outcome?</a:t>
            </a:r>
          </a:p>
          <a:p>
            <a:pPr algn="ctr"/>
            <a:r>
              <a:rPr lang="en-GB" sz="3600" dirty="0">
                <a:solidFill>
                  <a:schemeClr val="tx1"/>
                </a:solidFill>
                <a:latin typeface="Times New Roman" panose="02020603050405020304" pitchFamily="18" charset="0"/>
                <a:cs typeface="Times New Roman" panose="02020603050405020304" pitchFamily="18" charset="0"/>
              </a:rPr>
              <a:t>STAR response</a:t>
            </a:r>
          </a:p>
          <a:p>
            <a:pPr lvl="1"/>
            <a:r>
              <a:rPr lang="en-GB" sz="2400" dirty="0">
                <a:solidFill>
                  <a:schemeClr val="tx1"/>
                </a:solidFill>
                <a:latin typeface="Times New Roman" panose="02020603050405020304" pitchFamily="18" charset="0"/>
                <a:cs typeface="Times New Roman" panose="02020603050405020304" pitchFamily="18" charset="0"/>
              </a:rPr>
              <a:t>S: Describe the </a:t>
            </a:r>
            <a:r>
              <a:rPr lang="en-GB" sz="2400" b="1" dirty="0">
                <a:solidFill>
                  <a:schemeClr val="tx1"/>
                </a:solidFill>
                <a:latin typeface="Times New Roman" panose="02020603050405020304" pitchFamily="18" charset="0"/>
                <a:cs typeface="Times New Roman" panose="02020603050405020304" pitchFamily="18" charset="0"/>
              </a:rPr>
              <a:t>situation</a:t>
            </a:r>
          </a:p>
          <a:p>
            <a:pPr lvl="1"/>
            <a:r>
              <a:rPr lang="en-GB" sz="2400" dirty="0">
                <a:solidFill>
                  <a:schemeClr val="tx1"/>
                </a:solidFill>
                <a:latin typeface="Times New Roman" panose="02020603050405020304" pitchFamily="18" charset="0"/>
                <a:cs typeface="Times New Roman" panose="02020603050405020304" pitchFamily="18" charset="0"/>
              </a:rPr>
              <a:t>T: Explain the </a:t>
            </a:r>
            <a:r>
              <a:rPr lang="en-GB" sz="2400" b="1" dirty="0">
                <a:solidFill>
                  <a:schemeClr val="tx1"/>
                </a:solidFill>
                <a:latin typeface="Times New Roman" panose="02020603050405020304" pitchFamily="18" charset="0"/>
                <a:cs typeface="Times New Roman" panose="02020603050405020304" pitchFamily="18" charset="0"/>
              </a:rPr>
              <a:t>task</a:t>
            </a:r>
            <a:r>
              <a:rPr lang="en-GB" sz="2400" dirty="0">
                <a:solidFill>
                  <a:schemeClr val="tx1"/>
                </a:solidFill>
                <a:latin typeface="Times New Roman" panose="02020603050405020304" pitchFamily="18" charset="0"/>
                <a:cs typeface="Times New Roman" panose="02020603050405020304" pitchFamily="18" charset="0"/>
              </a:rPr>
              <a:t>/problem that arose</a:t>
            </a:r>
          </a:p>
          <a:p>
            <a:pPr lvl="1"/>
            <a:r>
              <a:rPr lang="en-GB" sz="2400" dirty="0">
                <a:solidFill>
                  <a:schemeClr val="tx1"/>
                </a:solidFill>
                <a:latin typeface="Times New Roman" panose="02020603050405020304" pitchFamily="18" charset="0"/>
                <a:cs typeface="Times New Roman" panose="02020603050405020304" pitchFamily="18" charset="0"/>
              </a:rPr>
              <a:t>A: What </a:t>
            </a:r>
            <a:r>
              <a:rPr lang="en-GB" sz="2400" b="1" dirty="0">
                <a:solidFill>
                  <a:schemeClr val="tx1"/>
                </a:solidFill>
                <a:latin typeface="Times New Roman" panose="02020603050405020304" pitchFamily="18" charset="0"/>
                <a:cs typeface="Times New Roman" panose="02020603050405020304" pitchFamily="18" charset="0"/>
              </a:rPr>
              <a:t>action</a:t>
            </a:r>
            <a:r>
              <a:rPr lang="en-GB" sz="2400" dirty="0">
                <a:solidFill>
                  <a:schemeClr val="tx1"/>
                </a:solidFill>
                <a:latin typeface="Times New Roman" panose="02020603050405020304" pitchFamily="18" charset="0"/>
                <a:cs typeface="Times New Roman" panose="02020603050405020304" pitchFamily="18" charset="0"/>
              </a:rPr>
              <a:t> did you take?</a:t>
            </a:r>
          </a:p>
          <a:p>
            <a:pPr lvl="1"/>
            <a:r>
              <a:rPr lang="en-GB" sz="2400" dirty="0">
                <a:solidFill>
                  <a:schemeClr val="tx1"/>
                </a:solidFill>
                <a:latin typeface="Times New Roman" panose="02020603050405020304" pitchFamily="18" charset="0"/>
                <a:cs typeface="Times New Roman" panose="02020603050405020304" pitchFamily="18" charset="0"/>
              </a:rPr>
              <a:t>R: What was the </a:t>
            </a:r>
            <a:r>
              <a:rPr lang="en-GB" sz="2400" b="1" dirty="0">
                <a:solidFill>
                  <a:schemeClr val="tx1"/>
                </a:solidFill>
                <a:latin typeface="Times New Roman" panose="02020603050405020304" pitchFamily="18" charset="0"/>
                <a:cs typeface="Times New Roman" panose="02020603050405020304" pitchFamily="18" charset="0"/>
              </a:rPr>
              <a:t>result</a:t>
            </a:r>
            <a:r>
              <a:rPr lang="en-GB" sz="2400" dirty="0">
                <a:solidFill>
                  <a:schemeClr val="tx1"/>
                </a:solidFill>
                <a:latin typeface="Times New Roman" panose="02020603050405020304" pitchFamily="18" charset="0"/>
                <a:cs typeface="Times New Roman" panose="02020603050405020304" pitchFamily="18" charset="0"/>
              </a:rPr>
              <a:t> or outcome?</a:t>
            </a:r>
          </a:p>
          <a:p>
            <a:pPr lvl="1"/>
            <a:r>
              <a:rPr lang="en-GB" sz="2400" dirty="0">
                <a:solidFill>
                  <a:schemeClr val="tx1"/>
                </a:solidFill>
                <a:latin typeface="Times New Roman" panose="02020603050405020304" pitchFamily="18" charset="0"/>
                <a:cs typeface="Times New Roman" panose="02020603050405020304" pitchFamily="18" charset="0"/>
              </a:rPr>
              <a:t>What did you learn from this experience?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092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sz="half" idx="1"/>
          </p:nvPr>
        </p:nvSpPr>
        <p:spPr>
          <a:xfrm>
            <a:off x="1140542" y="2362200"/>
            <a:ext cx="3202858" cy="3657600"/>
          </a:xfrm>
        </p:spPr>
        <p:txBody>
          <a:bodyPr/>
          <a:lstStyle/>
          <a:p>
            <a:pPr marL="457200" indent="-457200" eaLnBrk="1" hangingPunct="1">
              <a:lnSpc>
                <a:spcPct val="80000"/>
              </a:lnSpc>
              <a:buFont typeface="+mj-lt"/>
              <a:buAutoNum type="arabicPeriod"/>
            </a:pPr>
            <a:r>
              <a:rPr lang="en-US" altLang="en-US" sz="24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solidFill>
                  <a:schemeClr val="tx1"/>
                </a:solidFill>
                <a:latin typeface="+mj-lt"/>
                <a:ea typeface="ＭＳ Ｐゴシック" panose="020B0600070205080204" pitchFamily="34" charset="-128"/>
                <a:cs typeface="Arial" panose="020B0604020202020204" pitchFamily="34" charset="0"/>
              </a:rPr>
              <a:t>ASK when you can expect a decision and if you should call</a:t>
            </a:r>
          </a:p>
          <a:p>
            <a:pPr marL="457200" indent="-457200" eaLnBrk="1" hangingPunct="1">
              <a:lnSpc>
                <a:spcPct val="80000"/>
              </a:lnSpc>
              <a:buFont typeface="+mj-lt"/>
              <a:buAutoNum type="arabicPeriod"/>
            </a:pPr>
            <a:endParaRPr lang="en-US" altLang="en-US" sz="2400" dirty="0">
              <a:solidFill>
                <a:schemeClr val="tx1"/>
              </a:solidFill>
              <a:latin typeface="+mj-lt"/>
              <a:ea typeface="ＭＳ Ｐゴシック" panose="020B0600070205080204" pitchFamily="34" charset="-128"/>
              <a:cs typeface="Arial" panose="020B0604020202020204" pitchFamily="34" charset="0"/>
            </a:endParaRPr>
          </a:p>
          <a:p>
            <a:pPr marL="457200" indent="-457200" eaLnBrk="1" hangingPunct="1">
              <a:lnSpc>
                <a:spcPct val="80000"/>
              </a:lnSpc>
              <a:buFont typeface="+mj-lt"/>
              <a:buAutoNum type="arabicPeriod"/>
            </a:pPr>
            <a:r>
              <a:rPr lang="en-US" altLang="en-US" sz="2400" dirty="0">
                <a:solidFill>
                  <a:schemeClr val="tx1"/>
                </a:solidFill>
                <a:latin typeface="+mj-lt"/>
                <a:ea typeface="ＭＳ Ｐゴシック" panose="020B0600070205080204" pitchFamily="34" charset="-128"/>
                <a:cs typeface="Arial" panose="020B0604020202020204" pitchFamily="34" charset="0"/>
              </a:rPr>
              <a:t> Express thanks for their time</a:t>
            </a:r>
          </a:p>
          <a:p>
            <a:pPr eaLnBrk="1" hangingPunct="1">
              <a:lnSpc>
                <a:spcPct val="80000"/>
              </a:lnSpc>
              <a:buFontTx/>
              <a:buNone/>
            </a:pPr>
            <a:endParaRPr lang="en-US" altLang="en-US" sz="2400" dirty="0">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3795" name="Rectangle 5"/>
          <p:cNvSpPr>
            <a:spLocks noGrp="1" noChangeArrowheads="1"/>
          </p:cNvSpPr>
          <p:nvPr>
            <p:ph sz="half" idx="2"/>
          </p:nvPr>
        </p:nvSpPr>
        <p:spPr>
          <a:xfrm>
            <a:off x="7239000" y="2438400"/>
            <a:ext cx="4658032" cy="3124200"/>
          </a:xfrm>
        </p:spPr>
        <p:txBody>
          <a:bodyPr/>
          <a:lstStyle/>
          <a:p>
            <a:pPr eaLnBrk="1" hangingPunct="1">
              <a:lnSpc>
                <a:spcPct val="80000"/>
              </a:lnSpc>
              <a:buFontTx/>
              <a:buNone/>
            </a:pPr>
            <a:r>
              <a:rPr lang="en-US" altLang="en-US" sz="24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3. </a:t>
            </a:r>
            <a:r>
              <a:rPr lang="en-US" altLang="en-US" sz="24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solidFill>
                  <a:schemeClr val="tx1"/>
                </a:solidFill>
                <a:latin typeface="+mj-lt"/>
                <a:ea typeface="ＭＳ Ｐゴシック" panose="020B0600070205080204" pitchFamily="34" charset="-128"/>
                <a:cs typeface="Arial" panose="020B0604020202020204" pitchFamily="34" charset="0"/>
              </a:rPr>
              <a:t>FOLLOW UP the interview with a thank-you note or letter</a:t>
            </a:r>
          </a:p>
          <a:p>
            <a:pPr eaLnBrk="1" hangingPunct="1">
              <a:lnSpc>
                <a:spcPct val="80000"/>
              </a:lnSpc>
              <a:buFontTx/>
              <a:buNone/>
            </a:pPr>
            <a:endParaRPr lang="en-US" altLang="en-US" sz="2400" dirty="0">
              <a:solidFill>
                <a:schemeClr val="tx1"/>
              </a:solidFill>
              <a:latin typeface="+mj-lt"/>
              <a:ea typeface="ＭＳ Ｐゴシック" panose="020B0600070205080204" pitchFamily="34" charset="-128"/>
              <a:cs typeface="Arial" panose="020B0604020202020204" pitchFamily="34" charset="0"/>
            </a:endParaRPr>
          </a:p>
          <a:p>
            <a:pPr eaLnBrk="1" hangingPunct="1">
              <a:lnSpc>
                <a:spcPct val="80000"/>
              </a:lnSpc>
              <a:buFontTx/>
              <a:buNone/>
            </a:pPr>
            <a:r>
              <a:rPr lang="en-US" altLang="en-US" sz="2400" dirty="0">
                <a:solidFill>
                  <a:schemeClr val="tx1"/>
                </a:solidFill>
                <a:latin typeface="+mj-lt"/>
                <a:ea typeface="ＭＳ Ｐゴシック" panose="020B0600070205080204" pitchFamily="34" charset="-128"/>
                <a:cs typeface="Arial" panose="020B0604020202020204" pitchFamily="34" charset="0"/>
              </a:rPr>
              <a:t>   </a:t>
            </a:r>
            <a:r>
              <a:rPr lang="en-US" altLang="en-US" sz="2400" dirty="0">
                <a:solidFill>
                  <a:srgbClr val="FF0000"/>
                </a:solidFill>
                <a:latin typeface="+mj-lt"/>
                <a:ea typeface="ＭＳ Ｐゴシック" panose="020B0600070205080204" pitchFamily="34" charset="-128"/>
                <a:cs typeface="Arial" panose="020B0604020202020204" pitchFamily="34" charset="0"/>
              </a:rPr>
              <a:t>4.</a:t>
            </a:r>
            <a:r>
              <a:rPr lang="en-US" altLang="en-US" sz="2400" dirty="0">
                <a:solidFill>
                  <a:schemeClr val="tx1"/>
                </a:solidFill>
                <a:latin typeface="+mj-lt"/>
                <a:ea typeface="ＭＳ Ｐゴシック" panose="020B0600070205080204" pitchFamily="34" charset="-128"/>
                <a:cs typeface="Arial" panose="020B0604020202020204" pitchFamily="34" charset="0"/>
              </a:rPr>
              <a:t>  ANALYZE your performance in the interview (for later interviews)</a:t>
            </a:r>
          </a:p>
          <a:p>
            <a:pPr eaLnBrk="1" hangingPunct="1">
              <a:lnSpc>
                <a:spcPct val="80000"/>
              </a:lnSpc>
            </a:pPr>
            <a:endParaRPr lang="en-US" altLang="en-US" sz="2400"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3796" name="Rectangle 14"/>
          <p:cNvSpPr>
            <a:spLocks noChangeArrowheads="1"/>
          </p:cNvSpPr>
          <p:nvPr/>
        </p:nvSpPr>
        <p:spPr bwMode="auto">
          <a:xfrm>
            <a:off x="3810000" y="5562600"/>
            <a:ext cx="510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pPr>
            <a:endParaRPr lang="en-US" altLang="en-US" sz="2000" b="1" dirty="0">
              <a:solidFill>
                <a:srgbClr val="BF0F20"/>
              </a:solidFill>
            </a:endParaRPr>
          </a:p>
          <a:p>
            <a:pPr eaLnBrk="1" hangingPunct="1">
              <a:lnSpc>
                <a:spcPct val="90000"/>
              </a:lnSpc>
              <a:spcBef>
                <a:spcPct val="20000"/>
              </a:spcBef>
            </a:pPr>
            <a:r>
              <a:rPr lang="en-US" altLang="en-US" sz="2000" b="1" dirty="0"/>
              <a:t>Learn from the process and</a:t>
            </a:r>
            <a:r>
              <a:rPr lang="en-US" altLang="en-US" b="1" dirty="0"/>
              <a:t> </a:t>
            </a:r>
            <a:r>
              <a:rPr lang="en-US" altLang="en-US" sz="2000" b="1" dirty="0"/>
              <a:t>be patient</a:t>
            </a:r>
          </a:p>
          <a:p>
            <a:pPr eaLnBrk="1" hangingPunct="1">
              <a:lnSpc>
                <a:spcPct val="90000"/>
              </a:lnSpc>
              <a:spcBef>
                <a:spcPct val="20000"/>
              </a:spcBef>
              <a:buFontTx/>
              <a:buChar char="•"/>
            </a:pPr>
            <a:endParaRPr lang="en-US" altLang="en-US" b="1" dirty="0">
              <a:solidFill>
                <a:schemeClr val="bg1"/>
              </a:solidFill>
            </a:endParaRPr>
          </a:p>
        </p:txBody>
      </p:sp>
      <p:pic>
        <p:nvPicPr>
          <p:cNvPr id="33797" name="Picture 7" descr="C:\Documents and Settings\lbaker\Local Settings\Temporary Internet Files\Content.IE5\JCAYEJ24\MP90034132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7640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itle 5"/>
          <p:cNvSpPr txBox="1">
            <a:spLocks/>
          </p:cNvSpPr>
          <p:nvPr/>
        </p:nvSpPr>
        <p:spPr bwMode="auto">
          <a:xfrm>
            <a:off x="1981200" y="1"/>
            <a:ext cx="8229600"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When the Interview is Finished</a:t>
            </a:r>
          </a:p>
        </p:txBody>
      </p:sp>
    </p:spTree>
    <p:extLst>
      <p:ext uri="{BB962C8B-B14F-4D97-AF65-F5344CB8AC3E}">
        <p14:creationId xmlns:p14="http://schemas.microsoft.com/office/powerpoint/2010/main" val="336439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721217"/>
          </a:xfrm>
        </p:spPr>
        <p:txBody>
          <a:bodyPr/>
          <a:lstStyle/>
          <a:p>
            <a:r>
              <a:rPr lang="en-IE" b="1" dirty="0">
                <a:solidFill>
                  <a:schemeClr val="tx1"/>
                </a:solidFill>
                <a:latin typeface="Times New Roman" panose="02020603050405020304" pitchFamily="18" charset="0"/>
                <a:cs typeface="Times New Roman" panose="02020603050405020304" pitchFamily="18" charset="0"/>
              </a:rPr>
              <a:t>Typical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030310"/>
            <a:ext cx="9448800" cy="5666703"/>
          </a:xfrm>
        </p:spPr>
        <p:txBody>
          <a:bodyPr>
            <a:normAutofit/>
          </a:bodyPr>
          <a:lstStyle/>
          <a:p>
            <a:pPr>
              <a:lnSpc>
                <a:spcPct val="90000"/>
              </a:lnSpc>
            </a:pPr>
            <a:r>
              <a:rPr lang="en-IE" sz="2000" b="1" dirty="0">
                <a:solidFill>
                  <a:schemeClr val="tx1"/>
                </a:solidFill>
                <a:latin typeface="+mj-lt"/>
                <a:cs typeface="Times New Roman" panose="02020603050405020304" pitchFamily="18" charset="0"/>
              </a:rPr>
              <a:t>About you</a:t>
            </a:r>
          </a:p>
          <a:p>
            <a:pPr lvl="1">
              <a:lnSpc>
                <a:spcPct val="90000"/>
              </a:lnSpc>
            </a:pPr>
            <a:r>
              <a:rPr lang="en-IE" sz="2000" i="1" dirty="0">
                <a:solidFill>
                  <a:schemeClr val="tx1"/>
                </a:solidFill>
                <a:latin typeface="+mj-lt"/>
                <a:cs typeface="Times New Roman" panose="02020603050405020304" pitchFamily="18" charset="0"/>
              </a:rPr>
              <a:t>Tell me about yourself  -  Bring me up to date with your CV?</a:t>
            </a:r>
          </a:p>
          <a:p>
            <a:pPr lvl="1">
              <a:lnSpc>
                <a:spcPct val="90000"/>
              </a:lnSpc>
            </a:pPr>
            <a:r>
              <a:rPr lang="en-IE" sz="2000" i="1" dirty="0">
                <a:solidFill>
                  <a:schemeClr val="tx1"/>
                </a:solidFill>
                <a:latin typeface="+mj-lt"/>
                <a:cs typeface="Times New Roman" panose="02020603050405020304" pitchFamily="18" charset="0"/>
              </a:rPr>
              <a:t>Why did you choose that particular degree programme?</a:t>
            </a:r>
          </a:p>
          <a:p>
            <a:pPr lvl="1">
              <a:lnSpc>
                <a:spcPct val="90000"/>
              </a:lnSpc>
            </a:pPr>
            <a:r>
              <a:rPr lang="en-IE" sz="2000" i="1" dirty="0">
                <a:solidFill>
                  <a:schemeClr val="tx1"/>
                </a:solidFill>
                <a:latin typeface="+mj-lt"/>
                <a:cs typeface="Times New Roman" panose="02020603050405020304" pitchFamily="18" charset="0"/>
              </a:rPr>
              <a:t>What experience have you had that is relevant to this post?</a:t>
            </a:r>
          </a:p>
          <a:p>
            <a:pPr lvl="1">
              <a:lnSpc>
                <a:spcPct val="90000"/>
              </a:lnSpc>
            </a:pPr>
            <a:r>
              <a:rPr lang="en-IE" sz="2000" i="1" dirty="0">
                <a:solidFill>
                  <a:schemeClr val="tx1"/>
                </a:solidFill>
                <a:latin typeface="+mj-lt"/>
                <a:cs typeface="Times New Roman" panose="02020603050405020304" pitchFamily="18" charset="0"/>
              </a:rPr>
              <a:t>What would you consider your major achievements to date?</a:t>
            </a:r>
          </a:p>
          <a:p>
            <a:pPr>
              <a:lnSpc>
                <a:spcPct val="90000"/>
              </a:lnSpc>
            </a:pPr>
            <a:r>
              <a:rPr lang="en-IE" sz="2000" b="1" dirty="0">
                <a:solidFill>
                  <a:schemeClr val="tx1"/>
                </a:solidFill>
                <a:latin typeface="+mj-lt"/>
                <a:cs typeface="Times New Roman" panose="02020603050405020304" pitchFamily="18" charset="0"/>
              </a:rPr>
              <a:t>About the job</a:t>
            </a:r>
          </a:p>
          <a:p>
            <a:pPr lvl="1">
              <a:lnSpc>
                <a:spcPct val="90000"/>
              </a:lnSpc>
            </a:pPr>
            <a:r>
              <a:rPr lang="en-IE" sz="2000" i="1" dirty="0">
                <a:solidFill>
                  <a:schemeClr val="tx1"/>
                </a:solidFill>
                <a:latin typeface="+mj-lt"/>
                <a:cs typeface="Times New Roman" panose="02020603050405020304" pitchFamily="18" charset="0"/>
              </a:rPr>
              <a:t>What interests you about this job?</a:t>
            </a:r>
          </a:p>
          <a:p>
            <a:pPr lvl="1">
              <a:lnSpc>
                <a:spcPct val="90000"/>
              </a:lnSpc>
            </a:pPr>
            <a:r>
              <a:rPr lang="en-IE" sz="2000" i="1" dirty="0">
                <a:solidFill>
                  <a:schemeClr val="tx1"/>
                </a:solidFill>
                <a:latin typeface="+mj-lt"/>
                <a:cs typeface="Times New Roman" panose="02020603050405020304" pitchFamily="18" charset="0"/>
              </a:rPr>
              <a:t>What do you know about this organisation?</a:t>
            </a:r>
          </a:p>
          <a:p>
            <a:pPr lvl="1">
              <a:lnSpc>
                <a:spcPct val="90000"/>
              </a:lnSpc>
            </a:pPr>
            <a:r>
              <a:rPr lang="en-IE" sz="2000" i="1" dirty="0">
                <a:solidFill>
                  <a:schemeClr val="tx1"/>
                </a:solidFill>
                <a:latin typeface="+mj-lt"/>
                <a:cs typeface="Times New Roman" panose="02020603050405020304" pitchFamily="18" charset="0"/>
              </a:rPr>
              <a:t>What other options are you considering?</a:t>
            </a:r>
          </a:p>
          <a:p>
            <a:pPr lvl="1">
              <a:lnSpc>
                <a:spcPct val="90000"/>
              </a:lnSpc>
            </a:pPr>
            <a:r>
              <a:rPr lang="en-IE" sz="2000" i="1" dirty="0">
                <a:solidFill>
                  <a:schemeClr val="tx1"/>
                </a:solidFill>
                <a:latin typeface="+mj-lt"/>
                <a:cs typeface="Times New Roman" panose="02020603050405020304" pitchFamily="18" charset="0"/>
              </a:rPr>
              <a:t>How do you see your career developing – 5 years?</a:t>
            </a:r>
          </a:p>
          <a:p>
            <a:pPr lvl="1">
              <a:lnSpc>
                <a:spcPct val="90000"/>
              </a:lnSpc>
            </a:pPr>
            <a:r>
              <a:rPr lang="en-IE" sz="2000" i="1" dirty="0">
                <a:solidFill>
                  <a:schemeClr val="tx1"/>
                </a:solidFill>
                <a:latin typeface="+mj-lt"/>
                <a:cs typeface="Times New Roman" panose="02020603050405020304" pitchFamily="18" charset="0"/>
              </a:rPr>
              <a:t>If you were Head of Department, what would be your priorities?</a:t>
            </a:r>
          </a:p>
          <a:p>
            <a:pPr>
              <a:lnSpc>
                <a:spcPct val="90000"/>
              </a:lnSpc>
            </a:pPr>
            <a:r>
              <a:rPr lang="en-IE" sz="2000" b="1" dirty="0">
                <a:solidFill>
                  <a:schemeClr val="tx1"/>
                </a:solidFill>
                <a:latin typeface="+mj-lt"/>
                <a:cs typeface="Times New Roman" panose="02020603050405020304" pitchFamily="18" charset="0"/>
              </a:rPr>
              <a:t>General knowledge</a:t>
            </a:r>
          </a:p>
          <a:p>
            <a:pPr lvl="1">
              <a:lnSpc>
                <a:spcPct val="90000"/>
              </a:lnSpc>
            </a:pPr>
            <a:r>
              <a:rPr lang="en-IE" sz="2000" i="1" dirty="0">
                <a:solidFill>
                  <a:schemeClr val="tx1"/>
                </a:solidFill>
                <a:latin typeface="+mj-lt"/>
                <a:cs typeface="Times New Roman" panose="02020603050405020304" pitchFamily="18" charset="0"/>
              </a:rPr>
              <a:t>What do you think of the Government’s policy on college fees?</a:t>
            </a:r>
          </a:p>
          <a:p>
            <a:pPr lvl="1">
              <a:lnSpc>
                <a:spcPct val="90000"/>
              </a:lnSpc>
            </a:pPr>
            <a:r>
              <a:rPr lang="en-IE" sz="2000" i="1" dirty="0">
                <a:solidFill>
                  <a:schemeClr val="tx1"/>
                </a:solidFill>
                <a:latin typeface="+mj-lt"/>
                <a:cs typeface="Times New Roman" panose="02020603050405020304" pitchFamily="18" charset="0"/>
              </a:rPr>
              <a:t>What’s your opinion of the Ryanair bid for Aer Lingus?</a:t>
            </a:r>
          </a:p>
        </p:txBody>
      </p:sp>
    </p:spTree>
    <p:extLst>
      <p:ext uri="{BB962C8B-B14F-4D97-AF65-F5344CB8AC3E}">
        <p14:creationId xmlns:p14="http://schemas.microsoft.com/office/powerpoint/2010/main" val="157196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978795"/>
          </a:xfrm>
        </p:spPr>
        <p:txBody>
          <a:bodyPr/>
          <a:lstStyle/>
          <a:p>
            <a:r>
              <a:rPr lang="en-GB" b="1" dirty="0">
                <a:solidFill>
                  <a:schemeClr val="tx1"/>
                </a:solidFill>
                <a:latin typeface="Times New Roman" panose="02020603050405020304" pitchFamily="18" charset="0"/>
                <a:cs typeface="Times New Roman" panose="02020603050405020304" pitchFamily="18" charset="0"/>
              </a:rPr>
              <a:t>Other Type of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7690" y="1116378"/>
            <a:ext cx="10776155" cy="5741622"/>
          </a:xfrm>
        </p:spPr>
        <p:txBody>
          <a:bodyPr>
            <a:normAutofit fontScale="92500" lnSpcReduction="10000"/>
          </a:bodyPr>
          <a:lstStyle/>
          <a:p>
            <a:pPr algn="just"/>
            <a:r>
              <a:rPr lang="en-GB" sz="2800" b="1" dirty="0">
                <a:latin typeface="+mj-lt"/>
              </a:rPr>
              <a:t>“</a:t>
            </a:r>
            <a:r>
              <a:rPr lang="en-GB" sz="2800" b="1" dirty="0">
                <a:solidFill>
                  <a:schemeClr val="tx1"/>
                </a:solidFill>
                <a:latin typeface="+mj-lt"/>
                <a:cs typeface="Times New Roman" panose="02020603050405020304" pitchFamily="18" charset="0"/>
              </a:rPr>
              <a:t>What if” Questions</a:t>
            </a:r>
          </a:p>
          <a:p>
            <a:pPr lvl="1" algn="just"/>
            <a:r>
              <a:rPr lang="en-GB" sz="2800" dirty="0">
                <a:solidFill>
                  <a:schemeClr val="tx1"/>
                </a:solidFill>
                <a:latin typeface="+mj-lt"/>
                <a:cs typeface="Times New Roman" panose="02020603050405020304" pitchFamily="18" charset="0"/>
              </a:rPr>
              <a:t>No experience - how are you likely to respond to a situation</a:t>
            </a:r>
          </a:p>
          <a:p>
            <a:pPr algn="just"/>
            <a:r>
              <a:rPr lang="en-GB" sz="2800" b="1" dirty="0">
                <a:solidFill>
                  <a:schemeClr val="tx1"/>
                </a:solidFill>
                <a:latin typeface="+mj-lt"/>
                <a:cs typeface="Times New Roman" panose="02020603050405020304" pitchFamily="18" charset="0"/>
              </a:rPr>
              <a:t>Probing Questions</a:t>
            </a:r>
          </a:p>
          <a:p>
            <a:pPr lvl="1" algn="just"/>
            <a:r>
              <a:rPr lang="en-GB" sz="2800" dirty="0">
                <a:solidFill>
                  <a:schemeClr val="tx1"/>
                </a:solidFill>
                <a:latin typeface="+mj-lt"/>
                <a:cs typeface="Times New Roman" panose="02020603050405020304" pitchFamily="18" charset="0"/>
              </a:rPr>
              <a:t>How exactly did you deal with the situation?</a:t>
            </a:r>
          </a:p>
          <a:p>
            <a:pPr lvl="1" algn="just"/>
            <a:r>
              <a:rPr lang="en-GB" sz="2800" dirty="0">
                <a:solidFill>
                  <a:schemeClr val="tx1"/>
                </a:solidFill>
                <a:latin typeface="+mj-lt"/>
                <a:cs typeface="Times New Roman" panose="02020603050405020304" pitchFamily="18" charset="0"/>
              </a:rPr>
              <a:t>How did you know it worked?</a:t>
            </a:r>
          </a:p>
          <a:p>
            <a:pPr lvl="1" algn="just"/>
            <a:r>
              <a:rPr lang="en-GB" sz="2800" dirty="0">
                <a:solidFill>
                  <a:schemeClr val="tx1"/>
                </a:solidFill>
                <a:latin typeface="+mj-lt"/>
                <a:cs typeface="Times New Roman" panose="02020603050405020304" pitchFamily="18" charset="0"/>
              </a:rPr>
              <a:t>How did you feel about the outcome?</a:t>
            </a:r>
          </a:p>
          <a:p>
            <a:pPr lvl="1" algn="just"/>
            <a:r>
              <a:rPr lang="en-GB" sz="2800" dirty="0">
                <a:solidFill>
                  <a:schemeClr val="tx1"/>
                </a:solidFill>
                <a:latin typeface="+mj-lt"/>
                <a:cs typeface="Times New Roman" panose="02020603050405020304" pitchFamily="18" charset="0"/>
              </a:rPr>
              <a:t>Could you have handled it differently?</a:t>
            </a:r>
          </a:p>
          <a:p>
            <a:pPr lvl="1" algn="just"/>
            <a:endParaRPr lang="en-US" sz="1600" dirty="0">
              <a:latin typeface="+mj-lt"/>
            </a:endParaRPr>
          </a:p>
          <a:p>
            <a:pPr marL="1828800" lvl="4" indent="0" algn="just">
              <a:buNone/>
            </a:pPr>
            <a:r>
              <a:rPr lang="en-US" sz="7800" b="1" dirty="0">
                <a:latin typeface="+mj-lt"/>
              </a:rPr>
              <a:t>		END</a:t>
            </a:r>
            <a:endParaRPr lang="en-US" b="1" dirty="0">
              <a:latin typeface="+mj-lt"/>
            </a:endParaRPr>
          </a:p>
          <a:p>
            <a:pPr marL="0" indent="0">
              <a:buNone/>
            </a:pPr>
            <a:r>
              <a:rPr lang="en-US" sz="5200" b="1" dirty="0">
                <a:latin typeface="+mj-lt"/>
              </a:rPr>
              <a:t>--------------------------------------</a:t>
            </a:r>
            <a:endParaRPr lang="en-US" sz="3200" b="1" dirty="0">
              <a:latin typeface="+mj-lt"/>
            </a:endParaRPr>
          </a:p>
        </p:txBody>
      </p:sp>
    </p:spTree>
    <p:extLst>
      <p:ext uri="{BB962C8B-B14F-4D97-AF65-F5344CB8AC3E}">
        <p14:creationId xmlns:p14="http://schemas.microsoft.com/office/powerpoint/2010/main" val="175168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6545"/>
          </a:xfrm>
        </p:spPr>
        <p:txBody>
          <a:bodyPr>
            <a:normAutofit fontScale="90000"/>
          </a:bodyPr>
          <a:lstStyle/>
          <a:p>
            <a:r>
              <a:rPr lang="en-US" b="1" dirty="0"/>
              <a:t>Series or Sequence of Interviews</a:t>
            </a:r>
          </a:p>
        </p:txBody>
      </p:sp>
      <p:sp>
        <p:nvSpPr>
          <p:cNvPr id="3" name="Content Placeholder 2"/>
          <p:cNvSpPr>
            <a:spLocks noGrp="1"/>
          </p:cNvSpPr>
          <p:nvPr>
            <p:ph idx="1"/>
          </p:nvPr>
        </p:nvSpPr>
        <p:spPr>
          <a:xfrm>
            <a:off x="727587" y="1486906"/>
            <a:ext cx="11277599" cy="676191"/>
          </a:xfrm>
        </p:spPr>
        <p:txBody>
          <a:bodyPr>
            <a:normAutofit/>
          </a:bodyPr>
          <a:lstStyle/>
          <a:p>
            <a:r>
              <a:rPr lang="en-US" sz="2000" i="1" u="sng" dirty="0"/>
              <a:t>Match the following and also state which interview may happen first and so on.</a:t>
            </a:r>
          </a:p>
          <a:p>
            <a:pPr marL="0" indent="0">
              <a:buNone/>
            </a:pPr>
            <a:endParaRPr lang="en-US" sz="2000" i="1" u="sng" dirty="0"/>
          </a:p>
        </p:txBody>
      </p:sp>
      <p:graphicFrame>
        <p:nvGraphicFramePr>
          <p:cNvPr id="4" name="Table 3"/>
          <p:cNvGraphicFramePr>
            <a:graphicFrameLocks noGrp="1"/>
          </p:cNvGraphicFramePr>
          <p:nvPr>
            <p:extLst>
              <p:ext uri="{D42A27DB-BD31-4B8C-83A1-F6EECF244321}">
                <p14:modId xmlns:p14="http://schemas.microsoft.com/office/powerpoint/2010/main" val="3604894143"/>
              </p:ext>
            </p:extLst>
          </p:nvPr>
        </p:nvGraphicFramePr>
        <p:xfrm>
          <a:off x="1287727" y="2163097"/>
          <a:ext cx="9616546" cy="4147302"/>
        </p:xfrm>
        <a:graphic>
          <a:graphicData uri="http://schemas.openxmlformats.org/drawingml/2006/table">
            <a:tbl>
              <a:tblPr firstRow="1" bandRow="1">
                <a:tableStyleId>{5C22544A-7EE6-4342-B048-85BDC9FD1C3A}</a:tableStyleId>
              </a:tblPr>
              <a:tblGrid>
                <a:gridCol w="4808273">
                  <a:extLst>
                    <a:ext uri="{9D8B030D-6E8A-4147-A177-3AD203B41FA5}">
                      <a16:colId xmlns:a16="http://schemas.microsoft.com/office/drawing/2014/main" val="208034410"/>
                    </a:ext>
                  </a:extLst>
                </a:gridCol>
                <a:gridCol w="4808273">
                  <a:extLst>
                    <a:ext uri="{9D8B030D-6E8A-4147-A177-3AD203B41FA5}">
                      <a16:colId xmlns:a16="http://schemas.microsoft.com/office/drawing/2014/main" val="1519440090"/>
                    </a:ext>
                  </a:extLst>
                </a:gridCol>
              </a:tblGrid>
              <a:tr h="518413">
                <a:tc>
                  <a:txBody>
                    <a:bodyPr/>
                    <a:lstStyle/>
                    <a:p>
                      <a:pPr algn="ctr"/>
                      <a:r>
                        <a:rPr lang="en-US" sz="2400" i="0" dirty="0"/>
                        <a:t>Interview in the Series</a:t>
                      </a:r>
                    </a:p>
                  </a:txBody>
                  <a:tcPr/>
                </a:tc>
                <a:tc>
                  <a:txBody>
                    <a:bodyPr/>
                    <a:lstStyle/>
                    <a:p>
                      <a:pPr algn="ctr"/>
                      <a:r>
                        <a:rPr lang="en-US" sz="2400" i="0" dirty="0"/>
                        <a:t>Purpose</a:t>
                      </a:r>
                    </a:p>
                  </a:txBody>
                  <a:tcPr/>
                </a:tc>
                <a:extLst>
                  <a:ext uri="{0D108BD9-81ED-4DB2-BD59-A6C34878D82A}">
                    <a16:rowId xmlns:a16="http://schemas.microsoft.com/office/drawing/2014/main" val="1594301077"/>
                  </a:ext>
                </a:extLst>
              </a:tr>
              <a:tr h="1347873">
                <a:tc>
                  <a:txBody>
                    <a:bodyPr/>
                    <a:lstStyle/>
                    <a:p>
                      <a:r>
                        <a:rPr lang="en-US" sz="2400" b="1" dirty="0"/>
                        <a:t>Screening </a:t>
                      </a:r>
                      <a:r>
                        <a:rPr lang="en-US" sz="2400" dirty="0"/>
                        <a:t>Interview</a:t>
                      </a:r>
                    </a:p>
                  </a:txBody>
                  <a:tcPr/>
                </a:tc>
                <a:tc>
                  <a:txBody>
                    <a:bodyPr/>
                    <a:lstStyle/>
                    <a:p>
                      <a:r>
                        <a:rPr lang="en-US" sz="2400" dirty="0"/>
                        <a:t>To </a:t>
                      </a:r>
                      <a:r>
                        <a:rPr lang="en-US" sz="2400" b="1" dirty="0"/>
                        <a:t>filter</a:t>
                      </a:r>
                      <a:r>
                        <a:rPr lang="en-US" sz="2400" baseline="0" dirty="0"/>
                        <a:t> out candidates unqualified or not a good fit for the position.</a:t>
                      </a:r>
                      <a:endParaRPr lang="en-US" sz="2400" dirty="0"/>
                    </a:p>
                  </a:txBody>
                  <a:tcPr/>
                </a:tc>
                <a:extLst>
                  <a:ext uri="{0D108BD9-81ED-4DB2-BD59-A6C34878D82A}">
                    <a16:rowId xmlns:a16="http://schemas.microsoft.com/office/drawing/2014/main" val="507144970"/>
                  </a:ext>
                </a:extLst>
              </a:tr>
              <a:tr h="1347873">
                <a:tc>
                  <a:txBody>
                    <a:bodyPr/>
                    <a:lstStyle/>
                    <a:p>
                      <a:r>
                        <a:rPr lang="en-US" sz="2400" b="1"/>
                        <a:t>Selection</a:t>
                      </a:r>
                      <a:r>
                        <a:rPr lang="en-US" sz="2400"/>
                        <a:t> Interview</a:t>
                      </a:r>
                      <a:endParaRPr lang="en-US" sz="2400" dirty="0"/>
                    </a:p>
                  </a:txBody>
                  <a:tcPr/>
                </a:tc>
                <a:tc>
                  <a:txBody>
                    <a:bodyPr/>
                    <a:lstStyle/>
                    <a:p>
                      <a:r>
                        <a:rPr lang="en-US" sz="2400" dirty="0"/>
                        <a:t>To </a:t>
                      </a:r>
                      <a:r>
                        <a:rPr lang="en-US" sz="2400" b="1" dirty="0"/>
                        <a:t>sell</a:t>
                      </a:r>
                      <a:r>
                        <a:rPr lang="en-US" sz="2400" dirty="0"/>
                        <a:t> you on the advantages</a:t>
                      </a:r>
                      <a:r>
                        <a:rPr lang="en-US" sz="2400" baseline="0" dirty="0"/>
                        <a:t> of the job, usually with a higher ranking executive.</a:t>
                      </a:r>
                      <a:endParaRPr lang="en-US" sz="2400" dirty="0"/>
                    </a:p>
                  </a:txBody>
                  <a:tcPr/>
                </a:tc>
                <a:extLst>
                  <a:ext uri="{0D108BD9-81ED-4DB2-BD59-A6C34878D82A}">
                    <a16:rowId xmlns:a16="http://schemas.microsoft.com/office/drawing/2014/main" val="3263818246"/>
                  </a:ext>
                </a:extLst>
              </a:tr>
              <a:tr h="933143">
                <a:tc>
                  <a:txBody>
                    <a:bodyPr/>
                    <a:lstStyle/>
                    <a:p>
                      <a:r>
                        <a:rPr lang="en-US" sz="2400" b="1" dirty="0"/>
                        <a:t>Final Evaluation</a:t>
                      </a:r>
                      <a:r>
                        <a:rPr lang="en-US" sz="2400" dirty="0"/>
                        <a:t> Interview</a:t>
                      </a:r>
                    </a:p>
                  </a:txBody>
                  <a:tcPr/>
                </a:tc>
                <a:tc>
                  <a:txBody>
                    <a:bodyPr/>
                    <a:lstStyle/>
                    <a:p>
                      <a:r>
                        <a:rPr lang="en-US" sz="2400" b="1" dirty="0"/>
                        <a:t>Identifying</a:t>
                      </a:r>
                      <a:r>
                        <a:rPr lang="en-US" sz="2400" dirty="0"/>
                        <a:t> the top candidates from all who qualify.</a:t>
                      </a:r>
                    </a:p>
                  </a:txBody>
                  <a:tcPr/>
                </a:tc>
                <a:extLst>
                  <a:ext uri="{0D108BD9-81ED-4DB2-BD59-A6C34878D82A}">
                    <a16:rowId xmlns:a16="http://schemas.microsoft.com/office/drawing/2014/main" val="1839851970"/>
                  </a:ext>
                </a:extLst>
              </a:tr>
            </a:tbl>
          </a:graphicData>
        </a:graphic>
      </p:graphicFrame>
    </p:spTree>
    <p:extLst>
      <p:ext uri="{BB962C8B-B14F-4D97-AF65-F5344CB8AC3E}">
        <p14:creationId xmlns:p14="http://schemas.microsoft.com/office/powerpoint/2010/main" val="156048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1235"/>
          </a:xfrm>
        </p:spPr>
        <p:txBody>
          <a:bodyPr>
            <a:normAutofit fontScale="90000"/>
          </a:bodyPr>
          <a:lstStyle/>
          <a:p>
            <a:r>
              <a:rPr lang="en-US" b="1" dirty="0"/>
              <a:t>Types of Employment Interviews</a:t>
            </a:r>
          </a:p>
        </p:txBody>
      </p:sp>
      <p:sp>
        <p:nvSpPr>
          <p:cNvPr id="3" name="Content Placeholder 2"/>
          <p:cNvSpPr>
            <a:spLocks noGrp="1"/>
          </p:cNvSpPr>
          <p:nvPr>
            <p:ph idx="1"/>
          </p:nvPr>
        </p:nvSpPr>
        <p:spPr>
          <a:xfrm>
            <a:off x="2589212" y="1482435"/>
            <a:ext cx="8915400" cy="4890655"/>
          </a:xfrm>
        </p:spPr>
        <p:txBody>
          <a:bodyPr>
            <a:normAutofit/>
          </a:bodyPr>
          <a:lstStyle/>
          <a:p>
            <a:pPr marL="0" indent="0">
              <a:buNone/>
            </a:pPr>
            <a:r>
              <a:rPr lang="en-US" sz="2800" dirty="0"/>
              <a:t>Refer to the handout and explain each type of the interview.</a:t>
            </a:r>
          </a:p>
          <a:p>
            <a:r>
              <a:rPr lang="en-US" sz="2800" dirty="0"/>
              <a:t>Structured vs unstructured</a:t>
            </a:r>
          </a:p>
          <a:p>
            <a:r>
              <a:rPr lang="en-US" sz="2800" dirty="0"/>
              <a:t>Panel vs group</a:t>
            </a:r>
          </a:p>
          <a:p>
            <a:r>
              <a:rPr lang="en-US" sz="2800" dirty="0"/>
              <a:t>Behavioral</a:t>
            </a:r>
          </a:p>
          <a:p>
            <a:r>
              <a:rPr lang="en-US" sz="2800" dirty="0"/>
              <a:t>Situational</a:t>
            </a:r>
          </a:p>
          <a:p>
            <a:r>
              <a:rPr lang="en-US" sz="2800" dirty="0"/>
              <a:t>Working</a:t>
            </a:r>
          </a:p>
          <a:p>
            <a:r>
              <a:rPr lang="en-US" sz="2800" dirty="0"/>
              <a:t>Stress </a:t>
            </a:r>
          </a:p>
        </p:txBody>
      </p:sp>
    </p:spTree>
    <p:extLst>
      <p:ext uri="{BB962C8B-B14F-4D97-AF65-F5344CB8AC3E}">
        <p14:creationId xmlns:p14="http://schemas.microsoft.com/office/powerpoint/2010/main" val="321742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62581"/>
          </a:xfrm>
        </p:spPr>
        <p:txBody>
          <a:bodyPr>
            <a:normAutofit fontScale="90000"/>
          </a:bodyPr>
          <a:lstStyle/>
          <a:p>
            <a:r>
              <a:rPr lang="en-US" b="1" dirty="0"/>
              <a:t>Types of Interviews-Summary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8949745"/>
              </p:ext>
            </p:extLst>
          </p:nvPr>
        </p:nvGraphicFramePr>
        <p:xfrm>
          <a:off x="825910" y="1233488"/>
          <a:ext cx="10678703" cy="467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2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15636"/>
            <a:ext cx="6983694" cy="892054"/>
          </a:xfrm>
        </p:spPr>
        <p:txBody>
          <a:bodyPr>
            <a:normAutofit fontScale="90000"/>
          </a:bodyPr>
          <a:lstStyle/>
          <a:p>
            <a:r>
              <a:rPr lang="en-US" sz="4000" b="1" dirty="0"/>
              <a:t>Types of Interviews-Summary</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8392949"/>
              </p:ext>
            </p:extLst>
          </p:nvPr>
        </p:nvGraphicFramePr>
        <p:xfrm>
          <a:off x="599768" y="1455173"/>
          <a:ext cx="11288303" cy="4987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82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57856"/>
            <a:ext cx="8911687" cy="567380"/>
          </a:xfrm>
        </p:spPr>
        <p:txBody>
          <a:bodyPr>
            <a:normAutofit fontScale="90000"/>
          </a:bodyPr>
          <a:lstStyle/>
          <a:p>
            <a:r>
              <a:rPr lang="en-US" b="1" dirty="0"/>
              <a:t>Interview Media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970578"/>
              </p:ext>
            </p:extLst>
          </p:nvPr>
        </p:nvGraphicFramePr>
        <p:xfrm>
          <a:off x="2589213" y="1289050"/>
          <a:ext cx="89154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9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207818"/>
            <a:ext cx="9620394" cy="720437"/>
          </a:xfrm>
        </p:spPr>
        <p:txBody>
          <a:bodyPr>
            <a:normAutofit fontScale="90000"/>
          </a:bodyPr>
          <a:lstStyle/>
          <a:p>
            <a:r>
              <a:rPr lang="en-US" b="1" dirty="0"/>
              <a:t>What does the Employer look for in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8471684"/>
              </p:ext>
            </p:extLst>
          </p:nvPr>
        </p:nvGraphicFramePr>
        <p:xfrm>
          <a:off x="632840" y="1349255"/>
          <a:ext cx="10684089" cy="53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31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708" y="599768"/>
            <a:ext cx="6932584" cy="819955"/>
          </a:xfrm>
        </p:spPr>
        <p:txBody>
          <a:bodyPr/>
          <a:lstStyle/>
          <a:p>
            <a:r>
              <a:rPr lang="en-GB" b="1" dirty="0">
                <a:solidFill>
                  <a:schemeClr val="tx1"/>
                </a:solidFill>
                <a:latin typeface="Times New Roman" panose="02020603050405020304" pitchFamily="18" charset="0"/>
                <a:cs typeface="Times New Roman" panose="02020603050405020304" pitchFamily="18" charset="0"/>
              </a:rPr>
              <a:t>Matching Skills to Requirements</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8996029"/>
              </p:ext>
            </p:extLst>
          </p:nvPr>
        </p:nvGraphicFramePr>
        <p:xfrm>
          <a:off x="521110" y="1674254"/>
          <a:ext cx="11503742" cy="4757859"/>
        </p:xfrm>
        <a:graphic>
          <a:graphicData uri="http://schemas.openxmlformats.org/drawingml/2006/table">
            <a:tbl>
              <a:tblPr firstRow="1" bandRow="1">
                <a:tableStyleId>{F5AB1C69-6EDB-4FF4-983F-18BD219EF322}</a:tableStyleId>
              </a:tblPr>
              <a:tblGrid>
                <a:gridCol w="4973690">
                  <a:extLst>
                    <a:ext uri="{9D8B030D-6E8A-4147-A177-3AD203B41FA5}">
                      <a16:colId xmlns:a16="http://schemas.microsoft.com/office/drawing/2014/main" val="20000"/>
                    </a:ext>
                  </a:extLst>
                </a:gridCol>
                <a:gridCol w="6530052">
                  <a:extLst>
                    <a:ext uri="{9D8B030D-6E8A-4147-A177-3AD203B41FA5}">
                      <a16:colId xmlns:a16="http://schemas.microsoft.com/office/drawing/2014/main" val="20001"/>
                    </a:ext>
                  </a:extLst>
                </a:gridCol>
              </a:tblGrid>
              <a:tr h="1080134">
                <a:tc>
                  <a:txBody>
                    <a:bodyPr/>
                    <a:lstStyle/>
                    <a:p>
                      <a:pPr algn="ctr"/>
                      <a:r>
                        <a:rPr lang="en-GB" sz="3600" u="none" dirty="0"/>
                        <a:t>Employer needs</a:t>
                      </a:r>
                      <a:endParaRPr lang="en-US" sz="36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GB" sz="3600" u="none" dirty="0"/>
                        <a:t>Your evidence</a:t>
                      </a:r>
                    </a:p>
                    <a:p>
                      <a:pPr algn="ctr"/>
                      <a:endParaRPr lang="en-US" sz="3600" u="none"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69139">
                <a:tc>
                  <a:txBody>
                    <a:bodyPr/>
                    <a:lstStyle/>
                    <a:p>
                      <a:pPr>
                        <a:lnSpc>
                          <a:spcPct val="90000"/>
                        </a:lnSpc>
                        <a:buFont typeface="Wingdings" panose="05000000000000000000" pitchFamily="2" charset="2"/>
                        <a:buNone/>
                      </a:pPr>
                      <a:r>
                        <a:rPr lang="en-GB" sz="2800" dirty="0"/>
                        <a:t>Communication </a:t>
                      </a:r>
                    </a:p>
                    <a:p>
                      <a:pPr>
                        <a:lnSpc>
                          <a:spcPct val="90000"/>
                        </a:lnSpc>
                        <a:buFont typeface="Wingdings" panose="05000000000000000000" pitchFamily="2" charset="2"/>
                        <a:buNone/>
                      </a:pPr>
                      <a:r>
                        <a:rPr lang="en-GB" sz="2800" dirty="0"/>
                        <a:t>Team work</a:t>
                      </a:r>
                    </a:p>
                    <a:p>
                      <a:pPr>
                        <a:lnSpc>
                          <a:spcPct val="90000"/>
                        </a:lnSpc>
                        <a:buFont typeface="Wingdings" panose="05000000000000000000" pitchFamily="2" charset="2"/>
                        <a:buNone/>
                      </a:pPr>
                      <a:r>
                        <a:rPr lang="en-GB" sz="2800" dirty="0"/>
                        <a:t>Leadership</a:t>
                      </a:r>
                    </a:p>
                    <a:p>
                      <a:pPr>
                        <a:lnSpc>
                          <a:spcPct val="90000"/>
                        </a:lnSpc>
                        <a:buFont typeface="Wingdings" panose="05000000000000000000" pitchFamily="2" charset="2"/>
                        <a:buNone/>
                      </a:pPr>
                      <a:r>
                        <a:rPr lang="en-GB" sz="2800" dirty="0"/>
                        <a:t>Initiative</a:t>
                      </a:r>
                    </a:p>
                    <a:p>
                      <a:pPr>
                        <a:lnSpc>
                          <a:spcPct val="90000"/>
                        </a:lnSpc>
                        <a:buFont typeface="Wingdings" panose="05000000000000000000" pitchFamily="2" charset="2"/>
                        <a:buNone/>
                      </a:pPr>
                      <a:r>
                        <a:rPr lang="en-GB" sz="2800" dirty="0"/>
                        <a:t>Customer Care</a:t>
                      </a:r>
                    </a:p>
                    <a:p>
                      <a:pPr>
                        <a:lnSpc>
                          <a:spcPct val="90000"/>
                        </a:lnSpc>
                        <a:buFont typeface="Wingdings" panose="05000000000000000000" pitchFamily="2" charset="2"/>
                        <a:buNone/>
                      </a:pPr>
                      <a:r>
                        <a:rPr lang="en-GB" sz="2800" dirty="0"/>
                        <a:t>IT </a:t>
                      </a:r>
                    </a:p>
                    <a:p>
                      <a:pPr>
                        <a:lnSpc>
                          <a:spcPct val="90000"/>
                        </a:lnSpc>
                        <a:buFont typeface="Wingdings" panose="05000000000000000000" pitchFamily="2" charset="2"/>
                        <a:buNone/>
                      </a:pPr>
                      <a:r>
                        <a:rPr lang="en-GB" sz="2800" dirty="0"/>
                        <a:t>Commercial awareness</a:t>
                      </a:r>
                      <a:endParaRPr lang="en-US" sz="28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nSpc>
                          <a:spcPct val="90000"/>
                        </a:lnSpc>
                        <a:buFont typeface="Wingdings" panose="05000000000000000000" pitchFamily="2" charset="2"/>
                        <a:buNone/>
                      </a:pPr>
                      <a:r>
                        <a:rPr lang="en-GB" sz="2800" dirty="0"/>
                        <a:t>Presentation to class</a:t>
                      </a:r>
                    </a:p>
                    <a:p>
                      <a:pPr>
                        <a:lnSpc>
                          <a:spcPct val="90000"/>
                        </a:lnSpc>
                        <a:buFont typeface="Wingdings" panose="05000000000000000000" pitchFamily="2" charset="2"/>
                        <a:buNone/>
                      </a:pPr>
                      <a:r>
                        <a:rPr lang="en-GB" sz="2800" dirty="0"/>
                        <a:t>Example of</a:t>
                      </a:r>
                      <a:r>
                        <a:rPr lang="en-GB" sz="2800" baseline="0" dirty="0"/>
                        <a:t> any project</a:t>
                      </a:r>
                      <a:endParaRPr lang="en-GB" sz="2800" dirty="0"/>
                    </a:p>
                    <a:p>
                      <a:pPr>
                        <a:lnSpc>
                          <a:spcPct val="90000"/>
                        </a:lnSpc>
                        <a:buFont typeface="Wingdings" panose="05000000000000000000" pitchFamily="2" charset="2"/>
                        <a:buNone/>
                      </a:pPr>
                      <a:r>
                        <a:rPr lang="en-GB" sz="2800" dirty="0"/>
                        <a:t>Students</a:t>
                      </a:r>
                      <a:r>
                        <a:rPr lang="en-GB" sz="2800" baseline="0" dirty="0"/>
                        <a:t> societies</a:t>
                      </a:r>
                      <a:r>
                        <a:rPr lang="en-GB" sz="2800" dirty="0"/>
                        <a:t>, Committees etc.</a:t>
                      </a:r>
                    </a:p>
                    <a:p>
                      <a:pPr>
                        <a:lnSpc>
                          <a:spcPct val="90000"/>
                        </a:lnSpc>
                        <a:buFont typeface="Wingdings" panose="05000000000000000000" pitchFamily="2" charset="2"/>
                        <a:buNone/>
                      </a:pPr>
                      <a:r>
                        <a:rPr lang="en-GB" sz="2800" dirty="0"/>
                        <a:t>Fundraising for charity</a:t>
                      </a:r>
                    </a:p>
                    <a:p>
                      <a:pPr>
                        <a:lnSpc>
                          <a:spcPct val="90000"/>
                        </a:lnSpc>
                        <a:buFont typeface="Wingdings" panose="05000000000000000000" pitchFamily="2" charset="2"/>
                        <a:buNone/>
                      </a:pPr>
                      <a:r>
                        <a:rPr lang="en-GB" sz="2800" dirty="0"/>
                        <a:t>Working in</a:t>
                      </a:r>
                      <a:r>
                        <a:rPr lang="en-GB" sz="2800" baseline="0" dirty="0"/>
                        <a:t> some service.</a:t>
                      </a:r>
                      <a:endParaRPr lang="en-GB" sz="2800" dirty="0"/>
                    </a:p>
                    <a:p>
                      <a:pPr>
                        <a:lnSpc>
                          <a:spcPct val="90000"/>
                        </a:lnSpc>
                        <a:buFont typeface="Wingdings" panose="05000000000000000000" pitchFamily="2" charset="2"/>
                        <a:buNone/>
                      </a:pPr>
                      <a:r>
                        <a:rPr lang="en-GB" sz="2800" dirty="0"/>
                        <a:t>Designed website</a:t>
                      </a:r>
                    </a:p>
                    <a:p>
                      <a:pPr>
                        <a:lnSpc>
                          <a:spcPct val="90000"/>
                        </a:lnSpc>
                        <a:buFont typeface="Wingdings" panose="05000000000000000000" pitchFamily="2" charset="2"/>
                        <a:buNone/>
                      </a:pPr>
                      <a:r>
                        <a:rPr lang="en-GB" sz="2800" dirty="0"/>
                        <a:t>Business pages</a:t>
                      </a:r>
                    </a:p>
                    <a:p>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351671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375</TotalTime>
  <Words>1719</Words>
  <Application>Microsoft Office PowerPoint</Application>
  <PresentationFormat>Widescreen</PresentationFormat>
  <Paragraphs>225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 Antiqua</vt:lpstr>
      <vt:lpstr>Century Gothic</vt:lpstr>
      <vt:lpstr>Lucida Grande</vt:lpstr>
      <vt:lpstr>Times New Roman</vt:lpstr>
      <vt:lpstr>Wingdings</vt:lpstr>
      <vt:lpstr>Wingdings 3</vt:lpstr>
      <vt:lpstr>Wisp</vt:lpstr>
      <vt:lpstr>JOB INTERVIEWS</vt:lpstr>
      <vt:lpstr>The Employment Interview</vt:lpstr>
      <vt:lpstr>Series or Sequence of Interviews</vt:lpstr>
      <vt:lpstr>Types of Employment Interviews</vt:lpstr>
      <vt:lpstr>Types of Interviews-Summary</vt:lpstr>
      <vt:lpstr>Types of Interviews-Summary</vt:lpstr>
      <vt:lpstr>Interview Media</vt:lpstr>
      <vt:lpstr>What does the Employer look for in the interview?</vt:lpstr>
      <vt:lpstr>Matching Skills to Requirements</vt:lpstr>
      <vt:lpstr>TOP 10 MOST WANTED SKILLS IN INTERVIEW</vt:lpstr>
      <vt:lpstr>TOP 10 MOST WANTED SKILLS IN INTERVIEW</vt:lpstr>
      <vt:lpstr>Preparing for the Interview</vt:lpstr>
      <vt:lpstr>Preparing for the Interview</vt:lpstr>
      <vt:lpstr>Preparing for the Interview</vt:lpstr>
      <vt:lpstr>PowerPoint Presentation</vt:lpstr>
      <vt:lpstr>PowerPoint Presentation</vt:lpstr>
      <vt:lpstr>For Women</vt:lpstr>
      <vt:lpstr>PowerPoint Presentation</vt:lpstr>
      <vt:lpstr>Final Look-The brand you</vt:lpstr>
      <vt:lpstr>PowerPoint Presentation</vt:lpstr>
      <vt:lpstr>PowerPoint Presentation</vt:lpstr>
      <vt:lpstr>EMPATHY</vt:lpstr>
      <vt:lpstr>PowerPoint Presentation</vt:lpstr>
      <vt:lpstr>During the Interview </vt:lpstr>
      <vt:lpstr>How to Answer</vt:lpstr>
      <vt:lpstr>      Responding to Competency Q</vt:lpstr>
      <vt:lpstr>PowerPoint Presentation</vt:lpstr>
      <vt:lpstr>Typical Questions</vt:lpstr>
      <vt:lpstr>Other Type of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INTERVIEWS</dc:title>
  <dc:creator>Sameera Sultan</dc:creator>
  <cp:lastModifiedBy>mukand rathi</cp:lastModifiedBy>
  <cp:revision>85</cp:revision>
  <dcterms:created xsi:type="dcterms:W3CDTF">2021-04-21T04:33:48Z</dcterms:created>
  <dcterms:modified xsi:type="dcterms:W3CDTF">2021-05-09T14:26:54Z</dcterms:modified>
</cp:coreProperties>
</file>