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5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3CEB6C-98C4-411F-8390-5665EF52D42A}" type="doc">
      <dgm:prSet loTypeId="urn:microsoft.com/office/officeart/2005/8/layout/target3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548F0C0-9C00-4E31-B02E-6CAE155CF9CF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Content</a:t>
          </a:r>
        </a:p>
      </dgm:t>
    </dgm:pt>
    <dgm:pt modelId="{9EA19DA4-39BB-42F0-B6BA-89083B482351}" type="parTrans" cxnId="{CE6E8199-C574-4B25-9415-C42F22611518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5B21AE17-E972-486A-A23A-E45881D09724}" type="sibTrans" cxnId="{CE6E8199-C574-4B25-9415-C42F22611518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11B1F2AF-1CD8-432D-9216-A72BEC77F68B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Words</a:t>
          </a:r>
        </a:p>
      </dgm:t>
    </dgm:pt>
    <dgm:pt modelId="{799BB7DD-FED7-4926-BBCF-F546E19EF318}" type="parTrans" cxnId="{20009CAD-E1CA-431E-BD2C-71C24A03A010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C266C36B-6B92-4CDF-9B09-CF8FCE159CA6}" type="sibTrans" cxnId="{20009CAD-E1CA-431E-BD2C-71C24A03A010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0AE48D4F-F9DA-4980-948A-A1182EE55451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Structure of </a:t>
          </a:r>
          <a:r>
            <a:rPr lang="en-US">
              <a:solidFill>
                <a:srgbClr val="FF0000"/>
              </a:solidFill>
            </a:rPr>
            <a:t>the text</a:t>
          </a:r>
          <a:endParaRPr lang="en-US" dirty="0">
            <a:solidFill>
              <a:srgbClr val="FF0000"/>
            </a:solidFill>
          </a:endParaRPr>
        </a:p>
      </dgm:t>
    </dgm:pt>
    <dgm:pt modelId="{FE3C4366-53D3-4956-88CA-95BFEE20885E}" type="parTrans" cxnId="{57B6B0C1-28D1-4ACA-86B4-C7427F2EEA3F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F0A2352A-36EC-4722-8D5E-69EFF52B409B}" type="sibTrans" cxnId="{57B6B0C1-28D1-4ACA-86B4-C7427F2EEA3F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2CF313AE-7D9B-48C0-823E-DDEBD65E7C25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Paralanguage</a:t>
          </a:r>
        </a:p>
      </dgm:t>
    </dgm:pt>
    <dgm:pt modelId="{CD54B71C-2FE7-486F-9D13-95461164AC66}" type="parTrans" cxnId="{0BF06804-BF29-4D45-8354-0E6A06548E39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F618275D-4E61-4C81-8AF9-9BCC798DA804}" type="sibTrans" cxnId="{0BF06804-BF29-4D45-8354-0E6A06548E39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58DDB76D-44C0-4C5A-985F-4CB4BAF6F968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Body language</a:t>
          </a:r>
        </a:p>
      </dgm:t>
    </dgm:pt>
    <dgm:pt modelId="{9833708A-D396-4892-88BC-3A436BDE0D40}" type="parTrans" cxnId="{6F366480-ED0B-4404-BF58-BC1D461FAB89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1321B0D8-76B4-4993-9466-B8FBD3EE30A2}" type="sibTrans" cxnId="{6F366480-ED0B-4404-BF58-BC1D461FAB89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B8D52392-382B-4E53-98CC-9FB54587FAB3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Communication Skills</a:t>
          </a:r>
        </a:p>
      </dgm:t>
    </dgm:pt>
    <dgm:pt modelId="{B3DF3E6C-3709-433F-A653-1D869DE833E1}" type="parTrans" cxnId="{1FAE5C1B-6764-4BE0-904A-97D703F1F601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D1296762-ABEB-4DDF-B433-A682F3F6F327}" type="sibTrans" cxnId="{1FAE5C1B-6764-4BE0-904A-97D703F1F601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C93C1453-1071-40AD-AAC8-A1E2677FA53B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Strategies of message composition</a:t>
          </a:r>
        </a:p>
      </dgm:t>
    </dgm:pt>
    <dgm:pt modelId="{74331D66-8F7C-40FE-81EF-A20712B2BCEE}" type="parTrans" cxnId="{22D788F6-2D45-439D-B482-4DC3F5474A87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D2D5BBF7-5121-438A-A583-0C430880B46E}" type="sibTrans" cxnId="{22D788F6-2D45-439D-B482-4DC3F5474A87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30792B3F-833F-4272-929B-39625F2ADA22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Strategies for message communication or delivery</a:t>
          </a:r>
        </a:p>
      </dgm:t>
    </dgm:pt>
    <dgm:pt modelId="{405DED11-EBF4-422D-89D5-4545F3072AA2}" type="parTrans" cxnId="{E4252B71-860A-42C5-9451-82742BA9043E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BCDA5A4B-4686-428E-B550-604E1F2DFC0B}" type="sibTrans" cxnId="{E4252B71-860A-42C5-9451-82742BA9043E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BFA441AC-2995-4384-94B2-BB839DB516D0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Style of delivery</a:t>
          </a:r>
        </a:p>
      </dgm:t>
    </dgm:pt>
    <dgm:pt modelId="{BA90E840-3F69-4067-96D5-D9B507A7BD6B}" type="sibTrans" cxnId="{CD034376-6F5A-4F8D-B1A6-3ACB44EF6BA5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19812278-5D27-4FD2-9231-2105E599F233}" type="parTrans" cxnId="{CD034376-6F5A-4F8D-B1A6-3ACB44EF6BA5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B3B7D9F2-4AEA-4534-A69D-50886DC2F1ED}" type="pres">
      <dgm:prSet presAssocID="{9C3CEB6C-98C4-411F-8390-5665EF52D42A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93F85ED-9EC0-438C-85E5-696595611B57}" type="pres">
      <dgm:prSet presAssocID="{5548F0C0-9C00-4E31-B02E-6CAE155CF9CF}" presName="circle1" presStyleLbl="node1" presStyleIdx="0" presStyleCnt="3"/>
      <dgm:spPr/>
    </dgm:pt>
    <dgm:pt modelId="{F115631D-D04A-4708-9B13-9851092F9DD1}" type="pres">
      <dgm:prSet presAssocID="{5548F0C0-9C00-4E31-B02E-6CAE155CF9CF}" presName="space" presStyleCnt="0"/>
      <dgm:spPr/>
    </dgm:pt>
    <dgm:pt modelId="{D40DC70A-E48D-40CA-840D-89BDF11E592E}" type="pres">
      <dgm:prSet presAssocID="{5548F0C0-9C00-4E31-B02E-6CAE155CF9CF}" presName="rect1" presStyleLbl="alignAcc1" presStyleIdx="0" presStyleCnt="3"/>
      <dgm:spPr/>
    </dgm:pt>
    <dgm:pt modelId="{BC9AE4A8-179A-4E9D-8658-DF0048C8E848}" type="pres">
      <dgm:prSet presAssocID="{BFA441AC-2995-4384-94B2-BB839DB516D0}" presName="vertSpace2" presStyleLbl="node1" presStyleIdx="0" presStyleCnt="3"/>
      <dgm:spPr/>
    </dgm:pt>
    <dgm:pt modelId="{12260FE8-85E3-48DF-A6B1-063BAFD911AF}" type="pres">
      <dgm:prSet presAssocID="{BFA441AC-2995-4384-94B2-BB839DB516D0}" presName="circle2" presStyleLbl="node1" presStyleIdx="1" presStyleCnt="3"/>
      <dgm:spPr/>
    </dgm:pt>
    <dgm:pt modelId="{1EC7AECD-537F-4316-8B06-94BBB22261AF}" type="pres">
      <dgm:prSet presAssocID="{BFA441AC-2995-4384-94B2-BB839DB516D0}" presName="rect2" presStyleLbl="alignAcc1" presStyleIdx="1" presStyleCnt="3"/>
      <dgm:spPr/>
    </dgm:pt>
    <dgm:pt modelId="{C21F236B-D63A-44A9-8A5F-B2C0D44AB524}" type="pres">
      <dgm:prSet presAssocID="{B8D52392-382B-4E53-98CC-9FB54587FAB3}" presName="vertSpace3" presStyleLbl="node1" presStyleIdx="1" presStyleCnt="3"/>
      <dgm:spPr/>
    </dgm:pt>
    <dgm:pt modelId="{0EDC49AC-B4C9-4EA2-8D1C-110BCB03AD95}" type="pres">
      <dgm:prSet presAssocID="{B8D52392-382B-4E53-98CC-9FB54587FAB3}" presName="circle3" presStyleLbl="node1" presStyleIdx="2" presStyleCnt="3"/>
      <dgm:spPr/>
    </dgm:pt>
    <dgm:pt modelId="{A5FFE675-C8E4-4874-8EB8-CCEF155AA396}" type="pres">
      <dgm:prSet presAssocID="{B8D52392-382B-4E53-98CC-9FB54587FAB3}" presName="rect3" presStyleLbl="alignAcc1" presStyleIdx="2" presStyleCnt="3"/>
      <dgm:spPr/>
    </dgm:pt>
    <dgm:pt modelId="{F3BDDBBF-FD3B-42C5-A572-1A1A184AA476}" type="pres">
      <dgm:prSet presAssocID="{5548F0C0-9C00-4E31-B02E-6CAE155CF9CF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A743C6DE-CE74-40E0-8855-E765CFDF79F2}" type="pres">
      <dgm:prSet presAssocID="{5548F0C0-9C00-4E31-B02E-6CAE155CF9CF}" presName="rect1ChTx" presStyleLbl="alignAcc1" presStyleIdx="2" presStyleCnt="3">
        <dgm:presLayoutVars>
          <dgm:bulletEnabled val="1"/>
        </dgm:presLayoutVars>
      </dgm:prSet>
      <dgm:spPr/>
    </dgm:pt>
    <dgm:pt modelId="{CEC98949-3D64-4567-BCC8-BC38DEDA8FAE}" type="pres">
      <dgm:prSet presAssocID="{BFA441AC-2995-4384-94B2-BB839DB516D0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304EE029-4463-49F6-A87F-9C944234BE95}" type="pres">
      <dgm:prSet presAssocID="{BFA441AC-2995-4384-94B2-BB839DB516D0}" presName="rect2ChTx" presStyleLbl="alignAcc1" presStyleIdx="2" presStyleCnt="3">
        <dgm:presLayoutVars>
          <dgm:bulletEnabled val="1"/>
        </dgm:presLayoutVars>
      </dgm:prSet>
      <dgm:spPr/>
    </dgm:pt>
    <dgm:pt modelId="{AD13D223-1F71-430D-AD41-97F26C3B38D1}" type="pres">
      <dgm:prSet presAssocID="{B8D52392-382B-4E53-98CC-9FB54587FAB3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0A079261-9BDA-4952-B9BB-B05E86E0CA29}" type="pres">
      <dgm:prSet presAssocID="{B8D52392-382B-4E53-98CC-9FB54587FAB3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0BF06804-BF29-4D45-8354-0E6A06548E39}" srcId="{BFA441AC-2995-4384-94B2-BB839DB516D0}" destId="{2CF313AE-7D9B-48C0-823E-DDEBD65E7C25}" srcOrd="0" destOrd="0" parTransId="{CD54B71C-2FE7-486F-9D13-95461164AC66}" sibTransId="{F618275D-4E61-4C81-8AF9-9BCC798DA804}"/>
    <dgm:cxn modelId="{1FAE5C1B-6764-4BE0-904A-97D703F1F601}" srcId="{9C3CEB6C-98C4-411F-8390-5665EF52D42A}" destId="{B8D52392-382B-4E53-98CC-9FB54587FAB3}" srcOrd="2" destOrd="0" parTransId="{B3DF3E6C-3709-433F-A653-1D869DE833E1}" sibTransId="{D1296762-ABEB-4DDF-B433-A682F3F6F327}"/>
    <dgm:cxn modelId="{539D711B-6587-417D-970D-E4164C3434C0}" type="presOf" srcId="{9C3CEB6C-98C4-411F-8390-5665EF52D42A}" destId="{B3B7D9F2-4AEA-4534-A69D-50886DC2F1ED}" srcOrd="0" destOrd="0" presId="urn:microsoft.com/office/officeart/2005/8/layout/target3"/>
    <dgm:cxn modelId="{49B3952C-36A4-4C23-90A3-6884C7C9B908}" type="presOf" srcId="{B8D52392-382B-4E53-98CC-9FB54587FAB3}" destId="{A5FFE675-C8E4-4874-8EB8-CCEF155AA396}" srcOrd="0" destOrd="0" presId="urn:microsoft.com/office/officeart/2005/8/layout/target3"/>
    <dgm:cxn modelId="{F1556A39-F383-4B28-8061-E315DDAB5BAE}" type="presOf" srcId="{11B1F2AF-1CD8-432D-9216-A72BEC77F68B}" destId="{A743C6DE-CE74-40E0-8855-E765CFDF79F2}" srcOrd="0" destOrd="0" presId="urn:microsoft.com/office/officeart/2005/8/layout/target3"/>
    <dgm:cxn modelId="{8BB4E06C-296A-42A4-9AA1-0653EF874249}" type="presOf" srcId="{30792B3F-833F-4272-929B-39625F2ADA22}" destId="{0A079261-9BDA-4952-B9BB-B05E86E0CA29}" srcOrd="0" destOrd="1" presId="urn:microsoft.com/office/officeart/2005/8/layout/target3"/>
    <dgm:cxn modelId="{E4252B71-860A-42C5-9451-82742BA9043E}" srcId="{B8D52392-382B-4E53-98CC-9FB54587FAB3}" destId="{30792B3F-833F-4272-929B-39625F2ADA22}" srcOrd="1" destOrd="0" parTransId="{405DED11-EBF4-422D-89D5-4545F3072AA2}" sibTransId="{BCDA5A4B-4686-428E-B550-604E1F2DFC0B}"/>
    <dgm:cxn modelId="{AE684554-873A-47A8-933C-87384D5EE47D}" type="presOf" srcId="{58DDB76D-44C0-4C5A-985F-4CB4BAF6F968}" destId="{304EE029-4463-49F6-A87F-9C944234BE95}" srcOrd="0" destOrd="1" presId="urn:microsoft.com/office/officeart/2005/8/layout/target3"/>
    <dgm:cxn modelId="{A56FBE54-6440-45B6-B6B2-827AC00B39D9}" type="presOf" srcId="{BFA441AC-2995-4384-94B2-BB839DB516D0}" destId="{1EC7AECD-537F-4316-8B06-94BBB22261AF}" srcOrd="0" destOrd="0" presId="urn:microsoft.com/office/officeart/2005/8/layout/target3"/>
    <dgm:cxn modelId="{CD034376-6F5A-4F8D-B1A6-3ACB44EF6BA5}" srcId="{9C3CEB6C-98C4-411F-8390-5665EF52D42A}" destId="{BFA441AC-2995-4384-94B2-BB839DB516D0}" srcOrd="1" destOrd="0" parTransId="{19812278-5D27-4FD2-9231-2105E599F233}" sibTransId="{BA90E840-3F69-4067-96D5-D9B507A7BD6B}"/>
    <dgm:cxn modelId="{33E9977B-EB79-4CC7-82CC-4E5BB73FEBB8}" type="presOf" srcId="{B8D52392-382B-4E53-98CC-9FB54587FAB3}" destId="{AD13D223-1F71-430D-AD41-97F26C3B38D1}" srcOrd="1" destOrd="0" presId="urn:microsoft.com/office/officeart/2005/8/layout/target3"/>
    <dgm:cxn modelId="{05E72B7C-1556-490B-BB2D-8449018051E3}" type="presOf" srcId="{0AE48D4F-F9DA-4980-948A-A1182EE55451}" destId="{A743C6DE-CE74-40E0-8855-E765CFDF79F2}" srcOrd="0" destOrd="1" presId="urn:microsoft.com/office/officeart/2005/8/layout/target3"/>
    <dgm:cxn modelId="{6F366480-ED0B-4404-BF58-BC1D461FAB89}" srcId="{BFA441AC-2995-4384-94B2-BB839DB516D0}" destId="{58DDB76D-44C0-4C5A-985F-4CB4BAF6F968}" srcOrd="1" destOrd="0" parTransId="{9833708A-D396-4892-88BC-3A436BDE0D40}" sibTransId="{1321B0D8-76B4-4993-9466-B8FBD3EE30A2}"/>
    <dgm:cxn modelId="{1CB0BB80-9932-4B8C-BDDF-B9D3B1E45214}" type="presOf" srcId="{C93C1453-1071-40AD-AAC8-A1E2677FA53B}" destId="{0A079261-9BDA-4952-B9BB-B05E86E0CA29}" srcOrd="0" destOrd="0" presId="urn:microsoft.com/office/officeart/2005/8/layout/target3"/>
    <dgm:cxn modelId="{EAE0A594-81F5-4F22-B740-CD97DE1C7A5F}" type="presOf" srcId="{BFA441AC-2995-4384-94B2-BB839DB516D0}" destId="{CEC98949-3D64-4567-BCC8-BC38DEDA8FAE}" srcOrd="1" destOrd="0" presId="urn:microsoft.com/office/officeart/2005/8/layout/target3"/>
    <dgm:cxn modelId="{CE6E8199-C574-4B25-9415-C42F22611518}" srcId="{9C3CEB6C-98C4-411F-8390-5665EF52D42A}" destId="{5548F0C0-9C00-4E31-B02E-6CAE155CF9CF}" srcOrd="0" destOrd="0" parTransId="{9EA19DA4-39BB-42F0-B6BA-89083B482351}" sibTransId="{5B21AE17-E972-486A-A23A-E45881D09724}"/>
    <dgm:cxn modelId="{20009CAD-E1CA-431E-BD2C-71C24A03A010}" srcId="{5548F0C0-9C00-4E31-B02E-6CAE155CF9CF}" destId="{11B1F2AF-1CD8-432D-9216-A72BEC77F68B}" srcOrd="0" destOrd="0" parTransId="{799BB7DD-FED7-4926-BBCF-F546E19EF318}" sibTransId="{C266C36B-6B92-4CDF-9B09-CF8FCE159CA6}"/>
    <dgm:cxn modelId="{57B6B0C1-28D1-4ACA-86B4-C7427F2EEA3F}" srcId="{5548F0C0-9C00-4E31-B02E-6CAE155CF9CF}" destId="{0AE48D4F-F9DA-4980-948A-A1182EE55451}" srcOrd="1" destOrd="0" parTransId="{FE3C4366-53D3-4956-88CA-95BFEE20885E}" sibTransId="{F0A2352A-36EC-4722-8D5E-69EFF52B409B}"/>
    <dgm:cxn modelId="{7B1B2DEF-F22B-44F6-8A3E-80552BE0E0D2}" type="presOf" srcId="{2CF313AE-7D9B-48C0-823E-DDEBD65E7C25}" destId="{304EE029-4463-49F6-A87F-9C944234BE95}" srcOrd="0" destOrd="0" presId="urn:microsoft.com/office/officeart/2005/8/layout/target3"/>
    <dgm:cxn modelId="{22D788F6-2D45-439D-B482-4DC3F5474A87}" srcId="{B8D52392-382B-4E53-98CC-9FB54587FAB3}" destId="{C93C1453-1071-40AD-AAC8-A1E2677FA53B}" srcOrd="0" destOrd="0" parTransId="{74331D66-8F7C-40FE-81EF-A20712B2BCEE}" sibTransId="{D2D5BBF7-5121-438A-A583-0C430880B46E}"/>
    <dgm:cxn modelId="{6E9CD5FD-7320-4E4F-ABC8-4B5498964E41}" type="presOf" srcId="{5548F0C0-9C00-4E31-B02E-6CAE155CF9CF}" destId="{D40DC70A-E48D-40CA-840D-89BDF11E592E}" srcOrd="0" destOrd="0" presId="urn:microsoft.com/office/officeart/2005/8/layout/target3"/>
    <dgm:cxn modelId="{AE59A9FE-9003-45A4-AEDF-1F0C42CF06FB}" type="presOf" srcId="{5548F0C0-9C00-4E31-B02E-6CAE155CF9CF}" destId="{F3BDDBBF-FD3B-42C5-A572-1A1A184AA476}" srcOrd="1" destOrd="0" presId="urn:microsoft.com/office/officeart/2005/8/layout/target3"/>
    <dgm:cxn modelId="{6A75F639-5703-4933-B8E9-DC102D2158EB}" type="presParOf" srcId="{B3B7D9F2-4AEA-4534-A69D-50886DC2F1ED}" destId="{B93F85ED-9EC0-438C-85E5-696595611B57}" srcOrd="0" destOrd="0" presId="urn:microsoft.com/office/officeart/2005/8/layout/target3"/>
    <dgm:cxn modelId="{E32E3E4D-8936-40A7-914A-0C7033EBAC83}" type="presParOf" srcId="{B3B7D9F2-4AEA-4534-A69D-50886DC2F1ED}" destId="{F115631D-D04A-4708-9B13-9851092F9DD1}" srcOrd="1" destOrd="0" presId="urn:microsoft.com/office/officeart/2005/8/layout/target3"/>
    <dgm:cxn modelId="{9A541D69-FFEE-4BB1-93C8-8619A181871D}" type="presParOf" srcId="{B3B7D9F2-4AEA-4534-A69D-50886DC2F1ED}" destId="{D40DC70A-E48D-40CA-840D-89BDF11E592E}" srcOrd="2" destOrd="0" presId="urn:microsoft.com/office/officeart/2005/8/layout/target3"/>
    <dgm:cxn modelId="{7EA4EB4C-41F1-4814-823D-B2D4F713AAFB}" type="presParOf" srcId="{B3B7D9F2-4AEA-4534-A69D-50886DC2F1ED}" destId="{BC9AE4A8-179A-4E9D-8658-DF0048C8E848}" srcOrd="3" destOrd="0" presId="urn:microsoft.com/office/officeart/2005/8/layout/target3"/>
    <dgm:cxn modelId="{763F680E-3432-49A4-A926-15B492A6CD56}" type="presParOf" srcId="{B3B7D9F2-4AEA-4534-A69D-50886DC2F1ED}" destId="{12260FE8-85E3-48DF-A6B1-063BAFD911AF}" srcOrd="4" destOrd="0" presId="urn:microsoft.com/office/officeart/2005/8/layout/target3"/>
    <dgm:cxn modelId="{74A77074-CCE3-4784-A40A-05B31D493683}" type="presParOf" srcId="{B3B7D9F2-4AEA-4534-A69D-50886DC2F1ED}" destId="{1EC7AECD-537F-4316-8B06-94BBB22261AF}" srcOrd="5" destOrd="0" presId="urn:microsoft.com/office/officeart/2005/8/layout/target3"/>
    <dgm:cxn modelId="{74DDF9AB-C769-4339-B5FC-3FE8C683F82F}" type="presParOf" srcId="{B3B7D9F2-4AEA-4534-A69D-50886DC2F1ED}" destId="{C21F236B-D63A-44A9-8A5F-B2C0D44AB524}" srcOrd="6" destOrd="0" presId="urn:microsoft.com/office/officeart/2005/8/layout/target3"/>
    <dgm:cxn modelId="{DDCF6DE4-4173-4B57-B8D3-3855E2CABF0A}" type="presParOf" srcId="{B3B7D9F2-4AEA-4534-A69D-50886DC2F1ED}" destId="{0EDC49AC-B4C9-4EA2-8D1C-110BCB03AD95}" srcOrd="7" destOrd="0" presId="urn:microsoft.com/office/officeart/2005/8/layout/target3"/>
    <dgm:cxn modelId="{F40E6AF0-ADA8-4582-A800-5CE2CD3EE9BE}" type="presParOf" srcId="{B3B7D9F2-4AEA-4534-A69D-50886DC2F1ED}" destId="{A5FFE675-C8E4-4874-8EB8-CCEF155AA396}" srcOrd="8" destOrd="0" presId="urn:microsoft.com/office/officeart/2005/8/layout/target3"/>
    <dgm:cxn modelId="{E3641692-B485-44DE-BDF0-ECDF9EE0071D}" type="presParOf" srcId="{B3B7D9F2-4AEA-4534-A69D-50886DC2F1ED}" destId="{F3BDDBBF-FD3B-42C5-A572-1A1A184AA476}" srcOrd="9" destOrd="0" presId="urn:microsoft.com/office/officeart/2005/8/layout/target3"/>
    <dgm:cxn modelId="{81A799F2-0521-4DC3-A869-0E021151D192}" type="presParOf" srcId="{B3B7D9F2-4AEA-4534-A69D-50886DC2F1ED}" destId="{A743C6DE-CE74-40E0-8855-E765CFDF79F2}" srcOrd="10" destOrd="0" presId="urn:microsoft.com/office/officeart/2005/8/layout/target3"/>
    <dgm:cxn modelId="{DFE931FB-7064-458A-8D1D-456B77FA0BDA}" type="presParOf" srcId="{B3B7D9F2-4AEA-4534-A69D-50886DC2F1ED}" destId="{CEC98949-3D64-4567-BCC8-BC38DEDA8FAE}" srcOrd="11" destOrd="0" presId="urn:microsoft.com/office/officeart/2005/8/layout/target3"/>
    <dgm:cxn modelId="{3E7CEF2F-1F55-4BA7-826B-32441057308E}" type="presParOf" srcId="{B3B7D9F2-4AEA-4534-A69D-50886DC2F1ED}" destId="{304EE029-4463-49F6-A87F-9C944234BE95}" srcOrd="12" destOrd="0" presId="urn:microsoft.com/office/officeart/2005/8/layout/target3"/>
    <dgm:cxn modelId="{C23C3D6F-9563-4CA9-98B2-8381424790B9}" type="presParOf" srcId="{B3B7D9F2-4AEA-4534-A69D-50886DC2F1ED}" destId="{AD13D223-1F71-430D-AD41-97F26C3B38D1}" srcOrd="13" destOrd="0" presId="urn:microsoft.com/office/officeart/2005/8/layout/target3"/>
    <dgm:cxn modelId="{C6CC756E-ED37-4AE7-807F-11CCBE6B8A7B}" type="presParOf" srcId="{B3B7D9F2-4AEA-4534-A69D-50886DC2F1ED}" destId="{0A079261-9BDA-4952-B9BB-B05E86E0CA29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967DC2-D9A7-47E7-B4FF-91903ABF8B72}" type="doc">
      <dgm:prSet loTypeId="urn:microsoft.com/office/officeart/2005/8/layout/vList5" loCatId="list" qsTypeId="urn:microsoft.com/office/officeart/2005/8/quickstyle/3d2#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16D4EA-3D50-42F5-B55A-22DB5E28437A}">
      <dgm:prSet phldrT="[Text]" custT="1"/>
      <dgm:spPr/>
      <dgm:t>
        <a:bodyPr/>
        <a:lstStyle/>
        <a:p>
          <a:r>
            <a:rPr lang="en-US" sz="2400" dirty="0"/>
            <a:t>Speaker’s Psychology</a:t>
          </a:r>
        </a:p>
      </dgm:t>
    </dgm:pt>
    <dgm:pt modelId="{4742F7BF-D60E-4939-AF54-9C7F3B28D5A6}" type="parTrans" cxnId="{4835EB09-1723-4141-BC41-D663475DF9EC}">
      <dgm:prSet/>
      <dgm:spPr/>
      <dgm:t>
        <a:bodyPr/>
        <a:lstStyle/>
        <a:p>
          <a:endParaRPr lang="en-US" sz="2000"/>
        </a:p>
      </dgm:t>
    </dgm:pt>
    <dgm:pt modelId="{61EC5987-9984-46B3-A003-C25AD2F367C4}" type="sibTrans" cxnId="{4835EB09-1723-4141-BC41-D663475DF9EC}">
      <dgm:prSet/>
      <dgm:spPr/>
      <dgm:t>
        <a:bodyPr/>
        <a:lstStyle/>
        <a:p>
          <a:endParaRPr lang="en-US" sz="2000"/>
        </a:p>
      </dgm:t>
    </dgm:pt>
    <dgm:pt modelId="{B76E639A-8D26-480D-AF6B-6017C43A9E9C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Perceptions, ideologies, culture, educational level</a:t>
          </a:r>
        </a:p>
      </dgm:t>
    </dgm:pt>
    <dgm:pt modelId="{B5296866-3487-48AA-BC95-0C539E9B85FC}" type="parTrans" cxnId="{E667DB52-A979-4340-A45A-49EB8B7E3B0A}">
      <dgm:prSet/>
      <dgm:spPr/>
      <dgm:t>
        <a:bodyPr/>
        <a:lstStyle/>
        <a:p>
          <a:endParaRPr lang="en-US" sz="2000"/>
        </a:p>
      </dgm:t>
    </dgm:pt>
    <dgm:pt modelId="{3B8C02DC-38C0-4BFB-B162-430165A88C2B}" type="sibTrans" cxnId="{E667DB52-A979-4340-A45A-49EB8B7E3B0A}">
      <dgm:prSet/>
      <dgm:spPr/>
      <dgm:t>
        <a:bodyPr/>
        <a:lstStyle/>
        <a:p>
          <a:endParaRPr lang="en-US" sz="2000"/>
        </a:p>
      </dgm:t>
    </dgm:pt>
    <dgm:pt modelId="{90DBA44F-0FC8-4AE8-94CE-6DF7E2C3AD70}">
      <dgm:prSet phldrT="[Text]" custT="1"/>
      <dgm:spPr/>
      <dgm:t>
        <a:bodyPr/>
        <a:lstStyle/>
        <a:p>
          <a:r>
            <a:rPr lang="en-US" sz="2800" dirty="0"/>
            <a:t>Message Composition Strategies</a:t>
          </a:r>
        </a:p>
      </dgm:t>
    </dgm:pt>
    <dgm:pt modelId="{A9324005-F283-43C9-AB7C-05F49497C220}" type="parTrans" cxnId="{FCE253CE-F52F-4631-986E-B6D60877653B}">
      <dgm:prSet/>
      <dgm:spPr/>
      <dgm:t>
        <a:bodyPr/>
        <a:lstStyle/>
        <a:p>
          <a:endParaRPr lang="en-US" sz="2000"/>
        </a:p>
      </dgm:t>
    </dgm:pt>
    <dgm:pt modelId="{13E97B5E-6578-447F-B20B-D1B22782848F}" type="sibTrans" cxnId="{FCE253CE-F52F-4631-986E-B6D60877653B}">
      <dgm:prSet/>
      <dgm:spPr/>
      <dgm:t>
        <a:bodyPr/>
        <a:lstStyle/>
        <a:p>
          <a:endParaRPr lang="en-US" sz="2000"/>
        </a:p>
      </dgm:t>
    </dgm:pt>
    <dgm:pt modelId="{92381DF4-EBDA-46BF-A9FD-A09B507DD10B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Inappropriate choice of words</a:t>
          </a:r>
        </a:p>
      </dgm:t>
    </dgm:pt>
    <dgm:pt modelId="{CC04D0BD-E4A1-4FD3-BC5C-BE93830BE5D7}" type="parTrans" cxnId="{BDDBD685-7D60-4D76-BB03-747629D7FE7F}">
      <dgm:prSet/>
      <dgm:spPr/>
      <dgm:t>
        <a:bodyPr/>
        <a:lstStyle/>
        <a:p>
          <a:endParaRPr lang="en-US" sz="2000"/>
        </a:p>
      </dgm:t>
    </dgm:pt>
    <dgm:pt modelId="{BC8FA3DD-E916-4192-B89F-96675E22D49A}" type="sibTrans" cxnId="{BDDBD685-7D60-4D76-BB03-747629D7FE7F}">
      <dgm:prSet/>
      <dgm:spPr/>
      <dgm:t>
        <a:bodyPr/>
        <a:lstStyle/>
        <a:p>
          <a:endParaRPr lang="en-US" sz="2000"/>
        </a:p>
      </dgm:t>
    </dgm:pt>
    <dgm:pt modelId="{F1615AC1-709A-47F8-83A0-885EC9726597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Poor presentation and layout</a:t>
          </a:r>
        </a:p>
      </dgm:t>
    </dgm:pt>
    <dgm:pt modelId="{E763F968-13AB-4EAE-AC94-3C55775C72E5}" type="parTrans" cxnId="{4F37D26B-E44B-4473-9AB4-80490FDFEC1D}">
      <dgm:prSet/>
      <dgm:spPr/>
      <dgm:t>
        <a:bodyPr/>
        <a:lstStyle/>
        <a:p>
          <a:endParaRPr lang="en-US" sz="2000"/>
        </a:p>
      </dgm:t>
    </dgm:pt>
    <dgm:pt modelId="{B4881A78-1940-4386-8E0D-28A58588A6DD}" type="sibTrans" cxnId="{4F37D26B-E44B-4473-9AB4-80490FDFEC1D}">
      <dgm:prSet/>
      <dgm:spPr/>
      <dgm:t>
        <a:bodyPr/>
        <a:lstStyle/>
        <a:p>
          <a:endParaRPr lang="en-US" sz="2000"/>
        </a:p>
      </dgm:t>
    </dgm:pt>
    <dgm:pt modelId="{EA4A2072-17D9-4450-85D9-19CEFE4671D8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Biases, prejudice, misconceptions, worldviews</a:t>
          </a:r>
        </a:p>
      </dgm:t>
    </dgm:pt>
    <dgm:pt modelId="{1415CA0F-D1FC-4452-9535-40E6679327F1}" type="parTrans" cxnId="{A21BE58D-EA32-41F1-826C-E7C771C7061E}">
      <dgm:prSet/>
      <dgm:spPr/>
      <dgm:t>
        <a:bodyPr/>
        <a:lstStyle/>
        <a:p>
          <a:endParaRPr lang="en-US" sz="2000"/>
        </a:p>
      </dgm:t>
    </dgm:pt>
    <dgm:pt modelId="{F9FC6DFC-B5CD-4D29-A662-537C88B14F49}" type="sibTrans" cxnId="{A21BE58D-EA32-41F1-826C-E7C771C7061E}">
      <dgm:prSet/>
      <dgm:spPr/>
      <dgm:t>
        <a:bodyPr/>
        <a:lstStyle/>
        <a:p>
          <a:endParaRPr lang="en-US" sz="2000"/>
        </a:p>
      </dgm:t>
    </dgm:pt>
    <dgm:pt modelId="{5413A78B-EA01-43D5-9568-7AB388A6414B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Lack of clarity</a:t>
          </a:r>
        </a:p>
      </dgm:t>
    </dgm:pt>
    <dgm:pt modelId="{721BB971-6A56-4D61-9AF6-A0F575781886}" type="parTrans" cxnId="{8585DB77-CABF-497B-8B65-31027873624B}">
      <dgm:prSet/>
      <dgm:spPr/>
      <dgm:t>
        <a:bodyPr/>
        <a:lstStyle/>
        <a:p>
          <a:endParaRPr lang="en-US" sz="2000"/>
        </a:p>
      </dgm:t>
    </dgm:pt>
    <dgm:pt modelId="{5643A17A-18E0-4B23-8A3A-7EBE73580EB3}" type="sibTrans" cxnId="{8585DB77-CABF-497B-8B65-31027873624B}">
      <dgm:prSet/>
      <dgm:spPr/>
      <dgm:t>
        <a:bodyPr/>
        <a:lstStyle/>
        <a:p>
          <a:endParaRPr lang="en-US" sz="2000"/>
        </a:p>
      </dgm:t>
    </dgm:pt>
    <dgm:pt modelId="{2F4F7B0B-B678-4CC4-8AB0-23E2AD954EE4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Lack of consistency</a:t>
          </a:r>
        </a:p>
      </dgm:t>
    </dgm:pt>
    <dgm:pt modelId="{77C12A2E-73C7-4AF4-9454-0EAC22F7CB06}" type="parTrans" cxnId="{29354CE5-8743-40E0-89F9-C9D5D2336D30}">
      <dgm:prSet/>
      <dgm:spPr/>
      <dgm:t>
        <a:bodyPr/>
        <a:lstStyle/>
        <a:p>
          <a:endParaRPr lang="en-US" sz="2000"/>
        </a:p>
      </dgm:t>
    </dgm:pt>
    <dgm:pt modelId="{F9233FE9-3DAF-49E1-890E-C740CD89ED80}" type="sibTrans" cxnId="{29354CE5-8743-40E0-89F9-C9D5D2336D30}">
      <dgm:prSet/>
      <dgm:spPr/>
      <dgm:t>
        <a:bodyPr/>
        <a:lstStyle/>
        <a:p>
          <a:endParaRPr lang="en-US" sz="2000"/>
        </a:p>
      </dgm:t>
    </dgm:pt>
    <dgm:pt modelId="{6ADB2A29-CD19-492A-A37C-15A39310CDB3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Subjectivity</a:t>
          </a:r>
        </a:p>
      </dgm:t>
    </dgm:pt>
    <dgm:pt modelId="{14C99856-CEF9-44B0-9DEC-74F5574403BD}" type="parTrans" cxnId="{26068FDF-E55D-468F-AA73-A8BA29A61892}">
      <dgm:prSet/>
      <dgm:spPr/>
      <dgm:t>
        <a:bodyPr/>
        <a:lstStyle/>
        <a:p>
          <a:endParaRPr lang="en-US" sz="2000"/>
        </a:p>
      </dgm:t>
    </dgm:pt>
    <dgm:pt modelId="{A3825F5E-BAFD-47FF-85AC-BEE9654EA68B}" type="sibTrans" cxnId="{26068FDF-E55D-468F-AA73-A8BA29A61892}">
      <dgm:prSet/>
      <dgm:spPr/>
      <dgm:t>
        <a:bodyPr/>
        <a:lstStyle/>
        <a:p>
          <a:endParaRPr lang="en-US" sz="2000"/>
        </a:p>
      </dgm:t>
    </dgm:pt>
    <dgm:pt modelId="{E6AEDF08-D0AC-4EB9-8660-839B2E3A2690}">
      <dgm:prSet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Emotional block</a:t>
          </a:r>
        </a:p>
      </dgm:t>
    </dgm:pt>
    <dgm:pt modelId="{15E5A6B8-56D3-4389-ADB4-28946594FCF9}" type="parTrans" cxnId="{A05B56F2-18B6-4FF6-A3B4-7589130A0543}">
      <dgm:prSet/>
      <dgm:spPr/>
      <dgm:t>
        <a:bodyPr/>
        <a:lstStyle/>
        <a:p>
          <a:endParaRPr lang="en-US" sz="2000"/>
        </a:p>
      </dgm:t>
    </dgm:pt>
    <dgm:pt modelId="{E4807C2F-FE52-4EE7-8D01-C080E05BEE75}" type="sibTrans" cxnId="{A05B56F2-18B6-4FF6-A3B4-7589130A0543}">
      <dgm:prSet/>
      <dgm:spPr/>
      <dgm:t>
        <a:bodyPr/>
        <a:lstStyle/>
        <a:p>
          <a:endParaRPr lang="en-US" sz="2000"/>
        </a:p>
      </dgm:t>
    </dgm:pt>
    <dgm:pt modelId="{23EF7093-D0A9-47A7-8EF1-EB50E99333FE}">
      <dgm:prSet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Lack of confidence</a:t>
          </a:r>
        </a:p>
      </dgm:t>
    </dgm:pt>
    <dgm:pt modelId="{F2DDF1A2-35D4-49DC-BC89-2AD1BD35364C}" type="parTrans" cxnId="{F12C8EC7-9CFD-4D9D-BD08-1112330624CA}">
      <dgm:prSet/>
      <dgm:spPr/>
      <dgm:t>
        <a:bodyPr/>
        <a:lstStyle/>
        <a:p>
          <a:endParaRPr lang="en-US" sz="2000"/>
        </a:p>
      </dgm:t>
    </dgm:pt>
    <dgm:pt modelId="{7F8D89A1-1489-4E02-9983-F2988536CDD7}" type="sibTrans" cxnId="{F12C8EC7-9CFD-4D9D-BD08-1112330624CA}">
      <dgm:prSet/>
      <dgm:spPr/>
      <dgm:t>
        <a:bodyPr/>
        <a:lstStyle/>
        <a:p>
          <a:endParaRPr lang="en-US" sz="2000"/>
        </a:p>
      </dgm:t>
    </dgm:pt>
    <dgm:pt modelId="{4D8E1C24-E6AF-44DE-9F66-C6B3FC45869A}" type="pres">
      <dgm:prSet presAssocID="{65967DC2-D9A7-47E7-B4FF-91903ABF8B72}" presName="Name0" presStyleCnt="0">
        <dgm:presLayoutVars>
          <dgm:dir/>
          <dgm:animLvl val="lvl"/>
          <dgm:resizeHandles val="exact"/>
        </dgm:presLayoutVars>
      </dgm:prSet>
      <dgm:spPr/>
    </dgm:pt>
    <dgm:pt modelId="{499EA04B-20DA-4216-935E-794F882F8332}" type="pres">
      <dgm:prSet presAssocID="{0616D4EA-3D50-42F5-B55A-22DB5E28437A}" presName="linNode" presStyleCnt="0"/>
      <dgm:spPr/>
    </dgm:pt>
    <dgm:pt modelId="{346B95F9-775A-4583-9E58-2722F980A57B}" type="pres">
      <dgm:prSet presAssocID="{0616D4EA-3D50-42F5-B55A-22DB5E28437A}" presName="parentText" presStyleLbl="node1" presStyleIdx="0" presStyleCnt="2" custScaleX="71821">
        <dgm:presLayoutVars>
          <dgm:chMax val="1"/>
          <dgm:bulletEnabled val="1"/>
        </dgm:presLayoutVars>
      </dgm:prSet>
      <dgm:spPr/>
    </dgm:pt>
    <dgm:pt modelId="{6F14A1C9-602C-4BD5-97BB-8523579FBBF0}" type="pres">
      <dgm:prSet presAssocID="{0616D4EA-3D50-42F5-B55A-22DB5E28437A}" presName="descendantText" presStyleLbl="alignAccFollowNode1" presStyleIdx="0" presStyleCnt="2" custScaleX="115294" custScaleY="128260">
        <dgm:presLayoutVars>
          <dgm:bulletEnabled val="1"/>
        </dgm:presLayoutVars>
      </dgm:prSet>
      <dgm:spPr/>
    </dgm:pt>
    <dgm:pt modelId="{C47365F5-D74C-4D89-8EBB-5481C69CC859}" type="pres">
      <dgm:prSet presAssocID="{61EC5987-9984-46B3-A003-C25AD2F367C4}" presName="sp" presStyleCnt="0"/>
      <dgm:spPr/>
    </dgm:pt>
    <dgm:pt modelId="{DC581F72-6B88-41A1-86FE-E552DACCBBCA}" type="pres">
      <dgm:prSet presAssocID="{90DBA44F-0FC8-4AE8-94CE-6DF7E2C3AD70}" presName="linNode" presStyleCnt="0"/>
      <dgm:spPr/>
    </dgm:pt>
    <dgm:pt modelId="{EB5059D7-50F6-4610-83FD-100605367DB0}" type="pres">
      <dgm:prSet presAssocID="{90DBA44F-0FC8-4AE8-94CE-6DF7E2C3AD70}" presName="parentText" presStyleLbl="node1" presStyleIdx="1" presStyleCnt="2" custScaleX="83276">
        <dgm:presLayoutVars>
          <dgm:chMax val="1"/>
          <dgm:bulletEnabled val="1"/>
        </dgm:presLayoutVars>
      </dgm:prSet>
      <dgm:spPr/>
    </dgm:pt>
    <dgm:pt modelId="{D3D9C8AE-90A9-4AB2-A97D-84F6F742A1E5}" type="pres">
      <dgm:prSet presAssocID="{90DBA44F-0FC8-4AE8-94CE-6DF7E2C3AD70}" presName="descendantText" presStyleLbl="alignAccFollowNode1" presStyleIdx="1" presStyleCnt="2" custScaleX="109514" custScaleY="120348">
        <dgm:presLayoutVars>
          <dgm:bulletEnabled val="1"/>
        </dgm:presLayoutVars>
      </dgm:prSet>
      <dgm:spPr/>
    </dgm:pt>
  </dgm:ptLst>
  <dgm:cxnLst>
    <dgm:cxn modelId="{4835EB09-1723-4141-BC41-D663475DF9EC}" srcId="{65967DC2-D9A7-47E7-B4FF-91903ABF8B72}" destId="{0616D4EA-3D50-42F5-B55A-22DB5E28437A}" srcOrd="0" destOrd="0" parTransId="{4742F7BF-D60E-4939-AF54-9C7F3B28D5A6}" sibTransId="{61EC5987-9984-46B3-A003-C25AD2F367C4}"/>
    <dgm:cxn modelId="{7AEFE60A-9D6C-48AA-A621-DB5990FE8F0A}" type="presOf" srcId="{92381DF4-EBDA-46BF-A9FD-A09B507DD10B}" destId="{D3D9C8AE-90A9-4AB2-A97D-84F6F742A1E5}" srcOrd="0" destOrd="0" presId="urn:microsoft.com/office/officeart/2005/8/layout/vList5"/>
    <dgm:cxn modelId="{1D839540-3F73-453B-82D3-BE962F907F8A}" type="presOf" srcId="{5413A78B-EA01-43D5-9568-7AB388A6414B}" destId="{D3D9C8AE-90A9-4AB2-A97D-84F6F742A1E5}" srcOrd="0" destOrd="2" presId="urn:microsoft.com/office/officeart/2005/8/layout/vList5"/>
    <dgm:cxn modelId="{6D86E964-0DFC-41C4-BFD3-EFD2A35C241A}" type="presOf" srcId="{0616D4EA-3D50-42F5-B55A-22DB5E28437A}" destId="{346B95F9-775A-4583-9E58-2722F980A57B}" srcOrd="0" destOrd="0" presId="urn:microsoft.com/office/officeart/2005/8/layout/vList5"/>
    <dgm:cxn modelId="{4F37D26B-E44B-4473-9AB4-80490FDFEC1D}" srcId="{90DBA44F-0FC8-4AE8-94CE-6DF7E2C3AD70}" destId="{F1615AC1-709A-47F8-83A0-885EC9726597}" srcOrd="1" destOrd="0" parTransId="{E763F968-13AB-4EAE-AC94-3C55775C72E5}" sibTransId="{B4881A78-1940-4386-8E0D-28A58588A6DD}"/>
    <dgm:cxn modelId="{D62D2A51-915E-4CC4-A85F-240402DF1FBD}" type="presOf" srcId="{B76E639A-8D26-480D-AF6B-6017C43A9E9C}" destId="{6F14A1C9-602C-4BD5-97BB-8523579FBBF0}" srcOrd="0" destOrd="0" presId="urn:microsoft.com/office/officeart/2005/8/layout/vList5"/>
    <dgm:cxn modelId="{84EBA752-BB04-4E0D-820C-52F4ED322CEB}" type="presOf" srcId="{EA4A2072-17D9-4450-85D9-19CEFE4671D8}" destId="{6F14A1C9-602C-4BD5-97BB-8523579FBBF0}" srcOrd="0" destOrd="1" presId="urn:microsoft.com/office/officeart/2005/8/layout/vList5"/>
    <dgm:cxn modelId="{E667DB52-A979-4340-A45A-49EB8B7E3B0A}" srcId="{0616D4EA-3D50-42F5-B55A-22DB5E28437A}" destId="{B76E639A-8D26-480D-AF6B-6017C43A9E9C}" srcOrd="0" destOrd="0" parTransId="{B5296866-3487-48AA-BC95-0C539E9B85FC}" sibTransId="{3B8C02DC-38C0-4BFB-B162-430165A88C2B}"/>
    <dgm:cxn modelId="{8585DB77-CABF-497B-8B65-31027873624B}" srcId="{90DBA44F-0FC8-4AE8-94CE-6DF7E2C3AD70}" destId="{5413A78B-EA01-43D5-9568-7AB388A6414B}" srcOrd="2" destOrd="0" parTransId="{721BB971-6A56-4D61-9AF6-A0F575781886}" sibTransId="{5643A17A-18E0-4B23-8A3A-7EBE73580EB3}"/>
    <dgm:cxn modelId="{EFAF4E7F-AD91-44AD-8E49-70E8E868183A}" type="presOf" srcId="{65967DC2-D9A7-47E7-B4FF-91903ABF8B72}" destId="{4D8E1C24-E6AF-44DE-9F66-C6B3FC45869A}" srcOrd="0" destOrd="0" presId="urn:microsoft.com/office/officeart/2005/8/layout/vList5"/>
    <dgm:cxn modelId="{BDDBD685-7D60-4D76-BB03-747629D7FE7F}" srcId="{90DBA44F-0FC8-4AE8-94CE-6DF7E2C3AD70}" destId="{92381DF4-EBDA-46BF-A9FD-A09B507DD10B}" srcOrd="0" destOrd="0" parTransId="{CC04D0BD-E4A1-4FD3-BC5C-BE93830BE5D7}" sibTransId="{BC8FA3DD-E916-4192-B89F-96675E22D49A}"/>
    <dgm:cxn modelId="{21CF168B-0548-4DFD-90BC-286C474A6741}" type="presOf" srcId="{23EF7093-D0A9-47A7-8EF1-EB50E99333FE}" destId="{6F14A1C9-602C-4BD5-97BB-8523579FBBF0}" srcOrd="0" destOrd="4" presId="urn:microsoft.com/office/officeart/2005/8/layout/vList5"/>
    <dgm:cxn modelId="{A21BE58D-EA32-41F1-826C-E7C771C7061E}" srcId="{0616D4EA-3D50-42F5-B55A-22DB5E28437A}" destId="{EA4A2072-17D9-4450-85D9-19CEFE4671D8}" srcOrd="1" destOrd="0" parTransId="{1415CA0F-D1FC-4452-9535-40E6679327F1}" sibTransId="{F9FC6DFC-B5CD-4D29-A662-537C88B14F49}"/>
    <dgm:cxn modelId="{F111F9C5-C486-426F-A799-4D196BD77A9F}" type="presOf" srcId="{90DBA44F-0FC8-4AE8-94CE-6DF7E2C3AD70}" destId="{EB5059D7-50F6-4610-83FD-100605367DB0}" srcOrd="0" destOrd="0" presId="urn:microsoft.com/office/officeart/2005/8/layout/vList5"/>
    <dgm:cxn modelId="{F12C8EC7-9CFD-4D9D-BD08-1112330624CA}" srcId="{0616D4EA-3D50-42F5-B55A-22DB5E28437A}" destId="{23EF7093-D0A9-47A7-8EF1-EB50E99333FE}" srcOrd="4" destOrd="0" parTransId="{F2DDF1A2-35D4-49DC-BC89-2AD1BD35364C}" sibTransId="{7F8D89A1-1489-4E02-9983-F2988536CDD7}"/>
    <dgm:cxn modelId="{FCE253CE-F52F-4631-986E-B6D60877653B}" srcId="{65967DC2-D9A7-47E7-B4FF-91903ABF8B72}" destId="{90DBA44F-0FC8-4AE8-94CE-6DF7E2C3AD70}" srcOrd="1" destOrd="0" parTransId="{A9324005-F283-43C9-AB7C-05F49497C220}" sibTransId="{13E97B5E-6578-447F-B20B-D1B22782848F}"/>
    <dgm:cxn modelId="{26068FDF-E55D-468F-AA73-A8BA29A61892}" srcId="{0616D4EA-3D50-42F5-B55A-22DB5E28437A}" destId="{6ADB2A29-CD19-492A-A37C-15A39310CDB3}" srcOrd="2" destOrd="0" parTransId="{14C99856-CEF9-44B0-9DEC-74F5574403BD}" sibTransId="{A3825F5E-BAFD-47FF-85AC-BEE9654EA68B}"/>
    <dgm:cxn modelId="{29354CE5-8743-40E0-89F9-C9D5D2336D30}" srcId="{90DBA44F-0FC8-4AE8-94CE-6DF7E2C3AD70}" destId="{2F4F7B0B-B678-4CC4-8AB0-23E2AD954EE4}" srcOrd="3" destOrd="0" parTransId="{77C12A2E-73C7-4AF4-9454-0EAC22F7CB06}" sibTransId="{F9233FE9-3DAF-49E1-890E-C740CD89ED80}"/>
    <dgm:cxn modelId="{5F9774E7-D37C-46F8-A9AE-C470A45EF943}" type="presOf" srcId="{2F4F7B0B-B678-4CC4-8AB0-23E2AD954EE4}" destId="{D3D9C8AE-90A9-4AB2-A97D-84F6F742A1E5}" srcOrd="0" destOrd="3" presId="urn:microsoft.com/office/officeart/2005/8/layout/vList5"/>
    <dgm:cxn modelId="{7C8EDEF1-6E2A-4338-9D6D-4C44DC211849}" type="presOf" srcId="{E6AEDF08-D0AC-4EB9-8660-839B2E3A2690}" destId="{6F14A1C9-602C-4BD5-97BB-8523579FBBF0}" srcOrd="0" destOrd="3" presId="urn:microsoft.com/office/officeart/2005/8/layout/vList5"/>
    <dgm:cxn modelId="{A05B56F2-18B6-4FF6-A3B4-7589130A0543}" srcId="{0616D4EA-3D50-42F5-B55A-22DB5E28437A}" destId="{E6AEDF08-D0AC-4EB9-8660-839B2E3A2690}" srcOrd="3" destOrd="0" parTransId="{15E5A6B8-56D3-4389-ADB4-28946594FCF9}" sibTransId="{E4807C2F-FE52-4EE7-8D01-C080E05BEE75}"/>
    <dgm:cxn modelId="{A310F3F2-5A5B-4FAB-8C27-5F427585AEDB}" type="presOf" srcId="{F1615AC1-709A-47F8-83A0-885EC9726597}" destId="{D3D9C8AE-90A9-4AB2-A97D-84F6F742A1E5}" srcOrd="0" destOrd="1" presId="urn:microsoft.com/office/officeart/2005/8/layout/vList5"/>
    <dgm:cxn modelId="{DD7F81F3-2A6D-4C5F-9308-0DB72CAA2630}" type="presOf" srcId="{6ADB2A29-CD19-492A-A37C-15A39310CDB3}" destId="{6F14A1C9-602C-4BD5-97BB-8523579FBBF0}" srcOrd="0" destOrd="2" presId="urn:microsoft.com/office/officeart/2005/8/layout/vList5"/>
    <dgm:cxn modelId="{18A9EC7E-4BB7-45E3-AA72-E25DA09A9921}" type="presParOf" srcId="{4D8E1C24-E6AF-44DE-9F66-C6B3FC45869A}" destId="{499EA04B-20DA-4216-935E-794F882F8332}" srcOrd="0" destOrd="0" presId="urn:microsoft.com/office/officeart/2005/8/layout/vList5"/>
    <dgm:cxn modelId="{C2C8768D-7E37-4380-8B44-2330C6FE378D}" type="presParOf" srcId="{499EA04B-20DA-4216-935E-794F882F8332}" destId="{346B95F9-775A-4583-9E58-2722F980A57B}" srcOrd="0" destOrd="0" presId="urn:microsoft.com/office/officeart/2005/8/layout/vList5"/>
    <dgm:cxn modelId="{6C4B0B71-DB31-4D33-9D51-1F41AE91C988}" type="presParOf" srcId="{499EA04B-20DA-4216-935E-794F882F8332}" destId="{6F14A1C9-602C-4BD5-97BB-8523579FBBF0}" srcOrd="1" destOrd="0" presId="urn:microsoft.com/office/officeart/2005/8/layout/vList5"/>
    <dgm:cxn modelId="{FEBBA6A4-D3EB-4B47-B9B3-94937501D6FF}" type="presParOf" srcId="{4D8E1C24-E6AF-44DE-9F66-C6B3FC45869A}" destId="{C47365F5-D74C-4D89-8EBB-5481C69CC859}" srcOrd="1" destOrd="0" presId="urn:microsoft.com/office/officeart/2005/8/layout/vList5"/>
    <dgm:cxn modelId="{A2CB009F-A7E0-4232-B022-C3AA688308A8}" type="presParOf" srcId="{4D8E1C24-E6AF-44DE-9F66-C6B3FC45869A}" destId="{DC581F72-6B88-41A1-86FE-E552DACCBBCA}" srcOrd="2" destOrd="0" presId="urn:microsoft.com/office/officeart/2005/8/layout/vList5"/>
    <dgm:cxn modelId="{2800CC8C-9EFC-42FF-9109-F7E59B1B6AF2}" type="presParOf" srcId="{DC581F72-6B88-41A1-86FE-E552DACCBBCA}" destId="{EB5059D7-50F6-4610-83FD-100605367DB0}" srcOrd="0" destOrd="0" presId="urn:microsoft.com/office/officeart/2005/8/layout/vList5"/>
    <dgm:cxn modelId="{E7A7844B-A71F-4B31-8129-646998038504}" type="presParOf" srcId="{DC581F72-6B88-41A1-86FE-E552DACCBBCA}" destId="{D3D9C8AE-90A9-4AB2-A97D-84F6F742A1E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9674C0-250D-4C38-9AA9-B2CAD15BC4F3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845FDDF-FBEC-4A47-A2B9-F6C4D6286F33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Style </a:t>
          </a:r>
        </a:p>
      </dgm:t>
    </dgm:pt>
    <dgm:pt modelId="{1D7C74D4-C83E-42EF-98B9-D0118A081611}" type="parTrans" cxnId="{C0F1F62D-0583-4910-9693-9288335004A9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CA96BA-42ED-4709-B084-62E99107E421}" type="sibTrans" cxnId="{C0F1F62D-0583-4910-9693-9288335004A9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D5A324-5914-4372-BC93-FD3F0C530556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Lack of courtesy and consideration</a:t>
          </a:r>
        </a:p>
      </dgm:t>
    </dgm:pt>
    <dgm:pt modelId="{F558A4F1-B258-46B7-994B-19C29257209A}" type="parTrans" cxnId="{A7EDF243-F14C-40BC-B348-B06D109290C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DB0DF7-42D7-4267-A2C2-F09D19D12D7C}" type="sibTrans" cxnId="{A7EDF243-F14C-40BC-B348-B06D109290C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F4698A-5A78-492D-A618-89D1D08D4D30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Imposing your views on others</a:t>
          </a:r>
        </a:p>
      </dgm:t>
    </dgm:pt>
    <dgm:pt modelId="{F0A101AA-11E9-47CB-B6A5-DF8FB5A6E786}" type="parTrans" cxnId="{04BD8776-7911-4A47-A1BB-93F39DA9BC7A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3EC736-F0E1-4758-83C6-0A4D43665441}" type="sibTrans" cxnId="{04BD8776-7911-4A47-A1BB-93F39DA9BC7A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E2D9B3-B55F-4FBF-B043-193B6DCC40A6}">
      <dgm:prSet phldrT="[Text]" custT="1"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Other Communication Mistakes</a:t>
          </a:r>
        </a:p>
      </dgm:t>
    </dgm:pt>
    <dgm:pt modelId="{905FDC12-6D6F-401A-8A6D-2A9DBA5A1DB5}" type="parTrans" cxnId="{3604E5ED-ECA3-4759-AEFB-45E0F13261D1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F24D61-414C-4B97-B3FC-9EAC002B4C5C}" type="sibTrans" cxnId="{3604E5ED-ECA3-4759-AEFB-45E0F13261D1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11F8E1-3132-4B83-B080-DBC7C71EED17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Inappropriate timing</a:t>
          </a:r>
        </a:p>
      </dgm:t>
    </dgm:pt>
    <dgm:pt modelId="{9C6791C0-376E-4ACF-AF25-304FDC77E877}" type="parTrans" cxnId="{9492E1E2-5560-4D85-A2E2-EFAD51D338B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A057C1-05AE-4AD3-8308-B856E6704536}" type="sibTrans" cxnId="{9492E1E2-5560-4D85-A2E2-EFAD51D338B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DA47D2-675A-45A6-88B3-7C3A714439F2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Taking speaking for granted</a:t>
          </a:r>
        </a:p>
      </dgm:t>
    </dgm:pt>
    <dgm:pt modelId="{B8F60E3A-3590-461C-B7C3-137C09A2FCEB}" type="parTrans" cxnId="{291DA49A-6B31-4F08-97CC-3218868513B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3FB0DF-9E5F-4135-B768-11ED2DB0885C}" type="sibTrans" cxnId="{291DA49A-6B31-4F08-97CC-3218868513B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7C363A-ED62-46A5-A578-E64CF23CFA10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Spontaneity </a:t>
          </a:r>
        </a:p>
      </dgm:t>
    </dgm:pt>
    <dgm:pt modelId="{03BD14FB-3198-4585-918B-82ACCD0E1975}" type="parTrans" cxnId="{987ED08D-8EC3-4410-9D1C-8AB64BAE01F8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362B83-9D02-468F-85FA-8BCEF0D7872D}" type="sibTrans" cxnId="{987ED08D-8EC3-4410-9D1C-8AB64BAE01F8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4C9FD0-ACA6-404A-B78B-37D9B3B9C52D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When non-verbal communication doesn’t support the words</a:t>
          </a:r>
        </a:p>
      </dgm:t>
    </dgm:pt>
    <dgm:pt modelId="{00F51D47-AF8D-468C-B230-FDA92F55A3AC}" type="parTrans" cxnId="{5766637A-D584-4BD9-AFBA-67731C7D6955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3B20E1-CBCD-4AE9-A610-3325831A0D12}" type="sibTrans" cxnId="{5766637A-D584-4BD9-AFBA-67731C7D6955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4D51E2-9473-4E48-A6EE-102F2A033994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Ignoring etiquette </a:t>
          </a:r>
        </a:p>
      </dgm:t>
    </dgm:pt>
    <dgm:pt modelId="{FCBA3EFF-5F83-4F57-B586-85D23CF4ABD9}" type="parTrans" cxnId="{E9A85566-ACB5-4D60-9DBA-AC3A287EE30F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EAAD67-3422-46EE-9321-F1240E7E5291}" type="sibTrans" cxnId="{E9A85566-ACB5-4D60-9DBA-AC3A287EE30F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45B288-A3A9-4281-8C12-80BB8FE1DB9A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Poor manners</a:t>
          </a:r>
        </a:p>
      </dgm:t>
    </dgm:pt>
    <dgm:pt modelId="{419BE269-6DDC-4AE1-A98F-9F462E8996D5}" type="parTrans" cxnId="{DB7BD1B3-7B9E-4899-8686-3FEE96E927E5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829FD1-37EA-44E4-986F-684DAF85DCC6}" type="sibTrans" cxnId="{DB7BD1B3-7B9E-4899-8686-3FEE96E927E5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CF9D0A-BB56-4CC7-A08B-0D8FC829711A}" type="pres">
      <dgm:prSet presAssocID="{979674C0-250D-4C38-9AA9-B2CAD15BC4F3}" presName="Name0" presStyleCnt="0">
        <dgm:presLayoutVars>
          <dgm:dir/>
          <dgm:animLvl val="lvl"/>
          <dgm:resizeHandles val="exact"/>
        </dgm:presLayoutVars>
      </dgm:prSet>
      <dgm:spPr/>
    </dgm:pt>
    <dgm:pt modelId="{7E93DDCB-EDB3-4CEC-BA81-4EA1A4A70C95}" type="pres">
      <dgm:prSet presAssocID="{1845FDDF-FBEC-4A47-A2B9-F6C4D6286F33}" presName="linNode" presStyleCnt="0"/>
      <dgm:spPr/>
    </dgm:pt>
    <dgm:pt modelId="{77A3AE03-3789-43DE-A6A1-3691B550C4EA}" type="pres">
      <dgm:prSet presAssocID="{1845FDDF-FBEC-4A47-A2B9-F6C4D6286F33}" presName="parentText" presStyleLbl="node1" presStyleIdx="0" presStyleCnt="2" custScaleY="67686">
        <dgm:presLayoutVars>
          <dgm:chMax val="1"/>
          <dgm:bulletEnabled val="1"/>
        </dgm:presLayoutVars>
      </dgm:prSet>
      <dgm:spPr/>
    </dgm:pt>
    <dgm:pt modelId="{C8E229E9-CD5F-4CCB-8095-40694DCE1881}" type="pres">
      <dgm:prSet presAssocID="{1845FDDF-FBEC-4A47-A2B9-F6C4D6286F33}" presName="descendantText" presStyleLbl="alignAccFollowNode1" presStyleIdx="0" presStyleCnt="2" custScaleX="418453">
        <dgm:presLayoutVars>
          <dgm:bulletEnabled val="1"/>
        </dgm:presLayoutVars>
      </dgm:prSet>
      <dgm:spPr/>
    </dgm:pt>
    <dgm:pt modelId="{5069A7A0-1E0F-4CEB-933A-1424D795C0B1}" type="pres">
      <dgm:prSet presAssocID="{F0CA96BA-42ED-4709-B084-62E99107E421}" presName="sp" presStyleCnt="0"/>
      <dgm:spPr/>
    </dgm:pt>
    <dgm:pt modelId="{A8FA6BDE-A66D-4D9D-BFBF-7D50D812A721}" type="pres">
      <dgm:prSet presAssocID="{CDE2D9B3-B55F-4FBF-B043-193B6DCC40A6}" presName="linNode" presStyleCnt="0"/>
      <dgm:spPr/>
    </dgm:pt>
    <dgm:pt modelId="{E8172531-0378-4ECA-9F67-1CD57ACC30B8}" type="pres">
      <dgm:prSet presAssocID="{CDE2D9B3-B55F-4FBF-B043-193B6DCC40A6}" presName="parentText" presStyleLbl="node1" presStyleIdx="1" presStyleCnt="2" custScaleY="67521">
        <dgm:presLayoutVars>
          <dgm:chMax val="1"/>
          <dgm:bulletEnabled val="1"/>
        </dgm:presLayoutVars>
      </dgm:prSet>
      <dgm:spPr/>
    </dgm:pt>
    <dgm:pt modelId="{698BC851-9AF6-4F51-B70D-CA2A5EC8CA61}" type="pres">
      <dgm:prSet presAssocID="{CDE2D9B3-B55F-4FBF-B043-193B6DCC40A6}" presName="descendantText" presStyleLbl="alignAccFollowNode1" presStyleIdx="1" presStyleCnt="2" custScaleX="148611">
        <dgm:presLayoutVars>
          <dgm:bulletEnabled val="1"/>
        </dgm:presLayoutVars>
      </dgm:prSet>
      <dgm:spPr/>
    </dgm:pt>
  </dgm:ptLst>
  <dgm:cxnLst>
    <dgm:cxn modelId="{3256F309-BA38-46AC-8BDA-A211B91C5D02}" type="presOf" srcId="{8611F8E1-3132-4B83-B080-DBC7C71EED17}" destId="{698BC851-9AF6-4F51-B70D-CA2A5EC8CA61}" srcOrd="0" destOrd="0" presId="urn:microsoft.com/office/officeart/2005/8/layout/vList5"/>
    <dgm:cxn modelId="{98627E1D-5EF5-4444-BBDB-97562052E19D}" type="presOf" srcId="{F54C9FD0-ACA6-404A-B78B-37D9B3B9C52D}" destId="{C8E229E9-CD5F-4CCB-8095-40694DCE1881}" srcOrd="0" destOrd="2" presId="urn:microsoft.com/office/officeart/2005/8/layout/vList5"/>
    <dgm:cxn modelId="{F5282425-9B45-4E24-9DDE-6BCB3F6D1D1A}" type="presOf" srcId="{42DA47D2-675A-45A6-88B3-7C3A714439F2}" destId="{698BC851-9AF6-4F51-B70D-CA2A5EC8CA61}" srcOrd="0" destOrd="1" presId="urn:microsoft.com/office/officeart/2005/8/layout/vList5"/>
    <dgm:cxn modelId="{F52C2725-F67D-4C63-BABF-267C8C492B22}" type="presOf" srcId="{979674C0-250D-4C38-9AA9-B2CAD15BC4F3}" destId="{5BCF9D0A-BB56-4CC7-A08B-0D8FC829711A}" srcOrd="0" destOrd="0" presId="urn:microsoft.com/office/officeart/2005/8/layout/vList5"/>
    <dgm:cxn modelId="{C0F1F62D-0583-4910-9693-9288335004A9}" srcId="{979674C0-250D-4C38-9AA9-B2CAD15BC4F3}" destId="{1845FDDF-FBEC-4A47-A2B9-F6C4D6286F33}" srcOrd="0" destOrd="0" parTransId="{1D7C74D4-C83E-42EF-98B9-D0118A081611}" sibTransId="{F0CA96BA-42ED-4709-B084-62E99107E421}"/>
    <dgm:cxn modelId="{F0B7845F-900C-437A-81EA-F7BC88713754}" type="presOf" srcId="{494D51E2-9473-4E48-A6EE-102F2A033994}" destId="{698BC851-9AF6-4F51-B70D-CA2A5EC8CA61}" srcOrd="0" destOrd="3" presId="urn:microsoft.com/office/officeart/2005/8/layout/vList5"/>
    <dgm:cxn modelId="{A7EDF243-F14C-40BC-B348-B06D109290CE}" srcId="{1845FDDF-FBEC-4A47-A2B9-F6C4D6286F33}" destId="{96D5A324-5914-4372-BC93-FD3F0C530556}" srcOrd="0" destOrd="0" parTransId="{F558A4F1-B258-46B7-994B-19C29257209A}" sibTransId="{8ADB0DF7-42D7-4267-A2C2-F09D19D12D7C}"/>
    <dgm:cxn modelId="{E9A85566-ACB5-4D60-9DBA-AC3A287EE30F}" srcId="{CDE2D9B3-B55F-4FBF-B043-193B6DCC40A6}" destId="{494D51E2-9473-4E48-A6EE-102F2A033994}" srcOrd="3" destOrd="0" parTransId="{FCBA3EFF-5F83-4F57-B586-85D23CF4ABD9}" sibTransId="{9BEAAD67-3422-46EE-9321-F1240E7E5291}"/>
    <dgm:cxn modelId="{94461652-6143-4E65-B7C4-D0CBEBF13335}" type="presOf" srcId="{86F4698A-5A78-492D-A618-89D1D08D4D30}" destId="{C8E229E9-CD5F-4CCB-8095-40694DCE1881}" srcOrd="0" destOrd="1" presId="urn:microsoft.com/office/officeart/2005/8/layout/vList5"/>
    <dgm:cxn modelId="{91B07456-803F-4D1F-90DE-D853402A554E}" type="presOf" srcId="{BD7C363A-ED62-46A5-A578-E64CF23CFA10}" destId="{698BC851-9AF6-4F51-B70D-CA2A5EC8CA61}" srcOrd="0" destOrd="2" presId="urn:microsoft.com/office/officeart/2005/8/layout/vList5"/>
    <dgm:cxn modelId="{04BD8776-7911-4A47-A1BB-93F39DA9BC7A}" srcId="{1845FDDF-FBEC-4A47-A2B9-F6C4D6286F33}" destId="{86F4698A-5A78-492D-A618-89D1D08D4D30}" srcOrd="1" destOrd="0" parTransId="{F0A101AA-11E9-47CB-B6A5-DF8FB5A6E786}" sibTransId="{5F3EC736-F0E1-4758-83C6-0A4D43665441}"/>
    <dgm:cxn modelId="{5766637A-D584-4BD9-AFBA-67731C7D6955}" srcId="{1845FDDF-FBEC-4A47-A2B9-F6C4D6286F33}" destId="{F54C9FD0-ACA6-404A-B78B-37D9B3B9C52D}" srcOrd="2" destOrd="0" parTransId="{00F51D47-AF8D-468C-B230-FDA92F55A3AC}" sibTransId="{A43B20E1-CBCD-4AE9-A610-3325831A0D12}"/>
    <dgm:cxn modelId="{A0EC907F-4F3E-447D-9A24-CD39FC1F0B33}" type="presOf" srcId="{CDE2D9B3-B55F-4FBF-B043-193B6DCC40A6}" destId="{E8172531-0378-4ECA-9F67-1CD57ACC30B8}" srcOrd="0" destOrd="0" presId="urn:microsoft.com/office/officeart/2005/8/layout/vList5"/>
    <dgm:cxn modelId="{A716858C-4E3F-499B-9B21-9C7131E8FA8D}" type="presOf" srcId="{1845FDDF-FBEC-4A47-A2B9-F6C4D6286F33}" destId="{77A3AE03-3789-43DE-A6A1-3691B550C4EA}" srcOrd="0" destOrd="0" presId="urn:microsoft.com/office/officeart/2005/8/layout/vList5"/>
    <dgm:cxn modelId="{987ED08D-8EC3-4410-9D1C-8AB64BAE01F8}" srcId="{CDE2D9B3-B55F-4FBF-B043-193B6DCC40A6}" destId="{BD7C363A-ED62-46A5-A578-E64CF23CFA10}" srcOrd="2" destOrd="0" parTransId="{03BD14FB-3198-4585-918B-82ACCD0E1975}" sibTransId="{FB362B83-9D02-468F-85FA-8BCEF0D7872D}"/>
    <dgm:cxn modelId="{291DA49A-6B31-4F08-97CC-3218868513BE}" srcId="{CDE2D9B3-B55F-4FBF-B043-193B6DCC40A6}" destId="{42DA47D2-675A-45A6-88B3-7C3A714439F2}" srcOrd="1" destOrd="0" parTransId="{B8F60E3A-3590-461C-B7C3-137C09A2FCEB}" sibTransId="{CC3FB0DF-9E5F-4135-B768-11ED2DB0885C}"/>
    <dgm:cxn modelId="{DB7BD1B3-7B9E-4899-8686-3FEE96E927E5}" srcId="{CDE2D9B3-B55F-4FBF-B043-193B6DCC40A6}" destId="{B745B288-A3A9-4281-8C12-80BB8FE1DB9A}" srcOrd="4" destOrd="0" parTransId="{419BE269-6DDC-4AE1-A98F-9F462E8996D5}" sibTransId="{C9829FD1-37EA-44E4-986F-684DAF85DCC6}"/>
    <dgm:cxn modelId="{9492E1E2-5560-4D85-A2E2-EFAD51D338B7}" srcId="{CDE2D9B3-B55F-4FBF-B043-193B6DCC40A6}" destId="{8611F8E1-3132-4B83-B080-DBC7C71EED17}" srcOrd="0" destOrd="0" parTransId="{9C6791C0-376E-4ACF-AF25-304FDC77E877}" sibTransId="{58A057C1-05AE-4AD3-8308-B856E6704536}"/>
    <dgm:cxn modelId="{E76976EC-D5C6-46D8-983B-256CBDE57637}" type="presOf" srcId="{B745B288-A3A9-4281-8C12-80BB8FE1DB9A}" destId="{698BC851-9AF6-4F51-B70D-CA2A5EC8CA61}" srcOrd="0" destOrd="4" presId="urn:microsoft.com/office/officeart/2005/8/layout/vList5"/>
    <dgm:cxn modelId="{3604E5ED-ECA3-4759-AEFB-45E0F13261D1}" srcId="{979674C0-250D-4C38-9AA9-B2CAD15BC4F3}" destId="{CDE2D9B3-B55F-4FBF-B043-193B6DCC40A6}" srcOrd="1" destOrd="0" parTransId="{905FDC12-6D6F-401A-8A6D-2A9DBA5A1DB5}" sibTransId="{61F24D61-414C-4B97-B3FC-9EAC002B4C5C}"/>
    <dgm:cxn modelId="{EDB817FE-F831-404C-B59B-5690AE926708}" type="presOf" srcId="{96D5A324-5914-4372-BC93-FD3F0C530556}" destId="{C8E229E9-CD5F-4CCB-8095-40694DCE1881}" srcOrd="0" destOrd="0" presId="urn:microsoft.com/office/officeart/2005/8/layout/vList5"/>
    <dgm:cxn modelId="{8EECF015-41A3-47E1-B216-04F551A9DB51}" type="presParOf" srcId="{5BCF9D0A-BB56-4CC7-A08B-0D8FC829711A}" destId="{7E93DDCB-EDB3-4CEC-BA81-4EA1A4A70C95}" srcOrd="0" destOrd="0" presId="urn:microsoft.com/office/officeart/2005/8/layout/vList5"/>
    <dgm:cxn modelId="{0725ED31-9B81-495F-9120-392B5A560DB1}" type="presParOf" srcId="{7E93DDCB-EDB3-4CEC-BA81-4EA1A4A70C95}" destId="{77A3AE03-3789-43DE-A6A1-3691B550C4EA}" srcOrd="0" destOrd="0" presId="urn:microsoft.com/office/officeart/2005/8/layout/vList5"/>
    <dgm:cxn modelId="{8EBB7E75-2D99-4249-B948-20B0E4786675}" type="presParOf" srcId="{7E93DDCB-EDB3-4CEC-BA81-4EA1A4A70C95}" destId="{C8E229E9-CD5F-4CCB-8095-40694DCE1881}" srcOrd="1" destOrd="0" presId="urn:microsoft.com/office/officeart/2005/8/layout/vList5"/>
    <dgm:cxn modelId="{9B6F56F7-9F3D-47E5-A9FD-552202B97C8E}" type="presParOf" srcId="{5BCF9D0A-BB56-4CC7-A08B-0D8FC829711A}" destId="{5069A7A0-1E0F-4CEB-933A-1424D795C0B1}" srcOrd="1" destOrd="0" presId="urn:microsoft.com/office/officeart/2005/8/layout/vList5"/>
    <dgm:cxn modelId="{DC35521D-8DD3-4BFA-AD70-0D806BCBE130}" type="presParOf" srcId="{5BCF9D0A-BB56-4CC7-A08B-0D8FC829711A}" destId="{A8FA6BDE-A66D-4D9D-BFBF-7D50D812A721}" srcOrd="2" destOrd="0" presId="urn:microsoft.com/office/officeart/2005/8/layout/vList5"/>
    <dgm:cxn modelId="{AB29FA36-C6B1-4420-B46C-AC11B43F5C4C}" type="presParOf" srcId="{A8FA6BDE-A66D-4D9D-BFBF-7D50D812A721}" destId="{E8172531-0378-4ECA-9F67-1CD57ACC30B8}" srcOrd="0" destOrd="0" presId="urn:microsoft.com/office/officeart/2005/8/layout/vList5"/>
    <dgm:cxn modelId="{CDCEF00F-BA68-4A79-BBF1-CF39B9312623}" type="presParOf" srcId="{A8FA6BDE-A66D-4D9D-BFBF-7D50D812A721}" destId="{698BC851-9AF6-4F51-B70D-CA2A5EC8CA6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49D253-0958-44AE-A24D-C495F96F68B4}" type="doc">
      <dgm:prSet loTypeId="urn:microsoft.com/office/officeart/2005/8/layout/hList9" loCatId="list" qsTypeId="urn:microsoft.com/office/officeart/2005/8/quickstyle/simple5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C334B6BA-C251-4F92-B55E-FEEE9045150A}">
      <dgm:prSet phldrT="[Text]" custT="1"/>
      <dgm:spPr/>
      <dgm:t>
        <a:bodyPr/>
        <a:lstStyle/>
        <a:p>
          <a:r>
            <a:rPr lang="en-US" sz="2400" dirty="0"/>
            <a:t>Good speakers</a:t>
          </a:r>
          <a:r>
            <a:rPr lang="en-US" sz="2100" dirty="0"/>
            <a:t>	</a:t>
          </a:r>
        </a:p>
      </dgm:t>
    </dgm:pt>
    <dgm:pt modelId="{55976FBF-B773-46B9-B36A-46444910198C}" type="parTrans" cxnId="{8A16591D-F5A7-49F7-B189-E86929EE5480}">
      <dgm:prSet/>
      <dgm:spPr/>
      <dgm:t>
        <a:bodyPr/>
        <a:lstStyle/>
        <a:p>
          <a:endParaRPr lang="en-US"/>
        </a:p>
      </dgm:t>
    </dgm:pt>
    <dgm:pt modelId="{93ECEFEF-1E8C-4CFD-903F-259A301C4189}" type="sibTrans" cxnId="{8A16591D-F5A7-49F7-B189-E86929EE5480}">
      <dgm:prSet/>
      <dgm:spPr/>
      <dgm:t>
        <a:bodyPr/>
        <a:lstStyle/>
        <a:p>
          <a:endParaRPr lang="en-US"/>
        </a:p>
      </dgm:t>
    </dgm:pt>
    <dgm:pt modelId="{A11390B4-42BF-4DA0-801E-574E67E00C0B}">
      <dgm:prSet phldrT="[Text]"/>
      <dgm:spPr/>
      <dgm:t>
        <a:bodyPr/>
        <a:lstStyle/>
        <a:p>
          <a:r>
            <a:rPr lang="en-US" dirty="0"/>
            <a:t>Think</a:t>
          </a:r>
        </a:p>
      </dgm:t>
    </dgm:pt>
    <dgm:pt modelId="{9FB5A1F0-9CD1-4A99-A18F-2D98233E46FA}" type="parTrans" cxnId="{6229975D-7FBB-4AD0-83D1-84E38E93A3F6}">
      <dgm:prSet/>
      <dgm:spPr/>
      <dgm:t>
        <a:bodyPr/>
        <a:lstStyle/>
        <a:p>
          <a:endParaRPr lang="en-US"/>
        </a:p>
      </dgm:t>
    </dgm:pt>
    <dgm:pt modelId="{E67EF99F-6F1A-46C4-A350-DAC74A6889F4}" type="sibTrans" cxnId="{6229975D-7FBB-4AD0-83D1-84E38E93A3F6}">
      <dgm:prSet/>
      <dgm:spPr/>
      <dgm:t>
        <a:bodyPr/>
        <a:lstStyle/>
        <a:p>
          <a:endParaRPr lang="en-US"/>
        </a:p>
      </dgm:t>
    </dgm:pt>
    <dgm:pt modelId="{54D6FD4A-9746-46B0-9CBB-5B66882B0DCB}">
      <dgm:prSet phldrT="[Text]"/>
      <dgm:spPr/>
      <dgm:t>
        <a:bodyPr/>
        <a:lstStyle/>
        <a:p>
          <a:r>
            <a:rPr lang="en-US" dirty="0"/>
            <a:t>Breathe</a:t>
          </a:r>
        </a:p>
      </dgm:t>
    </dgm:pt>
    <dgm:pt modelId="{C2BF2C95-209B-436F-896B-58AFB4F2ECE9}" type="parTrans" cxnId="{488A6718-78F2-4DE2-962E-BD546CA0CE87}">
      <dgm:prSet/>
      <dgm:spPr/>
      <dgm:t>
        <a:bodyPr/>
        <a:lstStyle/>
        <a:p>
          <a:endParaRPr lang="en-US"/>
        </a:p>
      </dgm:t>
    </dgm:pt>
    <dgm:pt modelId="{0B3BA45E-EBA1-415D-ADEB-668E0C4A3F4A}" type="sibTrans" cxnId="{488A6718-78F2-4DE2-962E-BD546CA0CE87}">
      <dgm:prSet/>
      <dgm:spPr/>
      <dgm:t>
        <a:bodyPr/>
        <a:lstStyle/>
        <a:p>
          <a:endParaRPr lang="en-US"/>
        </a:p>
      </dgm:t>
    </dgm:pt>
    <dgm:pt modelId="{68D09FC7-BA47-41D6-9463-C20DCEDB6004}">
      <dgm:prSet phldrT="[Text]"/>
      <dgm:spPr/>
      <dgm:t>
        <a:bodyPr/>
        <a:lstStyle/>
        <a:p>
          <a:r>
            <a:rPr lang="en-US" dirty="0"/>
            <a:t>Speak </a:t>
          </a:r>
        </a:p>
      </dgm:t>
    </dgm:pt>
    <dgm:pt modelId="{09DCC988-4E78-44D9-AE1E-7F87660687BB}" type="parTrans" cxnId="{D1303DCD-525E-431A-83D7-BDC365E93468}">
      <dgm:prSet/>
      <dgm:spPr/>
      <dgm:t>
        <a:bodyPr/>
        <a:lstStyle/>
        <a:p>
          <a:endParaRPr lang="en-US"/>
        </a:p>
      </dgm:t>
    </dgm:pt>
    <dgm:pt modelId="{ED0CEC8D-9874-4EBD-B07A-8C6C0904A579}" type="sibTrans" cxnId="{D1303DCD-525E-431A-83D7-BDC365E93468}">
      <dgm:prSet/>
      <dgm:spPr/>
      <dgm:t>
        <a:bodyPr/>
        <a:lstStyle/>
        <a:p>
          <a:endParaRPr lang="en-US"/>
        </a:p>
      </dgm:t>
    </dgm:pt>
    <dgm:pt modelId="{2BA3DF73-62D7-492E-A565-83D6B0210F8F}" type="pres">
      <dgm:prSet presAssocID="{8949D253-0958-44AE-A24D-C495F96F68B4}" presName="list" presStyleCnt="0">
        <dgm:presLayoutVars>
          <dgm:dir/>
          <dgm:animLvl val="lvl"/>
        </dgm:presLayoutVars>
      </dgm:prSet>
      <dgm:spPr/>
    </dgm:pt>
    <dgm:pt modelId="{E61080A1-AE7A-4ED6-971B-133D32FC4724}" type="pres">
      <dgm:prSet presAssocID="{C334B6BA-C251-4F92-B55E-FEEE9045150A}" presName="posSpace" presStyleCnt="0"/>
      <dgm:spPr/>
    </dgm:pt>
    <dgm:pt modelId="{E7CDA80B-AD7D-49D6-A857-294E4359998E}" type="pres">
      <dgm:prSet presAssocID="{C334B6BA-C251-4F92-B55E-FEEE9045150A}" presName="vertFlow" presStyleCnt="0"/>
      <dgm:spPr/>
    </dgm:pt>
    <dgm:pt modelId="{DD43BD54-F244-415E-89D1-1E73CF6D53E6}" type="pres">
      <dgm:prSet presAssocID="{C334B6BA-C251-4F92-B55E-FEEE9045150A}" presName="topSpace" presStyleCnt="0"/>
      <dgm:spPr/>
    </dgm:pt>
    <dgm:pt modelId="{24423B4F-C84B-435D-ABCE-F9427032CF48}" type="pres">
      <dgm:prSet presAssocID="{C334B6BA-C251-4F92-B55E-FEEE9045150A}" presName="firstComp" presStyleCnt="0"/>
      <dgm:spPr/>
    </dgm:pt>
    <dgm:pt modelId="{AE90B3A2-D952-4788-A7D3-0E22B2A94D26}" type="pres">
      <dgm:prSet presAssocID="{C334B6BA-C251-4F92-B55E-FEEE9045150A}" presName="firstChild" presStyleLbl="bgAccFollowNode1" presStyleIdx="0" presStyleCnt="3"/>
      <dgm:spPr/>
    </dgm:pt>
    <dgm:pt modelId="{05180BE9-44CC-4FA5-AB21-526E9375467B}" type="pres">
      <dgm:prSet presAssocID="{C334B6BA-C251-4F92-B55E-FEEE9045150A}" presName="firstChildTx" presStyleLbl="bgAccFollowNode1" presStyleIdx="0" presStyleCnt="3">
        <dgm:presLayoutVars>
          <dgm:bulletEnabled val="1"/>
        </dgm:presLayoutVars>
      </dgm:prSet>
      <dgm:spPr/>
    </dgm:pt>
    <dgm:pt modelId="{3B4EDBBA-D0F4-452B-AEDE-0ACB2B4A996C}" type="pres">
      <dgm:prSet presAssocID="{54D6FD4A-9746-46B0-9CBB-5B66882B0DCB}" presName="comp" presStyleCnt="0"/>
      <dgm:spPr/>
    </dgm:pt>
    <dgm:pt modelId="{360A71DB-CC4A-4602-AC4E-51B6EB5A43FF}" type="pres">
      <dgm:prSet presAssocID="{54D6FD4A-9746-46B0-9CBB-5B66882B0DCB}" presName="child" presStyleLbl="bgAccFollowNode1" presStyleIdx="1" presStyleCnt="3"/>
      <dgm:spPr/>
    </dgm:pt>
    <dgm:pt modelId="{DCE710F4-9F13-48C1-AC57-1B1BEFA3F417}" type="pres">
      <dgm:prSet presAssocID="{54D6FD4A-9746-46B0-9CBB-5B66882B0DCB}" presName="childTx" presStyleLbl="bgAccFollowNode1" presStyleIdx="1" presStyleCnt="3">
        <dgm:presLayoutVars>
          <dgm:bulletEnabled val="1"/>
        </dgm:presLayoutVars>
      </dgm:prSet>
      <dgm:spPr/>
    </dgm:pt>
    <dgm:pt modelId="{208BA980-57AE-495C-A122-33C334BD658F}" type="pres">
      <dgm:prSet presAssocID="{68D09FC7-BA47-41D6-9463-C20DCEDB6004}" presName="comp" presStyleCnt="0"/>
      <dgm:spPr/>
    </dgm:pt>
    <dgm:pt modelId="{E966DDAF-60DC-4DAB-B10A-158697FA7A1B}" type="pres">
      <dgm:prSet presAssocID="{68D09FC7-BA47-41D6-9463-C20DCEDB6004}" presName="child" presStyleLbl="bgAccFollowNode1" presStyleIdx="2" presStyleCnt="3"/>
      <dgm:spPr/>
    </dgm:pt>
    <dgm:pt modelId="{D0E52B7E-6231-444D-BCB1-14E01D919E6A}" type="pres">
      <dgm:prSet presAssocID="{68D09FC7-BA47-41D6-9463-C20DCEDB6004}" presName="childTx" presStyleLbl="bgAccFollowNode1" presStyleIdx="2" presStyleCnt="3">
        <dgm:presLayoutVars>
          <dgm:bulletEnabled val="1"/>
        </dgm:presLayoutVars>
      </dgm:prSet>
      <dgm:spPr/>
    </dgm:pt>
    <dgm:pt modelId="{CDADC930-AF23-496E-AE78-69207930EAD0}" type="pres">
      <dgm:prSet presAssocID="{C334B6BA-C251-4F92-B55E-FEEE9045150A}" presName="negSpace" presStyleCnt="0"/>
      <dgm:spPr/>
    </dgm:pt>
    <dgm:pt modelId="{7E0DBEE5-E5B4-475B-BE59-61C151F95E5C}" type="pres">
      <dgm:prSet presAssocID="{C334B6BA-C251-4F92-B55E-FEEE9045150A}" presName="circle" presStyleLbl="node1" presStyleIdx="0" presStyleCnt="1" custScaleX="164406" custLinFactNeighborX="-26807" custLinFactNeighborY="-3906"/>
      <dgm:spPr/>
    </dgm:pt>
  </dgm:ptLst>
  <dgm:cxnLst>
    <dgm:cxn modelId="{488A6718-78F2-4DE2-962E-BD546CA0CE87}" srcId="{C334B6BA-C251-4F92-B55E-FEEE9045150A}" destId="{54D6FD4A-9746-46B0-9CBB-5B66882B0DCB}" srcOrd="1" destOrd="0" parTransId="{C2BF2C95-209B-436F-896B-58AFB4F2ECE9}" sibTransId="{0B3BA45E-EBA1-415D-ADEB-668E0C4A3F4A}"/>
    <dgm:cxn modelId="{8A16591D-F5A7-49F7-B189-E86929EE5480}" srcId="{8949D253-0958-44AE-A24D-C495F96F68B4}" destId="{C334B6BA-C251-4F92-B55E-FEEE9045150A}" srcOrd="0" destOrd="0" parTransId="{55976FBF-B773-46B9-B36A-46444910198C}" sibTransId="{93ECEFEF-1E8C-4CFD-903F-259A301C4189}"/>
    <dgm:cxn modelId="{F7125E24-BDAA-48AF-9356-EA3E0EB7570E}" type="presOf" srcId="{A11390B4-42BF-4DA0-801E-574E67E00C0B}" destId="{AE90B3A2-D952-4788-A7D3-0E22B2A94D26}" srcOrd="0" destOrd="0" presId="urn:microsoft.com/office/officeart/2005/8/layout/hList9"/>
    <dgm:cxn modelId="{0CB10C28-2353-4F6B-8718-51FFF59F54F6}" type="presOf" srcId="{68D09FC7-BA47-41D6-9463-C20DCEDB6004}" destId="{E966DDAF-60DC-4DAB-B10A-158697FA7A1B}" srcOrd="0" destOrd="0" presId="urn:microsoft.com/office/officeart/2005/8/layout/hList9"/>
    <dgm:cxn modelId="{6229975D-7FBB-4AD0-83D1-84E38E93A3F6}" srcId="{C334B6BA-C251-4F92-B55E-FEEE9045150A}" destId="{A11390B4-42BF-4DA0-801E-574E67E00C0B}" srcOrd="0" destOrd="0" parTransId="{9FB5A1F0-9CD1-4A99-A18F-2D98233E46FA}" sibTransId="{E67EF99F-6F1A-46C4-A350-DAC74A6889F4}"/>
    <dgm:cxn modelId="{9D305B79-41DE-4D82-A4CF-4B2E1DAF2845}" type="presOf" srcId="{C334B6BA-C251-4F92-B55E-FEEE9045150A}" destId="{7E0DBEE5-E5B4-475B-BE59-61C151F95E5C}" srcOrd="0" destOrd="0" presId="urn:microsoft.com/office/officeart/2005/8/layout/hList9"/>
    <dgm:cxn modelId="{6017FDA7-7A92-45B3-A6B3-E9D095C174E2}" type="presOf" srcId="{68D09FC7-BA47-41D6-9463-C20DCEDB6004}" destId="{D0E52B7E-6231-444D-BCB1-14E01D919E6A}" srcOrd="1" destOrd="0" presId="urn:microsoft.com/office/officeart/2005/8/layout/hList9"/>
    <dgm:cxn modelId="{FCD180AF-F6CA-41B6-8F6A-05EA3F5A399F}" type="presOf" srcId="{54D6FD4A-9746-46B0-9CBB-5B66882B0DCB}" destId="{360A71DB-CC4A-4602-AC4E-51B6EB5A43FF}" srcOrd="0" destOrd="0" presId="urn:microsoft.com/office/officeart/2005/8/layout/hList9"/>
    <dgm:cxn modelId="{D1303DCD-525E-431A-83D7-BDC365E93468}" srcId="{C334B6BA-C251-4F92-B55E-FEEE9045150A}" destId="{68D09FC7-BA47-41D6-9463-C20DCEDB6004}" srcOrd="2" destOrd="0" parTransId="{09DCC988-4E78-44D9-AE1E-7F87660687BB}" sibTransId="{ED0CEC8D-9874-4EBD-B07A-8C6C0904A579}"/>
    <dgm:cxn modelId="{B86390E3-5BCC-417C-A39B-99317E80B6C8}" type="presOf" srcId="{54D6FD4A-9746-46B0-9CBB-5B66882B0DCB}" destId="{DCE710F4-9F13-48C1-AC57-1B1BEFA3F417}" srcOrd="1" destOrd="0" presId="urn:microsoft.com/office/officeart/2005/8/layout/hList9"/>
    <dgm:cxn modelId="{5C090EED-6F5C-4528-9903-B42C7DE0AB68}" type="presOf" srcId="{A11390B4-42BF-4DA0-801E-574E67E00C0B}" destId="{05180BE9-44CC-4FA5-AB21-526E9375467B}" srcOrd="1" destOrd="0" presId="urn:microsoft.com/office/officeart/2005/8/layout/hList9"/>
    <dgm:cxn modelId="{3BE4C4EE-D8AB-4676-BAC7-618E6F9C120B}" type="presOf" srcId="{8949D253-0958-44AE-A24D-C495F96F68B4}" destId="{2BA3DF73-62D7-492E-A565-83D6B0210F8F}" srcOrd="0" destOrd="0" presId="urn:microsoft.com/office/officeart/2005/8/layout/hList9"/>
    <dgm:cxn modelId="{3E34349B-96BE-481E-8EC1-9C04BB6BE7EF}" type="presParOf" srcId="{2BA3DF73-62D7-492E-A565-83D6B0210F8F}" destId="{E61080A1-AE7A-4ED6-971B-133D32FC4724}" srcOrd="0" destOrd="0" presId="urn:microsoft.com/office/officeart/2005/8/layout/hList9"/>
    <dgm:cxn modelId="{600F89F8-E01B-44A3-AA42-0C6CE1AFDE82}" type="presParOf" srcId="{2BA3DF73-62D7-492E-A565-83D6B0210F8F}" destId="{E7CDA80B-AD7D-49D6-A857-294E4359998E}" srcOrd="1" destOrd="0" presId="urn:microsoft.com/office/officeart/2005/8/layout/hList9"/>
    <dgm:cxn modelId="{895BEB0E-AE73-4E89-8E66-334BD6355558}" type="presParOf" srcId="{E7CDA80B-AD7D-49D6-A857-294E4359998E}" destId="{DD43BD54-F244-415E-89D1-1E73CF6D53E6}" srcOrd="0" destOrd="0" presId="urn:microsoft.com/office/officeart/2005/8/layout/hList9"/>
    <dgm:cxn modelId="{54D4AD49-E0F4-44B9-857D-26D2BEEF5096}" type="presParOf" srcId="{E7CDA80B-AD7D-49D6-A857-294E4359998E}" destId="{24423B4F-C84B-435D-ABCE-F9427032CF48}" srcOrd="1" destOrd="0" presId="urn:microsoft.com/office/officeart/2005/8/layout/hList9"/>
    <dgm:cxn modelId="{A3AE46BC-7CB9-469A-8374-29D276CA9398}" type="presParOf" srcId="{24423B4F-C84B-435D-ABCE-F9427032CF48}" destId="{AE90B3A2-D952-4788-A7D3-0E22B2A94D26}" srcOrd="0" destOrd="0" presId="urn:microsoft.com/office/officeart/2005/8/layout/hList9"/>
    <dgm:cxn modelId="{96DD4B65-0F84-41A0-87A3-5B7A45B64A3B}" type="presParOf" srcId="{24423B4F-C84B-435D-ABCE-F9427032CF48}" destId="{05180BE9-44CC-4FA5-AB21-526E9375467B}" srcOrd="1" destOrd="0" presId="urn:microsoft.com/office/officeart/2005/8/layout/hList9"/>
    <dgm:cxn modelId="{69DBEEAA-8F34-41F4-90E7-31B9985D8B6E}" type="presParOf" srcId="{E7CDA80B-AD7D-49D6-A857-294E4359998E}" destId="{3B4EDBBA-D0F4-452B-AEDE-0ACB2B4A996C}" srcOrd="2" destOrd="0" presId="urn:microsoft.com/office/officeart/2005/8/layout/hList9"/>
    <dgm:cxn modelId="{EB4678A9-E686-4B6A-BD65-05E755970FF9}" type="presParOf" srcId="{3B4EDBBA-D0F4-452B-AEDE-0ACB2B4A996C}" destId="{360A71DB-CC4A-4602-AC4E-51B6EB5A43FF}" srcOrd="0" destOrd="0" presId="urn:microsoft.com/office/officeart/2005/8/layout/hList9"/>
    <dgm:cxn modelId="{06F8EF0C-ACC1-48FE-AFF0-C7B04E77908B}" type="presParOf" srcId="{3B4EDBBA-D0F4-452B-AEDE-0ACB2B4A996C}" destId="{DCE710F4-9F13-48C1-AC57-1B1BEFA3F417}" srcOrd="1" destOrd="0" presId="urn:microsoft.com/office/officeart/2005/8/layout/hList9"/>
    <dgm:cxn modelId="{681DA1A6-3A4E-481D-8C79-25F195EA8A2B}" type="presParOf" srcId="{E7CDA80B-AD7D-49D6-A857-294E4359998E}" destId="{208BA980-57AE-495C-A122-33C334BD658F}" srcOrd="3" destOrd="0" presId="urn:microsoft.com/office/officeart/2005/8/layout/hList9"/>
    <dgm:cxn modelId="{5D2A6703-C2E6-46D9-94A7-24D8CFBB0783}" type="presParOf" srcId="{208BA980-57AE-495C-A122-33C334BD658F}" destId="{E966DDAF-60DC-4DAB-B10A-158697FA7A1B}" srcOrd="0" destOrd="0" presId="urn:microsoft.com/office/officeart/2005/8/layout/hList9"/>
    <dgm:cxn modelId="{0A120AC1-1C28-4C71-ADE2-5A4EB5F2A619}" type="presParOf" srcId="{208BA980-57AE-495C-A122-33C334BD658F}" destId="{D0E52B7E-6231-444D-BCB1-14E01D919E6A}" srcOrd="1" destOrd="0" presId="urn:microsoft.com/office/officeart/2005/8/layout/hList9"/>
    <dgm:cxn modelId="{723C0848-4460-45CF-BBF1-940B3D38B7FF}" type="presParOf" srcId="{2BA3DF73-62D7-492E-A565-83D6B0210F8F}" destId="{CDADC930-AF23-496E-AE78-69207930EAD0}" srcOrd="2" destOrd="0" presId="urn:microsoft.com/office/officeart/2005/8/layout/hList9"/>
    <dgm:cxn modelId="{32CD1557-E041-4C9A-8DA1-25D08A7282C7}" type="presParOf" srcId="{2BA3DF73-62D7-492E-A565-83D6B0210F8F}" destId="{7E0DBEE5-E5B4-475B-BE59-61C151F95E5C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F85ED-9EC0-438C-85E5-696595611B57}">
      <dsp:nvSpPr>
        <dsp:cNvPr id="0" name=""/>
        <dsp:cNvSpPr/>
      </dsp:nvSpPr>
      <dsp:spPr>
        <a:xfrm>
          <a:off x="0" y="0"/>
          <a:ext cx="3530599" cy="3530599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0DC70A-E48D-40CA-840D-89BDF11E592E}">
      <dsp:nvSpPr>
        <dsp:cNvPr id="0" name=""/>
        <dsp:cNvSpPr/>
      </dsp:nvSpPr>
      <dsp:spPr>
        <a:xfrm>
          <a:off x="1765299" y="0"/>
          <a:ext cx="4581525" cy="3530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0000"/>
              </a:solidFill>
            </a:rPr>
            <a:t>Content</a:t>
          </a:r>
        </a:p>
      </dsp:txBody>
      <dsp:txXfrm>
        <a:off x="1765299" y="0"/>
        <a:ext cx="2290762" cy="1059182"/>
      </dsp:txXfrm>
    </dsp:sp>
    <dsp:sp modelId="{12260FE8-85E3-48DF-A6B1-063BAFD911AF}">
      <dsp:nvSpPr>
        <dsp:cNvPr id="0" name=""/>
        <dsp:cNvSpPr/>
      </dsp:nvSpPr>
      <dsp:spPr>
        <a:xfrm>
          <a:off x="617856" y="1059182"/>
          <a:ext cx="2294887" cy="2294887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C7AECD-537F-4316-8B06-94BBB22261AF}">
      <dsp:nvSpPr>
        <dsp:cNvPr id="0" name=""/>
        <dsp:cNvSpPr/>
      </dsp:nvSpPr>
      <dsp:spPr>
        <a:xfrm>
          <a:off x="1765299" y="1059182"/>
          <a:ext cx="4581525" cy="22948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0000"/>
              </a:solidFill>
            </a:rPr>
            <a:t>Style of delivery</a:t>
          </a:r>
        </a:p>
      </dsp:txBody>
      <dsp:txXfrm>
        <a:off x="1765299" y="1059182"/>
        <a:ext cx="2290762" cy="1059178"/>
      </dsp:txXfrm>
    </dsp:sp>
    <dsp:sp modelId="{0EDC49AC-B4C9-4EA2-8D1C-110BCB03AD95}">
      <dsp:nvSpPr>
        <dsp:cNvPr id="0" name=""/>
        <dsp:cNvSpPr/>
      </dsp:nvSpPr>
      <dsp:spPr>
        <a:xfrm>
          <a:off x="1235710" y="2118361"/>
          <a:ext cx="1059178" cy="1059178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FFE675-C8E4-4874-8EB8-CCEF155AA396}">
      <dsp:nvSpPr>
        <dsp:cNvPr id="0" name=""/>
        <dsp:cNvSpPr/>
      </dsp:nvSpPr>
      <dsp:spPr>
        <a:xfrm>
          <a:off x="1765299" y="2118361"/>
          <a:ext cx="4581525" cy="1059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0000"/>
              </a:solidFill>
            </a:rPr>
            <a:t>Communication Skills</a:t>
          </a:r>
        </a:p>
      </dsp:txBody>
      <dsp:txXfrm>
        <a:off x="1765299" y="2118361"/>
        <a:ext cx="2290762" cy="1059178"/>
      </dsp:txXfrm>
    </dsp:sp>
    <dsp:sp modelId="{A743C6DE-CE74-40E0-8855-E765CFDF79F2}">
      <dsp:nvSpPr>
        <dsp:cNvPr id="0" name=""/>
        <dsp:cNvSpPr/>
      </dsp:nvSpPr>
      <dsp:spPr>
        <a:xfrm>
          <a:off x="4056062" y="0"/>
          <a:ext cx="2290762" cy="1059182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FF0000"/>
              </a:solidFill>
            </a:rPr>
            <a:t>Words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FF0000"/>
              </a:solidFill>
            </a:rPr>
            <a:t>Structure of </a:t>
          </a:r>
          <a:r>
            <a:rPr lang="en-US" sz="1300" kern="1200">
              <a:solidFill>
                <a:srgbClr val="FF0000"/>
              </a:solidFill>
            </a:rPr>
            <a:t>the text</a:t>
          </a:r>
          <a:endParaRPr lang="en-US" sz="1300" kern="1200" dirty="0">
            <a:solidFill>
              <a:srgbClr val="FF0000"/>
            </a:solidFill>
          </a:endParaRPr>
        </a:p>
      </dsp:txBody>
      <dsp:txXfrm>
        <a:off x="4056062" y="0"/>
        <a:ext cx="2290762" cy="1059182"/>
      </dsp:txXfrm>
    </dsp:sp>
    <dsp:sp modelId="{304EE029-4463-49F6-A87F-9C944234BE95}">
      <dsp:nvSpPr>
        <dsp:cNvPr id="0" name=""/>
        <dsp:cNvSpPr/>
      </dsp:nvSpPr>
      <dsp:spPr>
        <a:xfrm>
          <a:off x="4056062" y="1059182"/>
          <a:ext cx="2290762" cy="1059178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FF0000"/>
              </a:solidFill>
            </a:rPr>
            <a:t>Paralanguage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FF0000"/>
              </a:solidFill>
            </a:rPr>
            <a:t>Body language</a:t>
          </a:r>
        </a:p>
      </dsp:txBody>
      <dsp:txXfrm>
        <a:off x="4056062" y="1059182"/>
        <a:ext cx="2290762" cy="1059178"/>
      </dsp:txXfrm>
    </dsp:sp>
    <dsp:sp modelId="{0A079261-9BDA-4952-B9BB-B05E86E0CA29}">
      <dsp:nvSpPr>
        <dsp:cNvPr id="0" name=""/>
        <dsp:cNvSpPr/>
      </dsp:nvSpPr>
      <dsp:spPr>
        <a:xfrm>
          <a:off x="4056062" y="2118361"/>
          <a:ext cx="2290762" cy="1059178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FF0000"/>
              </a:solidFill>
            </a:rPr>
            <a:t>Strategies of message composition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FF0000"/>
              </a:solidFill>
            </a:rPr>
            <a:t>Strategies for message communication or delivery</a:t>
          </a:r>
        </a:p>
      </dsp:txBody>
      <dsp:txXfrm>
        <a:off x="4056062" y="2118361"/>
        <a:ext cx="2290762" cy="1059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4A1C9-602C-4BD5-97BB-8523579FBBF0}">
      <dsp:nvSpPr>
        <dsp:cNvPr id="0" name=""/>
        <dsp:cNvSpPr/>
      </dsp:nvSpPr>
      <dsp:spPr>
        <a:xfrm rot="5400000">
          <a:off x="4459489" y="-2193683"/>
          <a:ext cx="2070359" cy="645974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Perceptions, ideologies, culture, educational level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Biases, prejudice, misconceptions, worldviews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Subjectivity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Emotional block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Lack of confidence</a:t>
          </a:r>
        </a:p>
      </dsp:txBody>
      <dsp:txXfrm rot="-5400000">
        <a:off x="2264799" y="102074"/>
        <a:ext cx="6358674" cy="1868225"/>
      </dsp:txXfrm>
    </dsp:sp>
    <dsp:sp modelId="{346B95F9-775A-4583-9E58-2722F980A57B}">
      <dsp:nvSpPr>
        <dsp:cNvPr id="0" name=""/>
        <dsp:cNvSpPr/>
      </dsp:nvSpPr>
      <dsp:spPr>
        <a:xfrm>
          <a:off x="1288" y="27319"/>
          <a:ext cx="2263510" cy="201773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Speaker’s Psychology</a:t>
          </a:r>
        </a:p>
      </dsp:txBody>
      <dsp:txXfrm>
        <a:off x="99786" y="125817"/>
        <a:ext cx="2066514" cy="1820741"/>
      </dsp:txXfrm>
    </dsp:sp>
    <dsp:sp modelId="{D3D9C8AE-90A9-4AB2-A97D-84F6F742A1E5}">
      <dsp:nvSpPr>
        <dsp:cNvPr id="0" name=""/>
        <dsp:cNvSpPr/>
      </dsp:nvSpPr>
      <dsp:spPr>
        <a:xfrm rot="5400000">
          <a:off x="4722440" y="113174"/>
          <a:ext cx="1942645" cy="6135897"/>
        </a:xfrm>
        <a:prstGeom prst="round2Same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Inappropriate choice of words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Poor presentation and layout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Lack of clarity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Lack of consistency</a:t>
          </a:r>
        </a:p>
      </dsp:txBody>
      <dsp:txXfrm rot="-5400000">
        <a:off x="2625814" y="2304632"/>
        <a:ext cx="6041065" cy="1752981"/>
      </dsp:txXfrm>
    </dsp:sp>
    <dsp:sp modelId="{EB5059D7-50F6-4610-83FD-100605367DB0}">
      <dsp:nvSpPr>
        <dsp:cNvPr id="0" name=""/>
        <dsp:cNvSpPr/>
      </dsp:nvSpPr>
      <dsp:spPr>
        <a:xfrm>
          <a:off x="1288" y="2172254"/>
          <a:ext cx="2624525" cy="2017737"/>
        </a:xfrm>
        <a:prstGeom prst="round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Message Composition Strategies</a:t>
          </a:r>
        </a:p>
      </dsp:txBody>
      <dsp:txXfrm>
        <a:off x="99786" y="2270752"/>
        <a:ext cx="2427529" cy="18207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229E9-CD5F-4CCB-8095-40694DCE1881}">
      <dsp:nvSpPr>
        <dsp:cNvPr id="0" name=""/>
        <dsp:cNvSpPr/>
      </dsp:nvSpPr>
      <dsp:spPr>
        <a:xfrm rot="5400000">
          <a:off x="3859497" y="-2800862"/>
          <a:ext cx="2251471" cy="785773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Lack of courtesy and consideration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Imposing your views on others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When non-verbal communication doesn’t support the words</a:t>
          </a:r>
        </a:p>
      </dsp:txBody>
      <dsp:txXfrm rot="-5400000">
        <a:off x="1056365" y="112178"/>
        <a:ext cx="7747828" cy="2031655"/>
      </dsp:txXfrm>
    </dsp:sp>
    <dsp:sp modelId="{77A3AE03-3789-43DE-A6A1-3691B550C4EA}">
      <dsp:nvSpPr>
        <dsp:cNvPr id="0" name=""/>
        <dsp:cNvSpPr/>
      </dsp:nvSpPr>
      <dsp:spPr>
        <a:xfrm>
          <a:off x="99" y="175548"/>
          <a:ext cx="1056265" cy="190491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Style </a:t>
          </a:r>
        </a:p>
      </dsp:txBody>
      <dsp:txXfrm>
        <a:off x="51662" y="227111"/>
        <a:ext cx="953139" cy="1801788"/>
      </dsp:txXfrm>
    </dsp:sp>
    <dsp:sp modelId="{698BC851-9AF6-4F51-B70D-CA2A5EC8CA61}">
      <dsp:nvSpPr>
        <dsp:cNvPr id="0" name=""/>
        <dsp:cNvSpPr/>
      </dsp:nvSpPr>
      <dsp:spPr>
        <a:xfrm rot="5400000">
          <a:off x="4555916" y="286545"/>
          <a:ext cx="2251471" cy="6467297"/>
        </a:xfrm>
        <a:prstGeom prst="round2SameRect">
          <a:avLst/>
        </a:prstGeom>
        <a:solidFill>
          <a:schemeClr val="accent3">
            <a:tint val="40000"/>
            <a:alpha val="90000"/>
            <a:hueOff val="900905"/>
            <a:satOff val="5383"/>
            <a:lumOff val="326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900905"/>
              <a:satOff val="5383"/>
              <a:lumOff val="32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Inappropriate timing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Taking speaking for granted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Spontaneity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Ignoring etiquette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Poor manners</a:t>
          </a:r>
        </a:p>
      </dsp:txBody>
      <dsp:txXfrm rot="-5400000">
        <a:off x="2448003" y="2504366"/>
        <a:ext cx="6357389" cy="2031655"/>
      </dsp:txXfrm>
    </dsp:sp>
    <dsp:sp modelId="{E8172531-0378-4ECA-9F67-1CD57ACC30B8}">
      <dsp:nvSpPr>
        <dsp:cNvPr id="0" name=""/>
        <dsp:cNvSpPr/>
      </dsp:nvSpPr>
      <dsp:spPr>
        <a:xfrm>
          <a:off x="99" y="2570059"/>
          <a:ext cx="2447904" cy="1900270"/>
        </a:xfrm>
        <a:prstGeom prst="roundRect">
          <a:avLst/>
        </a:prstGeom>
        <a:solidFill>
          <a:schemeClr val="bg2">
            <a:lumMod val="10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Other Communication Mistakes</a:t>
          </a:r>
        </a:p>
      </dsp:txBody>
      <dsp:txXfrm>
        <a:off x="92863" y="2662823"/>
        <a:ext cx="2262376" cy="17147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0B3A2-D952-4788-A7D3-0E22B2A94D26}">
      <dsp:nvSpPr>
        <dsp:cNvPr id="0" name=""/>
        <dsp:cNvSpPr/>
      </dsp:nvSpPr>
      <dsp:spPr>
        <a:xfrm>
          <a:off x="3232891" y="575220"/>
          <a:ext cx="2146752" cy="143188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227584" rIns="227584" bIns="22758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Think</a:t>
          </a:r>
        </a:p>
      </dsp:txBody>
      <dsp:txXfrm>
        <a:off x="3576371" y="575220"/>
        <a:ext cx="1803272" cy="1431884"/>
      </dsp:txXfrm>
    </dsp:sp>
    <dsp:sp modelId="{360A71DB-CC4A-4602-AC4E-51B6EB5A43FF}">
      <dsp:nvSpPr>
        <dsp:cNvPr id="0" name=""/>
        <dsp:cNvSpPr/>
      </dsp:nvSpPr>
      <dsp:spPr>
        <a:xfrm>
          <a:off x="3232891" y="2007104"/>
          <a:ext cx="2146752" cy="143188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227584" rIns="227584" bIns="22758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Breathe</a:t>
          </a:r>
        </a:p>
      </dsp:txBody>
      <dsp:txXfrm>
        <a:off x="3576371" y="2007104"/>
        <a:ext cx="1803272" cy="1431884"/>
      </dsp:txXfrm>
    </dsp:sp>
    <dsp:sp modelId="{E966DDAF-60DC-4DAB-B10A-158697FA7A1B}">
      <dsp:nvSpPr>
        <dsp:cNvPr id="0" name=""/>
        <dsp:cNvSpPr/>
      </dsp:nvSpPr>
      <dsp:spPr>
        <a:xfrm>
          <a:off x="3232891" y="3438988"/>
          <a:ext cx="2146752" cy="143188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227584" rIns="227584" bIns="22758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Speak </a:t>
          </a:r>
        </a:p>
      </dsp:txBody>
      <dsp:txXfrm>
        <a:off x="3576371" y="3438988"/>
        <a:ext cx="1803272" cy="1431884"/>
      </dsp:txXfrm>
    </dsp:sp>
    <dsp:sp modelId="{7E0DBEE5-E5B4-475B-BE59-61C151F95E5C}">
      <dsp:nvSpPr>
        <dsp:cNvPr id="0" name=""/>
        <dsp:cNvSpPr/>
      </dsp:nvSpPr>
      <dsp:spPr>
        <a:xfrm>
          <a:off x="1205553" y="0"/>
          <a:ext cx="2352926" cy="143116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Good speakers</a:t>
          </a:r>
          <a:r>
            <a:rPr lang="en-US" sz="2100" kern="1200" dirty="0"/>
            <a:t>	</a:t>
          </a:r>
        </a:p>
      </dsp:txBody>
      <dsp:txXfrm>
        <a:off x="1550131" y="209590"/>
        <a:ext cx="1663770" cy="1011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1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9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25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98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41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7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57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9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7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9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1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oughtco.com/speech-act-linguistics-169211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irtualspeech.com/blog/build-effective-communication-skil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ORAL COMMUNICATION SKILLS-SPEAKING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Speaker-related barriers in oral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Brainstorm some and discuss with the class.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609600"/>
            <a:ext cx="2715430" cy="1130302"/>
          </a:xfrm>
        </p:spPr>
        <p:txBody>
          <a:bodyPr/>
          <a:lstStyle/>
          <a:p>
            <a:r>
              <a:rPr lang="en-US" sz="4400" dirty="0"/>
              <a:t>Barriers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050848"/>
              </p:ext>
            </p:extLst>
          </p:nvPr>
        </p:nvGraphicFramePr>
        <p:xfrm>
          <a:off x="228600" y="2362200"/>
          <a:ext cx="8763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883100"/>
              </p:ext>
            </p:extLst>
          </p:nvPr>
        </p:nvGraphicFramePr>
        <p:xfrm>
          <a:off x="152400" y="2057400"/>
          <a:ext cx="8915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Barriers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14600"/>
            <a:ext cx="8305800" cy="3530600"/>
          </a:xfrm>
        </p:spPr>
        <p:txBody>
          <a:bodyPr>
            <a:normAutofit fontScale="92500"/>
          </a:bodyPr>
          <a:lstStyle/>
          <a:p>
            <a:pPr lvl="0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the habit of speaking spontaneously. Use it as a tool to accomplish objectives. So, think about your message, aim, receiver, context, etc., to be successful.</a:t>
            </a:r>
          </a:p>
          <a:p>
            <a:pPr lvl="0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about the consequences of what you want to say.</a:t>
            </a:r>
          </a:p>
          <a:p>
            <a:pPr lvl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Barriers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Barriers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458200" cy="44958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your thoughts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logical way, or a way suiting your audience.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your remarks mentally.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your audience’s response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have alternative approaches ready for an unexpected remark.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speaking, observe the non-verbal feedback of the listeners and tailor your message accordingly.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empathetic.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support the speaker emotionally )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non-verbal communication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confident. Believe in what you say.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qualities of good speakers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458200" cy="4343400"/>
          </a:xfrm>
        </p:spPr>
        <p:txBody>
          <a:bodyPr>
            <a:normAutofit fontScale="92500"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ORIGINALITY: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Effective speakers are always original. People are turned off by speakers (who pretend to be someone else).</a:t>
            </a:r>
          </a:p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KNOWLEDGEABLE: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Good speakers deliver solid content. The content should be complete, practical, and concrete.</a:t>
            </a:r>
          </a:p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WITTY: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They use wit and try to appear intelligent.</a:t>
            </a:r>
          </a:p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HUMOR: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Effective speakers use humor. They tell humorous stories, or jokes</a:t>
            </a:r>
          </a:p>
          <a:p>
            <a:pPr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qualities of good speakers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686800" cy="4724400"/>
          </a:xfrm>
        </p:spPr>
        <p:txBody>
          <a:bodyPr>
            <a:noAutofit/>
          </a:bodyPr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HUMILITY: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Good speakers are always humble and self-deprecating. </a:t>
            </a: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MOTIVATIONAL: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Good speakers speak about things they truly believe in and feel passionate about. This attracts audience.</a:t>
            </a: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SPEAKING IN A CONVERSATIONAL TONE: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Good speakers speak in a conversational tone, that is, tone used in everyday life. They are natural, and use a consistent style of delivery in most of the circumstances. This makes them appear authentic.</a:t>
            </a: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EMPATHETIC &amp; RESPECTFUL: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They respect time well. They make people feel understood. They try to find common grounds.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Speaker’s Competence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38400"/>
            <a:ext cx="8458200" cy="4038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Linguistic Competence: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It refers to one’s command on the language (grammar and vocabulary, syntax, rules of organizing ideas, pronunciation, etc.)</a:t>
            </a: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Sociolinguistic Competence: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communicate appropriately by using the right words, expressions, and attitude towards a specific topic, setting, and relationship. 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74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Speaker’s Competence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534400" cy="4343400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Pragmatic Competence:</a:t>
            </a:r>
          </a:p>
          <a:p>
            <a:pPr marL="0" indent="0">
              <a:buNone/>
            </a:pPr>
            <a:r>
              <a:rPr lang="en-US" sz="2400" dirty="0"/>
              <a:t>Pragmatic competence . . . is understood as the knowledge of the linguistic resources available in a given language for realizing particular illocutions (communication function), knowledge of the sequential aspects of </a:t>
            </a:r>
            <a:r>
              <a:rPr lang="en-US" sz="2400" dirty="0">
                <a:hlinkClick r:id="rId2"/>
              </a:rPr>
              <a:t>speech acts</a:t>
            </a:r>
            <a:r>
              <a:rPr lang="en-US" sz="2400" dirty="0"/>
              <a:t>, and finally, the ability to understand contextual meanings. Ability to accomplish communicative goals.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Strategic Competence:</a:t>
            </a:r>
          </a:p>
          <a:p>
            <a:pPr marL="0" indent="0">
              <a:buNone/>
            </a:pPr>
            <a:r>
              <a:rPr lang="en-US" sz="2400" dirty="0"/>
              <a:t>The ability to make up for any weakness or lack of knowledge, experience related to the other 3 competencies.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376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Styles of oral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136618" cy="70986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What is your natural and most dominant style like?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39221-7857-4181-9021-FAA3CD95F717}"/>
              </a:ext>
            </a:extLst>
          </p:cNvPr>
          <p:cNvSpPr txBox="1"/>
          <p:nvPr/>
        </p:nvSpPr>
        <p:spPr>
          <a:xfrm>
            <a:off x="1371600" y="357618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Mandatory extra reading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F97CD8-9B90-4FA4-80E6-B74BA80A978B}"/>
              </a:ext>
            </a:extLst>
          </p:cNvPr>
          <p:cNvSpPr txBox="1">
            <a:spLocks/>
          </p:cNvSpPr>
          <p:nvPr/>
        </p:nvSpPr>
        <p:spPr>
          <a:xfrm>
            <a:off x="762000" y="4343400"/>
            <a:ext cx="6345260" cy="93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None/>
            </a:pPr>
            <a:r>
              <a:rPr lang="en-US"/>
              <a:t>   </a:t>
            </a:r>
            <a:r>
              <a:rPr lang="en-US">
                <a:hlinkClick r:id="rId2"/>
              </a:rPr>
              <a:t>https://virtualspeech.com/blog/build-effective-communication-skills</a:t>
            </a:r>
            <a:endParaRPr lang="en-US"/>
          </a:p>
          <a:p>
            <a:pPr>
              <a:buFont typeface="Wingdings 3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speaking?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70" y="2362200"/>
            <a:ext cx="8051018" cy="4267200"/>
          </a:xfrm>
        </p:spPr>
        <p:txBody>
          <a:bodyPr>
            <a:normAutofit/>
          </a:bodyPr>
          <a:lstStyle/>
          <a:p>
            <a:r>
              <a:rPr lang="en-US" sz="2800" dirty="0"/>
              <a:t>Speaking is "the process of building and sharing meaning orally through the use of verbal and non-verbal symbols, in a variety of contexts". </a:t>
            </a:r>
          </a:p>
          <a:p>
            <a:r>
              <a:rPr lang="en-US" sz="2800" dirty="0"/>
              <a:t>Speaking is the most used skill in our lives.</a:t>
            </a:r>
          </a:p>
          <a:p>
            <a:r>
              <a:rPr lang="en-US" sz="2800" dirty="0"/>
              <a:t> It is a natural and ingrained activity.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spoken message has three key components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024171"/>
              </p:ext>
            </p:extLst>
          </p:nvPr>
        </p:nvGraphicFramePr>
        <p:xfrm>
          <a:off x="863600" y="2489200"/>
          <a:ext cx="6346825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pPr algn="ctr">
              <a:buNone/>
            </a:pPr>
            <a:r>
              <a:rPr lang="en-US" sz="4000" b="1" dirty="0">
                <a:solidFill>
                  <a:srgbClr val="FF0000"/>
                </a:solidFill>
              </a:rPr>
              <a:t>What was said?</a:t>
            </a:r>
          </a:p>
          <a:p>
            <a:pPr algn="ctr">
              <a:buNone/>
            </a:pPr>
            <a:endParaRPr lang="en-US" sz="4000" b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4000" b="1" dirty="0">
                <a:solidFill>
                  <a:srgbClr val="FF0000"/>
                </a:solidFill>
              </a:rPr>
              <a:t>And</a:t>
            </a:r>
          </a:p>
          <a:p>
            <a:pPr algn="ctr">
              <a:buNone/>
            </a:pPr>
            <a:endParaRPr lang="en-US" sz="4000" b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4000" b="1" dirty="0">
                <a:solidFill>
                  <a:srgbClr val="FF0000"/>
                </a:solidFill>
              </a:rPr>
              <a:t>How it was said?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550" y="457200"/>
            <a:ext cx="6525430" cy="1511302"/>
          </a:xfrm>
        </p:spPr>
        <p:txBody>
          <a:bodyPr/>
          <a:lstStyle/>
          <a:p>
            <a:r>
              <a:rPr lang="en-US" sz="2800" dirty="0"/>
              <a:t>What are the benefits of speaking as a communication skill?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Discuss with each other and share your answers?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of speaking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534400" cy="4343400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less time.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needs no composing.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opportunity for feedback. People can ask questions and test their understanding of the message.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gets the support of non-verbal communication.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gives us an opportunity to be part of human community.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disadvantages of speaking?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Discuss with each other and share your answers?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speaking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0"/>
            <a:ext cx="7924800" cy="4293939"/>
          </a:xfrm>
        </p:spPr>
        <p:txBody>
          <a:bodyPr>
            <a:noAutofit/>
          </a:bodyPr>
          <a:lstStyle/>
          <a:p>
            <a:pPr lvl="0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Speaking usually occurs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spontaneously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don’t have the opportunity to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revise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our words.</a:t>
            </a:r>
          </a:p>
          <a:p>
            <a:pPr lvl="0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can’t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out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you said and start over again.</a:t>
            </a:r>
          </a:p>
          <a:p>
            <a:pPr lvl="0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annoying comments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live in people’s memory forever.</a:t>
            </a:r>
          </a:p>
          <a:p>
            <a:pPr lvl="0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Oral communication is personal. It becomes a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victim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your personality.</a:t>
            </a:r>
          </a:p>
          <a:p>
            <a:pPr>
              <a:buNone/>
            </a:pP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1039</TotalTime>
  <Words>807</Words>
  <Application>Microsoft Office PowerPoint</Application>
  <PresentationFormat>On-screen Show (4:3)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Times New Roman</vt:lpstr>
      <vt:lpstr>Wingdings 3</vt:lpstr>
      <vt:lpstr>Ion Boardroom</vt:lpstr>
      <vt:lpstr>ORAL COMMUNICATION SKILLS-SPEAKING</vt:lpstr>
      <vt:lpstr>4 Styles of oral communication</vt:lpstr>
      <vt:lpstr>What is speaking?</vt:lpstr>
      <vt:lpstr>A spoken message has three key components</vt:lpstr>
      <vt:lpstr>In short</vt:lpstr>
      <vt:lpstr>What are the benefits of speaking as a communication skill?</vt:lpstr>
      <vt:lpstr>Strengths of speaking</vt:lpstr>
      <vt:lpstr>What are the disadvantages of speaking?</vt:lpstr>
      <vt:lpstr>Drawback of speaking</vt:lpstr>
      <vt:lpstr>Speaker-related barriers in oral communication</vt:lpstr>
      <vt:lpstr>Barriers</vt:lpstr>
      <vt:lpstr>Barriers</vt:lpstr>
      <vt:lpstr>Overcoming Barriers</vt:lpstr>
      <vt:lpstr>Overcoming Barriers</vt:lpstr>
      <vt:lpstr>Overcoming Barriers</vt:lpstr>
      <vt:lpstr>General qualities of good speakers</vt:lpstr>
      <vt:lpstr>General qualities of good speakers</vt:lpstr>
      <vt:lpstr>A Speaker’s Competence</vt:lpstr>
      <vt:lpstr>A Speaker’s Competence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ORAL COMMUNICATION SKILLS-SPEAKING</dc:title>
  <dc:creator>Salman</dc:creator>
  <cp:lastModifiedBy>mukand rathi</cp:lastModifiedBy>
  <cp:revision>60</cp:revision>
  <dcterms:created xsi:type="dcterms:W3CDTF">2006-08-16T00:00:00Z</dcterms:created>
  <dcterms:modified xsi:type="dcterms:W3CDTF">2021-06-08T20:36:30Z</dcterms:modified>
</cp:coreProperties>
</file>