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A63F0-C9C9-45AD-A4D4-FEC8744AD7E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7847DE0-8F72-444C-8C6C-52FF93F7CD71}">
      <dgm:prSet phldrT="[Text]"/>
      <dgm:spPr/>
      <dgm:t>
        <a:bodyPr/>
        <a:lstStyle/>
        <a:p>
          <a:r>
            <a:rPr lang="en-US" dirty="0"/>
            <a:t>Information meeting-to explain something</a:t>
          </a:r>
        </a:p>
      </dgm:t>
    </dgm:pt>
    <dgm:pt modelId="{1C51203E-8BC5-4F44-A1C0-178F99D7DCC3}" type="parTrans" cxnId="{DF70F805-54EB-47DA-A08E-CC4D0CA7F5F4}">
      <dgm:prSet/>
      <dgm:spPr/>
      <dgm:t>
        <a:bodyPr/>
        <a:lstStyle/>
        <a:p>
          <a:endParaRPr lang="en-US"/>
        </a:p>
      </dgm:t>
    </dgm:pt>
    <dgm:pt modelId="{6685875C-F5BD-4B1C-97CA-980E4099E958}" type="sibTrans" cxnId="{DF70F805-54EB-47DA-A08E-CC4D0CA7F5F4}">
      <dgm:prSet/>
      <dgm:spPr/>
      <dgm:t>
        <a:bodyPr/>
        <a:lstStyle/>
        <a:p>
          <a:endParaRPr lang="en-US"/>
        </a:p>
      </dgm:t>
    </dgm:pt>
    <dgm:pt modelId="{F2408050-40DF-4E02-882D-F716584CAF24}">
      <dgm:prSet phldrT="[Text]"/>
      <dgm:spPr/>
      <dgm:t>
        <a:bodyPr/>
        <a:lstStyle/>
        <a:p>
          <a:r>
            <a:rPr lang="en-US" dirty="0"/>
            <a:t>Team meeting-teams share info, give updates, make decisions, announcements</a:t>
          </a:r>
        </a:p>
      </dgm:t>
    </dgm:pt>
    <dgm:pt modelId="{41D46BA4-BB8D-4EBC-ABF3-23BF41F670B8}" type="parTrans" cxnId="{D74AD598-1F4F-499A-88B0-C0987B4CFAAB}">
      <dgm:prSet/>
      <dgm:spPr/>
      <dgm:t>
        <a:bodyPr/>
        <a:lstStyle/>
        <a:p>
          <a:endParaRPr lang="en-US"/>
        </a:p>
      </dgm:t>
    </dgm:pt>
    <dgm:pt modelId="{E7A0562A-3F35-4DDB-B4F3-A35631F15DCB}" type="sibTrans" cxnId="{D74AD598-1F4F-499A-88B0-C0987B4CFAAB}">
      <dgm:prSet/>
      <dgm:spPr/>
      <dgm:t>
        <a:bodyPr/>
        <a:lstStyle/>
        <a:p>
          <a:endParaRPr lang="en-US"/>
        </a:p>
      </dgm:t>
    </dgm:pt>
    <dgm:pt modelId="{745F8F15-C598-42F5-BEE1-095A67AAF545}">
      <dgm:prSet phldrT="[Text]"/>
      <dgm:spPr/>
      <dgm:t>
        <a:bodyPr/>
        <a:lstStyle/>
        <a:p>
          <a:r>
            <a:rPr lang="en-US" dirty="0"/>
            <a:t>Kick off meeting-different departments meet for a project</a:t>
          </a:r>
        </a:p>
      </dgm:t>
    </dgm:pt>
    <dgm:pt modelId="{9E8B7925-0BF0-4404-B504-B7CCB8083736}" type="parTrans" cxnId="{1FE22854-A460-4C47-9CBF-FD3F470554EE}">
      <dgm:prSet/>
      <dgm:spPr/>
      <dgm:t>
        <a:bodyPr/>
        <a:lstStyle/>
        <a:p>
          <a:endParaRPr lang="en-US"/>
        </a:p>
      </dgm:t>
    </dgm:pt>
    <dgm:pt modelId="{D8007D6E-C97A-4209-B765-FCA5A010A92D}" type="sibTrans" cxnId="{1FE22854-A460-4C47-9CBF-FD3F470554EE}">
      <dgm:prSet/>
      <dgm:spPr/>
      <dgm:t>
        <a:bodyPr/>
        <a:lstStyle/>
        <a:p>
          <a:endParaRPr lang="en-US"/>
        </a:p>
      </dgm:t>
    </dgm:pt>
    <dgm:pt modelId="{F6EFE85D-3078-48E9-8F6B-6BF6E3DB64F0}">
      <dgm:prSet phldrT="[Text]"/>
      <dgm:spPr/>
      <dgm:t>
        <a:bodyPr/>
        <a:lstStyle/>
        <a:p>
          <a:r>
            <a:rPr lang="en-US" dirty="0"/>
            <a:t>Progress report meetings</a:t>
          </a:r>
        </a:p>
      </dgm:t>
    </dgm:pt>
    <dgm:pt modelId="{CC3C7800-F31F-494C-93C5-C4788875C7E6}" type="parTrans" cxnId="{2477FB98-4310-40D9-BAD5-1E05031D36A2}">
      <dgm:prSet/>
      <dgm:spPr/>
      <dgm:t>
        <a:bodyPr/>
        <a:lstStyle/>
        <a:p>
          <a:endParaRPr lang="en-US"/>
        </a:p>
      </dgm:t>
    </dgm:pt>
    <dgm:pt modelId="{5D799757-7399-465D-9354-174F5051B664}" type="sibTrans" cxnId="{2477FB98-4310-40D9-BAD5-1E05031D36A2}">
      <dgm:prSet/>
      <dgm:spPr/>
      <dgm:t>
        <a:bodyPr/>
        <a:lstStyle/>
        <a:p>
          <a:endParaRPr lang="en-US"/>
        </a:p>
      </dgm:t>
    </dgm:pt>
    <dgm:pt modelId="{8BD9FC50-2422-4B9F-BD51-84674A743DEB}">
      <dgm:prSet phldrT="[Text]"/>
      <dgm:spPr/>
      <dgm:t>
        <a:bodyPr/>
        <a:lstStyle/>
        <a:p>
          <a:r>
            <a:rPr lang="en-US" dirty="0"/>
            <a:t>Debrief meeting-to discuss what was or wasn’t successful about a project</a:t>
          </a:r>
        </a:p>
      </dgm:t>
    </dgm:pt>
    <dgm:pt modelId="{3EB20C2B-98A6-47F8-AF3A-E0CF44261772}" type="parTrans" cxnId="{2AC81008-0D1B-472A-9AD2-8B95046CBD27}">
      <dgm:prSet/>
      <dgm:spPr/>
      <dgm:t>
        <a:bodyPr/>
        <a:lstStyle/>
        <a:p>
          <a:endParaRPr lang="en-US"/>
        </a:p>
      </dgm:t>
    </dgm:pt>
    <dgm:pt modelId="{555C99FA-2F27-424A-A68F-91EAD0DAD5B5}" type="sibTrans" cxnId="{2AC81008-0D1B-472A-9AD2-8B95046CBD27}">
      <dgm:prSet/>
      <dgm:spPr/>
      <dgm:t>
        <a:bodyPr/>
        <a:lstStyle/>
        <a:p>
          <a:endParaRPr lang="en-US"/>
        </a:p>
      </dgm:t>
    </dgm:pt>
    <dgm:pt modelId="{0736BF2A-C085-42A7-98B2-10B07A0B98A1}" type="pres">
      <dgm:prSet presAssocID="{04FA63F0-C9C9-45AD-A4D4-FEC8744AD7E7}" presName="diagram" presStyleCnt="0">
        <dgm:presLayoutVars>
          <dgm:dir/>
          <dgm:resizeHandles val="exact"/>
        </dgm:presLayoutVars>
      </dgm:prSet>
      <dgm:spPr/>
    </dgm:pt>
    <dgm:pt modelId="{AAE84CC6-8F4D-4498-B320-14FDC38F4CDB}" type="pres">
      <dgm:prSet presAssocID="{F7847DE0-8F72-444C-8C6C-52FF93F7CD71}" presName="node" presStyleLbl="node1" presStyleIdx="0" presStyleCnt="5">
        <dgm:presLayoutVars>
          <dgm:bulletEnabled val="1"/>
        </dgm:presLayoutVars>
      </dgm:prSet>
      <dgm:spPr/>
    </dgm:pt>
    <dgm:pt modelId="{2FABF8E4-2E6E-4C9D-83D6-85F56F4CA67A}" type="pres">
      <dgm:prSet presAssocID="{6685875C-F5BD-4B1C-97CA-980E4099E958}" presName="sibTrans" presStyleCnt="0"/>
      <dgm:spPr/>
    </dgm:pt>
    <dgm:pt modelId="{E132C097-E098-4D1F-AF98-1E6FA734D040}" type="pres">
      <dgm:prSet presAssocID="{F2408050-40DF-4E02-882D-F716584CAF24}" presName="node" presStyleLbl="node1" presStyleIdx="1" presStyleCnt="5">
        <dgm:presLayoutVars>
          <dgm:bulletEnabled val="1"/>
        </dgm:presLayoutVars>
      </dgm:prSet>
      <dgm:spPr/>
    </dgm:pt>
    <dgm:pt modelId="{C7BB1EBC-23C6-42F6-B845-1F6500EA5BCD}" type="pres">
      <dgm:prSet presAssocID="{E7A0562A-3F35-4DDB-B4F3-A35631F15DCB}" presName="sibTrans" presStyleCnt="0"/>
      <dgm:spPr/>
    </dgm:pt>
    <dgm:pt modelId="{8FC0BD54-1A7E-4BF9-B951-4A76F29B31C0}" type="pres">
      <dgm:prSet presAssocID="{745F8F15-C598-42F5-BEE1-095A67AAF545}" presName="node" presStyleLbl="node1" presStyleIdx="2" presStyleCnt="5">
        <dgm:presLayoutVars>
          <dgm:bulletEnabled val="1"/>
        </dgm:presLayoutVars>
      </dgm:prSet>
      <dgm:spPr/>
    </dgm:pt>
    <dgm:pt modelId="{34736D3B-968A-46BE-B1ED-294569FC9EA2}" type="pres">
      <dgm:prSet presAssocID="{D8007D6E-C97A-4209-B765-FCA5A010A92D}" presName="sibTrans" presStyleCnt="0"/>
      <dgm:spPr/>
    </dgm:pt>
    <dgm:pt modelId="{439BA9BC-83DB-437F-BF26-74254F631641}" type="pres">
      <dgm:prSet presAssocID="{F6EFE85D-3078-48E9-8F6B-6BF6E3DB64F0}" presName="node" presStyleLbl="node1" presStyleIdx="3" presStyleCnt="5">
        <dgm:presLayoutVars>
          <dgm:bulletEnabled val="1"/>
        </dgm:presLayoutVars>
      </dgm:prSet>
      <dgm:spPr/>
    </dgm:pt>
    <dgm:pt modelId="{DDFFC8D4-A71D-49F8-ADE1-93E2EACE481B}" type="pres">
      <dgm:prSet presAssocID="{5D799757-7399-465D-9354-174F5051B664}" presName="sibTrans" presStyleCnt="0"/>
      <dgm:spPr/>
    </dgm:pt>
    <dgm:pt modelId="{A56AB90F-6540-4981-A40F-E38C62C25171}" type="pres">
      <dgm:prSet presAssocID="{8BD9FC50-2422-4B9F-BD51-84674A743DEB}" presName="node" presStyleLbl="node1" presStyleIdx="4" presStyleCnt="5">
        <dgm:presLayoutVars>
          <dgm:bulletEnabled val="1"/>
        </dgm:presLayoutVars>
      </dgm:prSet>
      <dgm:spPr/>
    </dgm:pt>
  </dgm:ptLst>
  <dgm:cxnLst>
    <dgm:cxn modelId="{DF70F805-54EB-47DA-A08E-CC4D0CA7F5F4}" srcId="{04FA63F0-C9C9-45AD-A4D4-FEC8744AD7E7}" destId="{F7847DE0-8F72-444C-8C6C-52FF93F7CD71}" srcOrd="0" destOrd="0" parTransId="{1C51203E-8BC5-4F44-A1C0-178F99D7DCC3}" sibTransId="{6685875C-F5BD-4B1C-97CA-980E4099E958}"/>
    <dgm:cxn modelId="{2AC81008-0D1B-472A-9AD2-8B95046CBD27}" srcId="{04FA63F0-C9C9-45AD-A4D4-FEC8744AD7E7}" destId="{8BD9FC50-2422-4B9F-BD51-84674A743DEB}" srcOrd="4" destOrd="0" parTransId="{3EB20C2B-98A6-47F8-AF3A-E0CF44261772}" sibTransId="{555C99FA-2F27-424A-A68F-91EAD0DAD5B5}"/>
    <dgm:cxn modelId="{EAA59643-B772-4026-B02D-FF75C1867E04}" type="presOf" srcId="{F6EFE85D-3078-48E9-8F6B-6BF6E3DB64F0}" destId="{439BA9BC-83DB-437F-BF26-74254F631641}" srcOrd="0" destOrd="0" presId="urn:microsoft.com/office/officeart/2005/8/layout/default"/>
    <dgm:cxn modelId="{DBC59F6E-6685-4250-9927-1424EE564D80}" type="presOf" srcId="{745F8F15-C598-42F5-BEE1-095A67AAF545}" destId="{8FC0BD54-1A7E-4BF9-B951-4A76F29B31C0}" srcOrd="0" destOrd="0" presId="urn:microsoft.com/office/officeart/2005/8/layout/default"/>
    <dgm:cxn modelId="{1FE22854-A460-4C47-9CBF-FD3F470554EE}" srcId="{04FA63F0-C9C9-45AD-A4D4-FEC8744AD7E7}" destId="{745F8F15-C598-42F5-BEE1-095A67AAF545}" srcOrd="2" destOrd="0" parTransId="{9E8B7925-0BF0-4404-B504-B7CCB8083736}" sibTransId="{D8007D6E-C97A-4209-B765-FCA5A010A92D}"/>
    <dgm:cxn modelId="{D74AD598-1F4F-499A-88B0-C0987B4CFAAB}" srcId="{04FA63F0-C9C9-45AD-A4D4-FEC8744AD7E7}" destId="{F2408050-40DF-4E02-882D-F716584CAF24}" srcOrd="1" destOrd="0" parTransId="{41D46BA4-BB8D-4EBC-ABF3-23BF41F670B8}" sibTransId="{E7A0562A-3F35-4DDB-B4F3-A35631F15DCB}"/>
    <dgm:cxn modelId="{2477FB98-4310-40D9-BAD5-1E05031D36A2}" srcId="{04FA63F0-C9C9-45AD-A4D4-FEC8744AD7E7}" destId="{F6EFE85D-3078-48E9-8F6B-6BF6E3DB64F0}" srcOrd="3" destOrd="0" parTransId="{CC3C7800-F31F-494C-93C5-C4788875C7E6}" sibTransId="{5D799757-7399-465D-9354-174F5051B664}"/>
    <dgm:cxn modelId="{236A149F-6B5A-4CC0-8108-EABFAE87BCAB}" type="presOf" srcId="{04FA63F0-C9C9-45AD-A4D4-FEC8744AD7E7}" destId="{0736BF2A-C085-42A7-98B2-10B07A0B98A1}" srcOrd="0" destOrd="0" presId="urn:microsoft.com/office/officeart/2005/8/layout/default"/>
    <dgm:cxn modelId="{BDDADCB8-0681-4815-B435-4150DE55F2AB}" type="presOf" srcId="{8BD9FC50-2422-4B9F-BD51-84674A743DEB}" destId="{A56AB90F-6540-4981-A40F-E38C62C25171}" srcOrd="0" destOrd="0" presId="urn:microsoft.com/office/officeart/2005/8/layout/default"/>
    <dgm:cxn modelId="{A78F70BD-350B-4EF1-9527-77BBC39519F7}" type="presOf" srcId="{F7847DE0-8F72-444C-8C6C-52FF93F7CD71}" destId="{AAE84CC6-8F4D-4498-B320-14FDC38F4CDB}" srcOrd="0" destOrd="0" presId="urn:microsoft.com/office/officeart/2005/8/layout/default"/>
    <dgm:cxn modelId="{34CB62D8-DD61-458F-AFB5-5968A178A576}" type="presOf" srcId="{F2408050-40DF-4E02-882D-F716584CAF24}" destId="{E132C097-E098-4D1F-AF98-1E6FA734D040}" srcOrd="0" destOrd="0" presId="urn:microsoft.com/office/officeart/2005/8/layout/default"/>
    <dgm:cxn modelId="{F6FC4419-0587-44EF-A244-73C7772D7C11}" type="presParOf" srcId="{0736BF2A-C085-42A7-98B2-10B07A0B98A1}" destId="{AAE84CC6-8F4D-4498-B320-14FDC38F4CDB}" srcOrd="0" destOrd="0" presId="urn:microsoft.com/office/officeart/2005/8/layout/default"/>
    <dgm:cxn modelId="{149DD9A9-9714-4A06-ADC8-E604DC085DC4}" type="presParOf" srcId="{0736BF2A-C085-42A7-98B2-10B07A0B98A1}" destId="{2FABF8E4-2E6E-4C9D-83D6-85F56F4CA67A}" srcOrd="1" destOrd="0" presId="urn:microsoft.com/office/officeart/2005/8/layout/default"/>
    <dgm:cxn modelId="{F5DF84E2-A3BA-4AC2-B392-7636331AAF6A}" type="presParOf" srcId="{0736BF2A-C085-42A7-98B2-10B07A0B98A1}" destId="{E132C097-E098-4D1F-AF98-1E6FA734D040}" srcOrd="2" destOrd="0" presId="urn:microsoft.com/office/officeart/2005/8/layout/default"/>
    <dgm:cxn modelId="{C9413204-8CF5-44BF-BEB8-09C2BFCE17D7}" type="presParOf" srcId="{0736BF2A-C085-42A7-98B2-10B07A0B98A1}" destId="{C7BB1EBC-23C6-42F6-B845-1F6500EA5BCD}" srcOrd="3" destOrd="0" presId="urn:microsoft.com/office/officeart/2005/8/layout/default"/>
    <dgm:cxn modelId="{690D2B7F-578D-4FD3-9417-17B54D92A0C6}" type="presParOf" srcId="{0736BF2A-C085-42A7-98B2-10B07A0B98A1}" destId="{8FC0BD54-1A7E-4BF9-B951-4A76F29B31C0}" srcOrd="4" destOrd="0" presId="urn:microsoft.com/office/officeart/2005/8/layout/default"/>
    <dgm:cxn modelId="{E9A9DD64-4FDE-4056-B85F-ACB15E8A4A37}" type="presParOf" srcId="{0736BF2A-C085-42A7-98B2-10B07A0B98A1}" destId="{34736D3B-968A-46BE-B1ED-294569FC9EA2}" srcOrd="5" destOrd="0" presId="urn:microsoft.com/office/officeart/2005/8/layout/default"/>
    <dgm:cxn modelId="{30535AEB-AC91-409C-B097-5FC42E8C033A}" type="presParOf" srcId="{0736BF2A-C085-42A7-98B2-10B07A0B98A1}" destId="{439BA9BC-83DB-437F-BF26-74254F631641}" srcOrd="6" destOrd="0" presId="urn:microsoft.com/office/officeart/2005/8/layout/default"/>
    <dgm:cxn modelId="{E433400A-7E9D-4D5D-B88E-54FCB368DF18}" type="presParOf" srcId="{0736BF2A-C085-42A7-98B2-10B07A0B98A1}" destId="{DDFFC8D4-A71D-49F8-ADE1-93E2EACE481B}" srcOrd="7" destOrd="0" presId="urn:microsoft.com/office/officeart/2005/8/layout/default"/>
    <dgm:cxn modelId="{8890801E-F3ED-4C1B-B6E0-595AE09BC39E}" type="presParOf" srcId="{0736BF2A-C085-42A7-98B2-10B07A0B98A1}" destId="{A56AB90F-6540-4981-A40F-E38C62C2517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F2809-BEF5-4484-B778-8CE879CE66C9}"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E2EE9FCC-DF2A-4651-89FF-0DFCAF56328C}">
      <dgm:prSet phldrT="[Text]"/>
      <dgm:spPr/>
      <dgm:t>
        <a:bodyPr/>
        <a:lstStyle/>
        <a:p>
          <a:r>
            <a:rPr lang="en-US" dirty="0"/>
            <a:t>Decision-making meeting-to reach agreement on one or more issues</a:t>
          </a:r>
        </a:p>
      </dgm:t>
    </dgm:pt>
    <dgm:pt modelId="{2BC36CC9-4DF8-470F-93F5-0F708581AD35}" type="parTrans" cxnId="{FF1FB964-5015-4FEC-BAED-254B4754C0E7}">
      <dgm:prSet/>
      <dgm:spPr/>
      <dgm:t>
        <a:bodyPr/>
        <a:lstStyle/>
        <a:p>
          <a:endParaRPr lang="en-US"/>
        </a:p>
      </dgm:t>
    </dgm:pt>
    <dgm:pt modelId="{792C758E-5BE7-4E8C-AEAB-F7AEE8D3F58F}" type="sibTrans" cxnId="{FF1FB964-5015-4FEC-BAED-254B4754C0E7}">
      <dgm:prSet/>
      <dgm:spPr/>
      <dgm:t>
        <a:bodyPr/>
        <a:lstStyle/>
        <a:p>
          <a:endParaRPr lang="en-US"/>
        </a:p>
      </dgm:t>
    </dgm:pt>
    <dgm:pt modelId="{D75A692D-741B-47D2-B85A-08E6036A4F43}">
      <dgm:prSet phldrT="[Text]"/>
      <dgm:spPr/>
      <dgm:t>
        <a:bodyPr/>
        <a:lstStyle/>
        <a:p>
          <a:r>
            <a:rPr lang="en-US" dirty="0"/>
            <a:t>Brainstorming meeting-to think or share new ideas about a topic or to solve a problem</a:t>
          </a:r>
        </a:p>
      </dgm:t>
    </dgm:pt>
    <dgm:pt modelId="{890A8FFD-9E82-4D77-8BA5-4A632D08D948}" type="parTrans" cxnId="{5275C083-7D0B-4015-8E02-B5A7C0CABB3A}">
      <dgm:prSet/>
      <dgm:spPr/>
      <dgm:t>
        <a:bodyPr/>
        <a:lstStyle/>
        <a:p>
          <a:endParaRPr lang="en-US"/>
        </a:p>
      </dgm:t>
    </dgm:pt>
    <dgm:pt modelId="{7B0C2A2F-5862-4051-9537-CEB66DF85CAE}" type="sibTrans" cxnId="{5275C083-7D0B-4015-8E02-B5A7C0CABB3A}">
      <dgm:prSet/>
      <dgm:spPr/>
      <dgm:t>
        <a:bodyPr/>
        <a:lstStyle/>
        <a:p>
          <a:endParaRPr lang="en-US"/>
        </a:p>
      </dgm:t>
    </dgm:pt>
    <dgm:pt modelId="{BFC3D996-F3D2-47DB-8AA9-EC764F98FA2E}">
      <dgm:prSet phldrT="[Text]"/>
      <dgm:spPr/>
      <dgm:t>
        <a:bodyPr/>
        <a:lstStyle/>
        <a:p>
          <a:r>
            <a:rPr lang="en-US" dirty="0"/>
            <a:t>Delegate work meeting-to assign tasks to people, giving details</a:t>
          </a:r>
        </a:p>
      </dgm:t>
    </dgm:pt>
    <dgm:pt modelId="{D57D6DD2-F90C-45EF-9065-8E495C832160}" type="parTrans" cxnId="{F5F9DFD2-1DBB-4572-9F7A-155C4D000A84}">
      <dgm:prSet/>
      <dgm:spPr/>
      <dgm:t>
        <a:bodyPr/>
        <a:lstStyle/>
        <a:p>
          <a:endParaRPr lang="en-US"/>
        </a:p>
      </dgm:t>
    </dgm:pt>
    <dgm:pt modelId="{97777044-A79B-4660-AE6F-6B07960F696B}" type="sibTrans" cxnId="{F5F9DFD2-1DBB-4572-9F7A-155C4D000A84}">
      <dgm:prSet/>
      <dgm:spPr/>
      <dgm:t>
        <a:bodyPr/>
        <a:lstStyle/>
        <a:p>
          <a:endParaRPr lang="en-US"/>
        </a:p>
      </dgm:t>
    </dgm:pt>
    <dgm:pt modelId="{7351DC9F-A7B9-4B50-B1B9-6B92723F3A49}">
      <dgm:prSet phldrT="[Text]"/>
      <dgm:spPr/>
      <dgm:t>
        <a:bodyPr/>
        <a:lstStyle/>
        <a:p>
          <a:r>
            <a:rPr lang="en-US" dirty="0"/>
            <a:t>Persuasive meeting-to achieve group consensus and gain support for a course of action</a:t>
          </a:r>
        </a:p>
      </dgm:t>
    </dgm:pt>
    <dgm:pt modelId="{C4B7264B-490B-45EB-80E6-6AE5F30727A9}" type="parTrans" cxnId="{DE55F5F6-E662-43EC-9E6A-18CDB194A574}">
      <dgm:prSet/>
      <dgm:spPr/>
      <dgm:t>
        <a:bodyPr/>
        <a:lstStyle/>
        <a:p>
          <a:endParaRPr lang="en-US"/>
        </a:p>
      </dgm:t>
    </dgm:pt>
    <dgm:pt modelId="{0FA3D368-E668-4632-868E-279198BFF1E3}" type="sibTrans" cxnId="{DE55F5F6-E662-43EC-9E6A-18CDB194A574}">
      <dgm:prSet/>
      <dgm:spPr/>
      <dgm:t>
        <a:bodyPr/>
        <a:lstStyle/>
        <a:p>
          <a:endParaRPr lang="en-US"/>
        </a:p>
      </dgm:t>
    </dgm:pt>
    <dgm:pt modelId="{7DE4058B-A670-4752-AD1B-87438FB4FD8C}" type="pres">
      <dgm:prSet presAssocID="{023F2809-BEF5-4484-B778-8CE879CE66C9}" presName="diagram" presStyleCnt="0">
        <dgm:presLayoutVars>
          <dgm:dir/>
          <dgm:resizeHandles val="exact"/>
        </dgm:presLayoutVars>
      </dgm:prSet>
      <dgm:spPr/>
    </dgm:pt>
    <dgm:pt modelId="{98A084D9-C2C2-46E5-8740-F6D75F4DB08C}" type="pres">
      <dgm:prSet presAssocID="{E2EE9FCC-DF2A-4651-89FF-0DFCAF56328C}" presName="node" presStyleLbl="node1" presStyleIdx="0" presStyleCnt="4">
        <dgm:presLayoutVars>
          <dgm:bulletEnabled val="1"/>
        </dgm:presLayoutVars>
      </dgm:prSet>
      <dgm:spPr/>
    </dgm:pt>
    <dgm:pt modelId="{A145AC72-273F-402D-AA8E-D4F0F89E462D}" type="pres">
      <dgm:prSet presAssocID="{792C758E-5BE7-4E8C-AEAB-F7AEE8D3F58F}" presName="sibTrans" presStyleCnt="0"/>
      <dgm:spPr/>
    </dgm:pt>
    <dgm:pt modelId="{B829E9A6-F985-4A42-8018-ED4CAF3E9889}" type="pres">
      <dgm:prSet presAssocID="{D75A692D-741B-47D2-B85A-08E6036A4F43}" presName="node" presStyleLbl="node1" presStyleIdx="1" presStyleCnt="4">
        <dgm:presLayoutVars>
          <dgm:bulletEnabled val="1"/>
        </dgm:presLayoutVars>
      </dgm:prSet>
      <dgm:spPr/>
    </dgm:pt>
    <dgm:pt modelId="{91308696-2F44-467D-8881-472F703031DA}" type="pres">
      <dgm:prSet presAssocID="{7B0C2A2F-5862-4051-9537-CEB66DF85CAE}" presName="sibTrans" presStyleCnt="0"/>
      <dgm:spPr/>
    </dgm:pt>
    <dgm:pt modelId="{3D108B69-FB4A-4F12-AB02-350FE04F164A}" type="pres">
      <dgm:prSet presAssocID="{BFC3D996-F3D2-47DB-8AA9-EC764F98FA2E}" presName="node" presStyleLbl="node1" presStyleIdx="2" presStyleCnt="4">
        <dgm:presLayoutVars>
          <dgm:bulletEnabled val="1"/>
        </dgm:presLayoutVars>
      </dgm:prSet>
      <dgm:spPr/>
    </dgm:pt>
    <dgm:pt modelId="{0F1EC970-BA53-4DE4-BA43-AEAED029B6D5}" type="pres">
      <dgm:prSet presAssocID="{97777044-A79B-4660-AE6F-6B07960F696B}" presName="sibTrans" presStyleCnt="0"/>
      <dgm:spPr/>
    </dgm:pt>
    <dgm:pt modelId="{E3167F1D-CD20-4CE3-BD15-1DBED5DC12A3}" type="pres">
      <dgm:prSet presAssocID="{7351DC9F-A7B9-4B50-B1B9-6B92723F3A49}" presName="node" presStyleLbl="node1" presStyleIdx="3" presStyleCnt="4">
        <dgm:presLayoutVars>
          <dgm:bulletEnabled val="1"/>
        </dgm:presLayoutVars>
      </dgm:prSet>
      <dgm:spPr/>
    </dgm:pt>
  </dgm:ptLst>
  <dgm:cxnLst>
    <dgm:cxn modelId="{8DD83400-0886-4957-8744-4585BD9DC457}" type="presOf" srcId="{7351DC9F-A7B9-4B50-B1B9-6B92723F3A49}" destId="{E3167F1D-CD20-4CE3-BD15-1DBED5DC12A3}" srcOrd="0" destOrd="0" presId="urn:microsoft.com/office/officeart/2005/8/layout/default"/>
    <dgm:cxn modelId="{2D7C503E-7397-42BF-861B-B8429751AE58}" type="presOf" srcId="{E2EE9FCC-DF2A-4651-89FF-0DFCAF56328C}" destId="{98A084D9-C2C2-46E5-8740-F6D75F4DB08C}" srcOrd="0" destOrd="0" presId="urn:microsoft.com/office/officeart/2005/8/layout/default"/>
    <dgm:cxn modelId="{FF1FB964-5015-4FEC-BAED-254B4754C0E7}" srcId="{023F2809-BEF5-4484-B778-8CE879CE66C9}" destId="{E2EE9FCC-DF2A-4651-89FF-0DFCAF56328C}" srcOrd="0" destOrd="0" parTransId="{2BC36CC9-4DF8-470F-93F5-0F708581AD35}" sibTransId="{792C758E-5BE7-4E8C-AEAB-F7AEE8D3F58F}"/>
    <dgm:cxn modelId="{48D8D257-E600-4C71-A786-43E80B67D155}" type="presOf" srcId="{023F2809-BEF5-4484-B778-8CE879CE66C9}" destId="{7DE4058B-A670-4752-AD1B-87438FB4FD8C}" srcOrd="0" destOrd="0" presId="urn:microsoft.com/office/officeart/2005/8/layout/default"/>
    <dgm:cxn modelId="{5275C083-7D0B-4015-8E02-B5A7C0CABB3A}" srcId="{023F2809-BEF5-4484-B778-8CE879CE66C9}" destId="{D75A692D-741B-47D2-B85A-08E6036A4F43}" srcOrd="1" destOrd="0" parTransId="{890A8FFD-9E82-4D77-8BA5-4A632D08D948}" sibTransId="{7B0C2A2F-5862-4051-9537-CEB66DF85CAE}"/>
    <dgm:cxn modelId="{B0EC36CB-B359-4C50-AFC9-90D200446E91}" type="presOf" srcId="{D75A692D-741B-47D2-B85A-08E6036A4F43}" destId="{B829E9A6-F985-4A42-8018-ED4CAF3E9889}" srcOrd="0" destOrd="0" presId="urn:microsoft.com/office/officeart/2005/8/layout/default"/>
    <dgm:cxn modelId="{5E2D9ECD-B510-4F55-B789-93F08534F97C}" type="presOf" srcId="{BFC3D996-F3D2-47DB-8AA9-EC764F98FA2E}" destId="{3D108B69-FB4A-4F12-AB02-350FE04F164A}" srcOrd="0" destOrd="0" presId="urn:microsoft.com/office/officeart/2005/8/layout/default"/>
    <dgm:cxn modelId="{F5F9DFD2-1DBB-4572-9F7A-155C4D000A84}" srcId="{023F2809-BEF5-4484-B778-8CE879CE66C9}" destId="{BFC3D996-F3D2-47DB-8AA9-EC764F98FA2E}" srcOrd="2" destOrd="0" parTransId="{D57D6DD2-F90C-45EF-9065-8E495C832160}" sibTransId="{97777044-A79B-4660-AE6F-6B07960F696B}"/>
    <dgm:cxn modelId="{DE55F5F6-E662-43EC-9E6A-18CDB194A574}" srcId="{023F2809-BEF5-4484-B778-8CE879CE66C9}" destId="{7351DC9F-A7B9-4B50-B1B9-6B92723F3A49}" srcOrd="3" destOrd="0" parTransId="{C4B7264B-490B-45EB-80E6-6AE5F30727A9}" sibTransId="{0FA3D368-E668-4632-868E-279198BFF1E3}"/>
    <dgm:cxn modelId="{62DF5E73-9EEE-4AC3-953F-57270E64426C}" type="presParOf" srcId="{7DE4058B-A670-4752-AD1B-87438FB4FD8C}" destId="{98A084D9-C2C2-46E5-8740-F6D75F4DB08C}" srcOrd="0" destOrd="0" presId="urn:microsoft.com/office/officeart/2005/8/layout/default"/>
    <dgm:cxn modelId="{44CB7BF0-C1FB-49C8-9467-7CFB12F4115F}" type="presParOf" srcId="{7DE4058B-A670-4752-AD1B-87438FB4FD8C}" destId="{A145AC72-273F-402D-AA8E-D4F0F89E462D}" srcOrd="1" destOrd="0" presId="urn:microsoft.com/office/officeart/2005/8/layout/default"/>
    <dgm:cxn modelId="{706F6265-4F94-490A-A6CC-43B0413FC3FF}" type="presParOf" srcId="{7DE4058B-A670-4752-AD1B-87438FB4FD8C}" destId="{B829E9A6-F985-4A42-8018-ED4CAF3E9889}" srcOrd="2" destOrd="0" presId="urn:microsoft.com/office/officeart/2005/8/layout/default"/>
    <dgm:cxn modelId="{F7E51B95-BCB1-476B-8510-F0E9EC74D009}" type="presParOf" srcId="{7DE4058B-A670-4752-AD1B-87438FB4FD8C}" destId="{91308696-2F44-467D-8881-472F703031DA}" srcOrd="3" destOrd="0" presId="urn:microsoft.com/office/officeart/2005/8/layout/default"/>
    <dgm:cxn modelId="{3767E068-AFE8-43CE-AE59-8C8AE1B1819F}" type="presParOf" srcId="{7DE4058B-A670-4752-AD1B-87438FB4FD8C}" destId="{3D108B69-FB4A-4F12-AB02-350FE04F164A}" srcOrd="4" destOrd="0" presId="urn:microsoft.com/office/officeart/2005/8/layout/default"/>
    <dgm:cxn modelId="{E047369F-A6FF-48FB-B24B-17E33C0463AF}" type="presParOf" srcId="{7DE4058B-A670-4752-AD1B-87438FB4FD8C}" destId="{0F1EC970-BA53-4DE4-BA43-AEAED029B6D5}" srcOrd="5" destOrd="0" presId="urn:microsoft.com/office/officeart/2005/8/layout/default"/>
    <dgm:cxn modelId="{F1E4A987-E9EF-4047-9E20-F1B9583113F7}" type="presParOf" srcId="{7DE4058B-A670-4752-AD1B-87438FB4FD8C}" destId="{E3167F1D-CD20-4CE3-BD15-1DBED5DC12A3}"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7C3BA4-4BEF-4511-86FC-2C4EBACC0DC7}" type="doc">
      <dgm:prSet loTypeId="urn:microsoft.com/office/officeart/2005/8/layout/pyramid2" loCatId="list" qsTypeId="urn:microsoft.com/office/officeart/2005/8/quickstyle/simple1" qsCatId="simple" csTypeId="urn:microsoft.com/office/officeart/2005/8/colors/colorful3" csCatId="colorful" phldr="1"/>
      <dgm:spPr/>
    </dgm:pt>
    <dgm:pt modelId="{B2C2B234-9304-4B21-8775-65F5B7A0087D}">
      <dgm:prSet phldrT="[Text]" custT="1"/>
      <dgm:spPr/>
      <dgm:t>
        <a:bodyPr/>
        <a:lstStyle/>
        <a:p>
          <a:r>
            <a:rPr lang="en-US" sz="2400" dirty="0">
              <a:solidFill>
                <a:srgbClr val="FF0000"/>
              </a:solidFill>
            </a:rPr>
            <a:t>Agenda is prepared.</a:t>
          </a:r>
        </a:p>
      </dgm:t>
    </dgm:pt>
    <dgm:pt modelId="{12BE2804-252A-4F98-B3F6-10DB34FBB8E7}" type="parTrans" cxnId="{22961285-018C-48C6-8069-324D1C416609}">
      <dgm:prSet/>
      <dgm:spPr/>
      <dgm:t>
        <a:bodyPr/>
        <a:lstStyle/>
        <a:p>
          <a:endParaRPr lang="en-US" sz="2000">
            <a:solidFill>
              <a:srgbClr val="FF0000"/>
            </a:solidFill>
          </a:endParaRPr>
        </a:p>
      </dgm:t>
    </dgm:pt>
    <dgm:pt modelId="{C9861527-9504-4FDE-89C8-3B63A42850A6}" type="sibTrans" cxnId="{22961285-018C-48C6-8069-324D1C416609}">
      <dgm:prSet/>
      <dgm:spPr/>
      <dgm:t>
        <a:bodyPr/>
        <a:lstStyle/>
        <a:p>
          <a:endParaRPr lang="en-US" sz="2000">
            <a:solidFill>
              <a:srgbClr val="FF0000"/>
            </a:solidFill>
          </a:endParaRPr>
        </a:p>
      </dgm:t>
    </dgm:pt>
    <dgm:pt modelId="{46693686-A490-4DA2-98D0-DF639FEA3975}">
      <dgm:prSet phldrT="[Text]" custT="1"/>
      <dgm:spPr/>
      <dgm:t>
        <a:bodyPr/>
        <a:lstStyle/>
        <a:p>
          <a:r>
            <a:rPr lang="en-US" sz="2400" dirty="0">
              <a:solidFill>
                <a:srgbClr val="FF0000"/>
              </a:solidFill>
            </a:rPr>
            <a:t>Participants come prepared.</a:t>
          </a:r>
        </a:p>
      </dgm:t>
    </dgm:pt>
    <dgm:pt modelId="{5F1A1D94-15D3-4270-B4EB-A1AC9853824C}" type="parTrans" cxnId="{C1169480-5AE3-4ED5-B6EA-B66CB9CD0149}">
      <dgm:prSet/>
      <dgm:spPr/>
      <dgm:t>
        <a:bodyPr/>
        <a:lstStyle/>
        <a:p>
          <a:endParaRPr lang="en-US" sz="2000">
            <a:solidFill>
              <a:srgbClr val="FF0000"/>
            </a:solidFill>
          </a:endParaRPr>
        </a:p>
      </dgm:t>
    </dgm:pt>
    <dgm:pt modelId="{54BCD2D0-A658-4170-89BE-A4C5111B8AAC}" type="sibTrans" cxnId="{C1169480-5AE3-4ED5-B6EA-B66CB9CD0149}">
      <dgm:prSet/>
      <dgm:spPr/>
      <dgm:t>
        <a:bodyPr/>
        <a:lstStyle/>
        <a:p>
          <a:endParaRPr lang="en-US" sz="2000">
            <a:solidFill>
              <a:srgbClr val="FF0000"/>
            </a:solidFill>
          </a:endParaRPr>
        </a:p>
      </dgm:t>
    </dgm:pt>
    <dgm:pt modelId="{C7ADB78B-E0C5-4664-A1EB-2C0D68469223}">
      <dgm:prSet phldrT="[Text]" custT="1"/>
      <dgm:spPr/>
      <dgm:t>
        <a:bodyPr/>
        <a:lstStyle/>
        <a:p>
          <a:r>
            <a:rPr lang="en-US" sz="2400" dirty="0">
              <a:solidFill>
                <a:srgbClr val="FF0000"/>
              </a:solidFill>
            </a:rPr>
            <a:t>Chair runs the meeting effectively.</a:t>
          </a:r>
        </a:p>
      </dgm:t>
    </dgm:pt>
    <dgm:pt modelId="{BE6A8D49-25D5-4369-9C1A-33AAF6E615D8}" type="parTrans" cxnId="{7B0635B7-833C-4583-826C-6CCBC8A2A1D1}">
      <dgm:prSet/>
      <dgm:spPr/>
      <dgm:t>
        <a:bodyPr/>
        <a:lstStyle/>
        <a:p>
          <a:endParaRPr lang="en-US" sz="2000">
            <a:solidFill>
              <a:srgbClr val="FF0000"/>
            </a:solidFill>
          </a:endParaRPr>
        </a:p>
      </dgm:t>
    </dgm:pt>
    <dgm:pt modelId="{6EBB890E-50A8-467F-917E-AD6B150FCEB5}" type="sibTrans" cxnId="{7B0635B7-833C-4583-826C-6CCBC8A2A1D1}">
      <dgm:prSet/>
      <dgm:spPr/>
      <dgm:t>
        <a:bodyPr/>
        <a:lstStyle/>
        <a:p>
          <a:endParaRPr lang="en-US" sz="2000">
            <a:solidFill>
              <a:srgbClr val="FF0000"/>
            </a:solidFill>
          </a:endParaRPr>
        </a:p>
      </dgm:t>
    </dgm:pt>
    <dgm:pt modelId="{D9F10059-6985-4EA4-9F4F-3AB718C02044}">
      <dgm:prSet phldrT="[Text]" custT="1"/>
      <dgm:spPr/>
      <dgm:t>
        <a:bodyPr/>
        <a:lstStyle/>
        <a:p>
          <a:r>
            <a:rPr lang="en-US" sz="2400" dirty="0">
              <a:solidFill>
                <a:srgbClr val="FF0000"/>
              </a:solidFill>
            </a:rPr>
            <a:t>No deviation from agenda</a:t>
          </a:r>
        </a:p>
      </dgm:t>
    </dgm:pt>
    <dgm:pt modelId="{2DD9DD68-A54D-45A5-9CF7-D4216CDD4E71}" type="parTrans" cxnId="{33C738F9-2D39-4AEE-B283-E73D7C7AEBF5}">
      <dgm:prSet/>
      <dgm:spPr/>
      <dgm:t>
        <a:bodyPr/>
        <a:lstStyle/>
        <a:p>
          <a:endParaRPr lang="en-US" sz="2000">
            <a:solidFill>
              <a:srgbClr val="FF0000"/>
            </a:solidFill>
          </a:endParaRPr>
        </a:p>
      </dgm:t>
    </dgm:pt>
    <dgm:pt modelId="{0B95E96A-C7CB-42F8-B736-0D87FA7083AE}" type="sibTrans" cxnId="{33C738F9-2D39-4AEE-B283-E73D7C7AEBF5}">
      <dgm:prSet/>
      <dgm:spPr/>
      <dgm:t>
        <a:bodyPr/>
        <a:lstStyle/>
        <a:p>
          <a:endParaRPr lang="en-US" sz="2000">
            <a:solidFill>
              <a:srgbClr val="FF0000"/>
            </a:solidFill>
          </a:endParaRPr>
        </a:p>
      </dgm:t>
    </dgm:pt>
    <dgm:pt modelId="{65669ABD-BFD7-4CC1-8BD5-99786B449B2C}">
      <dgm:prSet phldrT="[Text]" custT="1"/>
      <dgm:spPr/>
      <dgm:t>
        <a:bodyPr/>
        <a:lstStyle/>
        <a:p>
          <a:r>
            <a:rPr lang="en-US" sz="2400" dirty="0">
              <a:solidFill>
                <a:srgbClr val="FF0000"/>
              </a:solidFill>
            </a:rPr>
            <a:t>Honorable behavior</a:t>
          </a:r>
        </a:p>
      </dgm:t>
    </dgm:pt>
    <dgm:pt modelId="{8BD5DFC4-2F18-4125-9FF5-7277F3EA737B}" type="parTrans" cxnId="{0BFD8078-3BA9-4150-8826-99A72B9EFCA5}">
      <dgm:prSet/>
      <dgm:spPr/>
      <dgm:t>
        <a:bodyPr/>
        <a:lstStyle/>
        <a:p>
          <a:endParaRPr lang="en-US" sz="2000">
            <a:solidFill>
              <a:srgbClr val="FF0000"/>
            </a:solidFill>
          </a:endParaRPr>
        </a:p>
      </dgm:t>
    </dgm:pt>
    <dgm:pt modelId="{04F2DFD3-7DCA-4B9A-8DC0-B23CA6437E22}" type="sibTrans" cxnId="{0BFD8078-3BA9-4150-8826-99A72B9EFCA5}">
      <dgm:prSet/>
      <dgm:spPr/>
      <dgm:t>
        <a:bodyPr/>
        <a:lstStyle/>
        <a:p>
          <a:endParaRPr lang="en-US" sz="2000">
            <a:solidFill>
              <a:srgbClr val="FF0000"/>
            </a:solidFill>
          </a:endParaRPr>
        </a:p>
      </dgm:t>
    </dgm:pt>
    <dgm:pt modelId="{7E669322-1835-4FE5-BB0F-D81DF3F8CD3B}">
      <dgm:prSet phldrT="[Text]" custT="1"/>
      <dgm:spPr/>
      <dgm:t>
        <a:bodyPr/>
        <a:lstStyle/>
        <a:p>
          <a:r>
            <a:rPr lang="en-US" sz="2000" dirty="0">
              <a:solidFill>
                <a:srgbClr val="FF0000"/>
              </a:solidFill>
            </a:rPr>
            <a:t>Suitable venue</a:t>
          </a:r>
        </a:p>
      </dgm:t>
    </dgm:pt>
    <dgm:pt modelId="{8D467885-6B69-498B-B994-5611649353D3}" type="parTrans" cxnId="{7D8067CA-BA7E-4FB5-8E37-94C0B70AA9F9}">
      <dgm:prSet/>
      <dgm:spPr/>
      <dgm:t>
        <a:bodyPr/>
        <a:lstStyle/>
        <a:p>
          <a:endParaRPr lang="en-US" sz="2000">
            <a:solidFill>
              <a:srgbClr val="FF0000"/>
            </a:solidFill>
          </a:endParaRPr>
        </a:p>
      </dgm:t>
    </dgm:pt>
    <dgm:pt modelId="{37F7AA2A-E9E8-473D-93A5-5D139554CD0C}" type="sibTrans" cxnId="{7D8067CA-BA7E-4FB5-8E37-94C0B70AA9F9}">
      <dgm:prSet/>
      <dgm:spPr/>
      <dgm:t>
        <a:bodyPr/>
        <a:lstStyle/>
        <a:p>
          <a:endParaRPr lang="en-US" sz="2000">
            <a:solidFill>
              <a:srgbClr val="FF0000"/>
            </a:solidFill>
          </a:endParaRPr>
        </a:p>
      </dgm:t>
    </dgm:pt>
    <dgm:pt modelId="{9CB89EAD-FB09-41BF-8003-1818BDC2CAB1}">
      <dgm:prSet phldrT="[Text]" custT="1"/>
      <dgm:spPr/>
      <dgm:t>
        <a:bodyPr/>
        <a:lstStyle/>
        <a:p>
          <a:r>
            <a:rPr lang="en-US" sz="2000" dirty="0">
              <a:solidFill>
                <a:srgbClr val="FF0000"/>
              </a:solidFill>
            </a:rPr>
            <a:t>Suitable time</a:t>
          </a:r>
        </a:p>
      </dgm:t>
    </dgm:pt>
    <dgm:pt modelId="{0D4E97E7-3225-407F-9D38-230DAB64124B}" type="parTrans" cxnId="{A30C97C3-897E-4952-AA74-BD0DEEEDCCC7}">
      <dgm:prSet/>
      <dgm:spPr/>
      <dgm:t>
        <a:bodyPr/>
        <a:lstStyle/>
        <a:p>
          <a:endParaRPr lang="en-US" sz="2000">
            <a:solidFill>
              <a:srgbClr val="FF0000"/>
            </a:solidFill>
          </a:endParaRPr>
        </a:p>
      </dgm:t>
    </dgm:pt>
    <dgm:pt modelId="{C6D51FCB-D115-4481-A374-AF7DEB91F378}" type="sibTrans" cxnId="{A30C97C3-897E-4952-AA74-BD0DEEEDCCC7}">
      <dgm:prSet/>
      <dgm:spPr/>
      <dgm:t>
        <a:bodyPr/>
        <a:lstStyle/>
        <a:p>
          <a:endParaRPr lang="en-US" sz="2000">
            <a:solidFill>
              <a:srgbClr val="FF0000"/>
            </a:solidFill>
          </a:endParaRPr>
        </a:p>
      </dgm:t>
    </dgm:pt>
    <dgm:pt modelId="{2E28E3D2-714A-467C-B29C-7520F0AF6A97}">
      <dgm:prSet phldrT="[Text]" custT="1"/>
      <dgm:spPr/>
      <dgm:t>
        <a:bodyPr/>
        <a:lstStyle/>
        <a:p>
          <a:r>
            <a:rPr lang="en-US" sz="2400" dirty="0">
              <a:solidFill>
                <a:srgbClr val="FF0000"/>
              </a:solidFill>
            </a:rPr>
            <a:t>Even participation</a:t>
          </a:r>
        </a:p>
      </dgm:t>
    </dgm:pt>
    <dgm:pt modelId="{0BCA018A-32A0-42C3-80A7-5A22BEDED379}" type="parTrans" cxnId="{EA16F15C-9640-40E2-B716-B804F9E0F261}">
      <dgm:prSet/>
      <dgm:spPr/>
      <dgm:t>
        <a:bodyPr/>
        <a:lstStyle/>
        <a:p>
          <a:endParaRPr lang="en-US" sz="2000">
            <a:solidFill>
              <a:srgbClr val="FF0000"/>
            </a:solidFill>
          </a:endParaRPr>
        </a:p>
      </dgm:t>
    </dgm:pt>
    <dgm:pt modelId="{762901C9-EE03-4B61-95C5-541488543CA4}" type="sibTrans" cxnId="{EA16F15C-9640-40E2-B716-B804F9E0F261}">
      <dgm:prSet/>
      <dgm:spPr/>
      <dgm:t>
        <a:bodyPr/>
        <a:lstStyle/>
        <a:p>
          <a:endParaRPr lang="en-US" sz="2000">
            <a:solidFill>
              <a:srgbClr val="FF0000"/>
            </a:solidFill>
          </a:endParaRPr>
        </a:p>
      </dgm:t>
    </dgm:pt>
    <dgm:pt modelId="{483AFC8A-1412-4C14-A29C-9C4A5E6C93F0}" type="pres">
      <dgm:prSet presAssocID="{837C3BA4-4BEF-4511-86FC-2C4EBACC0DC7}" presName="compositeShape" presStyleCnt="0">
        <dgm:presLayoutVars>
          <dgm:dir/>
          <dgm:resizeHandles/>
        </dgm:presLayoutVars>
      </dgm:prSet>
      <dgm:spPr/>
    </dgm:pt>
    <dgm:pt modelId="{B1408FB1-DA61-4819-90F2-04ECB93E7BF3}" type="pres">
      <dgm:prSet presAssocID="{837C3BA4-4BEF-4511-86FC-2C4EBACC0DC7}" presName="pyramid" presStyleLbl="node1" presStyleIdx="0" presStyleCnt="1" custFlipHor="1" custScaleX="40520" custScaleY="37399" custLinFactNeighborX="-32102" custLinFactNeighborY="-12388"/>
      <dgm:spPr/>
    </dgm:pt>
    <dgm:pt modelId="{4D515BF7-4109-4D74-A339-B2E48970D9F0}" type="pres">
      <dgm:prSet presAssocID="{837C3BA4-4BEF-4511-86FC-2C4EBACC0DC7}" presName="theList" presStyleCnt="0"/>
      <dgm:spPr/>
    </dgm:pt>
    <dgm:pt modelId="{E6267186-9780-48FD-8429-5B2F93B42117}" type="pres">
      <dgm:prSet presAssocID="{B2C2B234-9304-4B21-8775-65F5B7A0087D}" presName="aNode" presStyleLbl="fgAcc1" presStyleIdx="0" presStyleCnt="5" custScaleX="176889" custScaleY="121053" custLinFactY="-21722" custLinFactNeighborY="-100000">
        <dgm:presLayoutVars>
          <dgm:bulletEnabled val="1"/>
        </dgm:presLayoutVars>
      </dgm:prSet>
      <dgm:spPr/>
    </dgm:pt>
    <dgm:pt modelId="{47F84B03-71C4-45B4-871C-595F53708389}" type="pres">
      <dgm:prSet presAssocID="{B2C2B234-9304-4B21-8775-65F5B7A0087D}" presName="aSpace" presStyleCnt="0"/>
      <dgm:spPr/>
    </dgm:pt>
    <dgm:pt modelId="{273F7E37-C4E3-4FCA-8D48-478A3CC5DCA3}" type="pres">
      <dgm:prSet presAssocID="{46693686-A490-4DA2-98D0-DF639FEA3975}" presName="aNode" presStyleLbl="fgAcc1" presStyleIdx="1" presStyleCnt="5" custScaleX="182956" custScaleY="123475" custLinFactY="-33130" custLinFactNeighborX="483" custLinFactNeighborY="-100000">
        <dgm:presLayoutVars>
          <dgm:bulletEnabled val="1"/>
        </dgm:presLayoutVars>
      </dgm:prSet>
      <dgm:spPr/>
    </dgm:pt>
    <dgm:pt modelId="{E3A5320E-D970-4E7D-BBFE-59794140F9A8}" type="pres">
      <dgm:prSet presAssocID="{46693686-A490-4DA2-98D0-DF639FEA3975}" presName="aSpace" presStyleCnt="0"/>
      <dgm:spPr/>
    </dgm:pt>
    <dgm:pt modelId="{0D6F6DC8-0798-4968-9644-28CF8429ADB4}" type="pres">
      <dgm:prSet presAssocID="{C7ADB78B-E0C5-4664-A1EB-2C0D68469223}" presName="aNode" presStyleLbl="fgAcc1" presStyleIdx="2" presStyleCnt="5" custScaleX="217552" custScaleY="550626" custLinFactY="15728" custLinFactNeighborX="-4264" custLinFactNeighborY="100000">
        <dgm:presLayoutVars>
          <dgm:bulletEnabled val="1"/>
        </dgm:presLayoutVars>
      </dgm:prSet>
      <dgm:spPr/>
    </dgm:pt>
    <dgm:pt modelId="{304145EA-F264-4CAF-8561-23586786058F}" type="pres">
      <dgm:prSet presAssocID="{C7ADB78B-E0C5-4664-A1EB-2C0D68469223}" presName="aSpace" presStyleCnt="0"/>
      <dgm:spPr/>
    </dgm:pt>
    <dgm:pt modelId="{2DEE513C-F767-47F8-8843-95AEB8C7E0B4}" type="pres">
      <dgm:prSet presAssocID="{9CB89EAD-FB09-41BF-8003-1818BDC2CAB1}" presName="aNode" presStyleLbl="fgAcc1" presStyleIdx="3" presStyleCnt="5" custScaleX="186818" custScaleY="161729" custLinFactY="78304" custLinFactNeighborX="-7724" custLinFactNeighborY="100000">
        <dgm:presLayoutVars>
          <dgm:bulletEnabled val="1"/>
        </dgm:presLayoutVars>
      </dgm:prSet>
      <dgm:spPr/>
    </dgm:pt>
    <dgm:pt modelId="{8C570336-4AA8-46C9-B131-53B71D92F971}" type="pres">
      <dgm:prSet presAssocID="{9CB89EAD-FB09-41BF-8003-1818BDC2CAB1}" presName="aSpace" presStyleCnt="0"/>
      <dgm:spPr/>
    </dgm:pt>
    <dgm:pt modelId="{806AF0D4-2DAB-420B-AB36-512FD9D4B601}" type="pres">
      <dgm:prSet presAssocID="{7E669322-1835-4FE5-BB0F-D81DF3F8CD3B}" presName="aNode" presStyleLbl="fgAcc1" presStyleIdx="4" presStyleCnt="5" custScaleX="177968" custScaleY="245594" custLinFactY="85289" custLinFactNeighborX="-4264" custLinFactNeighborY="100000">
        <dgm:presLayoutVars>
          <dgm:bulletEnabled val="1"/>
        </dgm:presLayoutVars>
      </dgm:prSet>
      <dgm:spPr/>
    </dgm:pt>
    <dgm:pt modelId="{8E0C25C5-570C-4F29-96E8-66C1FD934948}" type="pres">
      <dgm:prSet presAssocID="{7E669322-1835-4FE5-BB0F-D81DF3F8CD3B}" presName="aSpace" presStyleCnt="0"/>
      <dgm:spPr/>
    </dgm:pt>
  </dgm:ptLst>
  <dgm:cxnLst>
    <dgm:cxn modelId="{7DEA4614-33CC-4233-9EE6-136D49B240EC}" type="presOf" srcId="{2E28E3D2-714A-467C-B29C-7520F0AF6A97}" destId="{0D6F6DC8-0798-4968-9644-28CF8429ADB4}" srcOrd="0" destOrd="3" presId="urn:microsoft.com/office/officeart/2005/8/layout/pyramid2"/>
    <dgm:cxn modelId="{BE9B4329-1BB4-4C17-BCC4-F650610689B0}" type="presOf" srcId="{837C3BA4-4BEF-4511-86FC-2C4EBACC0DC7}" destId="{483AFC8A-1412-4C14-A29C-9C4A5E6C93F0}" srcOrd="0" destOrd="0" presId="urn:microsoft.com/office/officeart/2005/8/layout/pyramid2"/>
    <dgm:cxn modelId="{EA16F15C-9640-40E2-B716-B804F9E0F261}" srcId="{C7ADB78B-E0C5-4664-A1EB-2C0D68469223}" destId="{2E28E3D2-714A-467C-B29C-7520F0AF6A97}" srcOrd="2" destOrd="0" parTransId="{0BCA018A-32A0-42C3-80A7-5A22BEDED379}" sibTransId="{762901C9-EE03-4B61-95C5-541488543CA4}"/>
    <dgm:cxn modelId="{0BFD8078-3BA9-4150-8826-99A72B9EFCA5}" srcId="{C7ADB78B-E0C5-4664-A1EB-2C0D68469223}" destId="{65669ABD-BFD7-4CC1-8BD5-99786B449B2C}" srcOrd="1" destOrd="0" parTransId="{8BD5DFC4-2F18-4125-9FF5-7277F3EA737B}" sibTransId="{04F2DFD3-7DCA-4B9A-8DC0-B23CA6437E22}"/>
    <dgm:cxn modelId="{C1169480-5AE3-4ED5-B6EA-B66CB9CD0149}" srcId="{837C3BA4-4BEF-4511-86FC-2C4EBACC0DC7}" destId="{46693686-A490-4DA2-98D0-DF639FEA3975}" srcOrd="1" destOrd="0" parTransId="{5F1A1D94-15D3-4270-B4EB-A1AC9853824C}" sibTransId="{54BCD2D0-A658-4170-89BE-A4C5111B8AAC}"/>
    <dgm:cxn modelId="{22961285-018C-48C6-8069-324D1C416609}" srcId="{837C3BA4-4BEF-4511-86FC-2C4EBACC0DC7}" destId="{B2C2B234-9304-4B21-8775-65F5B7A0087D}" srcOrd="0" destOrd="0" parTransId="{12BE2804-252A-4F98-B3F6-10DB34FBB8E7}" sibTransId="{C9861527-9504-4FDE-89C8-3B63A42850A6}"/>
    <dgm:cxn modelId="{6164C996-321E-4FE6-87FB-DF38D9B9CEE4}" type="presOf" srcId="{B2C2B234-9304-4B21-8775-65F5B7A0087D}" destId="{E6267186-9780-48FD-8429-5B2F93B42117}" srcOrd="0" destOrd="0" presId="urn:microsoft.com/office/officeart/2005/8/layout/pyramid2"/>
    <dgm:cxn modelId="{93000BA0-C363-44DC-9103-361B660D8B20}" type="presOf" srcId="{65669ABD-BFD7-4CC1-8BD5-99786B449B2C}" destId="{0D6F6DC8-0798-4968-9644-28CF8429ADB4}" srcOrd="0" destOrd="2" presId="urn:microsoft.com/office/officeart/2005/8/layout/pyramid2"/>
    <dgm:cxn modelId="{5C9A28A2-D3A0-4FD3-BC73-3DF5A6C1596E}" type="presOf" srcId="{7E669322-1835-4FE5-BB0F-D81DF3F8CD3B}" destId="{806AF0D4-2DAB-420B-AB36-512FD9D4B601}" srcOrd="0" destOrd="0" presId="urn:microsoft.com/office/officeart/2005/8/layout/pyramid2"/>
    <dgm:cxn modelId="{8D90D5B1-EA13-4C13-9F74-FB9C39641D43}" type="presOf" srcId="{D9F10059-6985-4EA4-9F4F-3AB718C02044}" destId="{0D6F6DC8-0798-4968-9644-28CF8429ADB4}" srcOrd="0" destOrd="1" presId="urn:microsoft.com/office/officeart/2005/8/layout/pyramid2"/>
    <dgm:cxn modelId="{7B0635B7-833C-4583-826C-6CCBC8A2A1D1}" srcId="{837C3BA4-4BEF-4511-86FC-2C4EBACC0DC7}" destId="{C7ADB78B-E0C5-4664-A1EB-2C0D68469223}" srcOrd="2" destOrd="0" parTransId="{BE6A8D49-25D5-4369-9C1A-33AAF6E615D8}" sibTransId="{6EBB890E-50A8-467F-917E-AD6B150FCEB5}"/>
    <dgm:cxn modelId="{B2E548B7-5BB7-4B29-B7AA-D9B06D41BA67}" type="presOf" srcId="{C7ADB78B-E0C5-4664-A1EB-2C0D68469223}" destId="{0D6F6DC8-0798-4968-9644-28CF8429ADB4}" srcOrd="0" destOrd="0" presId="urn:microsoft.com/office/officeart/2005/8/layout/pyramid2"/>
    <dgm:cxn modelId="{A30C97C3-897E-4952-AA74-BD0DEEEDCCC7}" srcId="{837C3BA4-4BEF-4511-86FC-2C4EBACC0DC7}" destId="{9CB89EAD-FB09-41BF-8003-1818BDC2CAB1}" srcOrd="3" destOrd="0" parTransId="{0D4E97E7-3225-407F-9D38-230DAB64124B}" sibTransId="{C6D51FCB-D115-4481-A374-AF7DEB91F378}"/>
    <dgm:cxn modelId="{7D8067CA-BA7E-4FB5-8E37-94C0B70AA9F9}" srcId="{837C3BA4-4BEF-4511-86FC-2C4EBACC0DC7}" destId="{7E669322-1835-4FE5-BB0F-D81DF3F8CD3B}" srcOrd="4" destOrd="0" parTransId="{8D467885-6B69-498B-B994-5611649353D3}" sibTransId="{37F7AA2A-E9E8-473D-93A5-5D139554CD0C}"/>
    <dgm:cxn modelId="{5C08FFF1-C9BA-4442-9B0F-9F0F859DF3A2}" type="presOf" srcId="{9CB89EAD-FB09-41BF-8003-1818BDC2CAB1}" destId="{2DEE513C-F767-47F8-8843-95AEB8C7E0B4}" srcOrd="0" destOrd="0" presId="urn:microsoft.com/office/officeart/2005/8/layout/pyramid2"/>
    <dgm:cxn modelId="{33C738F9-2D39-4AEE-B283-E73D7C7AEBF5}" srcId="{C7ADB78B-E0C5-4664-A1EB-2C0D68469223}" destId="{D9F10059-6985-4EA4-9F4F-3AB718C02044}" srcOrd="0" destOrd="0" parTransId="{2DD9DD68-A54D-45A5-9CF7-D4216CDD4E71}" sibTransId="{0B95E96A-C7CB-42F8-B736-0D87FA7083AE}"/>
    <dgm:cxn modelId="{8803D1FF-9430-4086-A06B-72FA0F7F6232}" type="presOf" srcId="{46693686-A490-4DA2-98D0-DF639FEA3975}" destId="{273F7E37-C4E3-4FCA-8D48-478A3CC5DCA3}" srcOrd="0" destOrd="0" presId="urn:microsoft.com/office/officeart/2005/8/layout/pyramid2"/>
    <dgm:cxn modelId="{85FB6487-30ED-4A5F-A872-AB23219DC9BC}" type="presParOf" srcId="{483AFC8A-1412-4C14-A29C-9C4A5E6C93F0}" destId="{B1408FB1-DA61-4819-90F2-04ECB93E7BF3}" srcOrd="0" destOrd="0" presId="urn:microsoft.com/office/officeart/2005/8/layout/pyramid2"/>
    <dgm:cxn modelId="{2C3FAA9C-1977-4BFB-BB85-CDA60CE813C6}" type="presParOf" srcId="{483AFC8A-1412-4C14-A29C-9C4A5E6C93F0}" destId="{4D515BF7-4109-4D74-A339-B2E48970D9F0}" srcOrd="1" destOrd="0" presId="urn:microsoft.com/office/officeart/2005/8/layout/pyramid2"/>
    <dgm:cxn modelId="{EE4733C1-70EC-403E-89A7-4C34AA856DB4}" type="presParOf" srcId="{4D515BF7-4109-4D74-A339-B2E48970D9F0}" destId="{E6267186-9780-48FD-8429-5B2F93B42117}" srcOrd="0" destOrd="0" presId="urn:microsoft.com/office/officeart/2005/8/layout/pyramid2"/>
    <dgm:cxn modelId="{1C66103F-896F-4461-809D-82472A438614}" type="presParOf" srcId="{4D515BF7-4109-4D74-A339-B2E48970D9F0}" destId="{47F84B03-71C4-45B4-871C-595F53708389}" srcOrd="1" destOrd="0" presId="urn:microsoft.com/office/officeart/2005/8/layout/pyramid2"/>
    <dgm:cxn modelId="{E47763F3-5B17-4417-A7D8-CD996458009A}" type="presParOf" srcId="{4D515BF7-4109-4D74-A339-B2E48970D9F0}" destId="{273F7E37-C4E3-4FCA-8D48-478A3CC5DCA3}" srcOrd="2" destOrd="0" presId="urn:microsoft.com/office/officeart/2005/8/layout/pyramid2"/>
    <dgm:cxn modelId="{6CBEBEE0-F7CC-4D7A-AD01-5A3FA8DC6769}" type="presParOf" srcId="{4D515BF7-4109-4D74-A339-B2E48970D9F0}" destId="{E3A5320E-D970-4E7D-BBFE-59794140F9A8}" srcOrd="3" destOrd="0" presId="urn:microsoft.com/office/officeart/2005/8/layout/pyramid2"/>
    <dgm:cxn modelId="{AA2BA8BA-2251-4C60-8E60-74FA695B5301}" type="presParOf" srcId="{4D515BF7-4109-4D74-A339-B2E48970D9F0}" destId="{0D6F6DC8-0798-4968-9644-28CF8429ADB4}" srcOrd="4" destOrd="0" presId="urn:microsoft.com/office/officeart/2005/8/layout/pyramid2"/>
    <dgm:cxn modelId="{9775549B-8965-405C-A955-7C1A14CB514C}" type="presParOf" srcId="{4D515BF7-4109-4D74-A339-B2E48970D9F0}" destId="{304145EA-F264-4CAF-8561-23586786058F}" srcOrd="5" destOrd="0" presId="urn:microsoft.com/office/officeart/2005/8/layout/pyramid2"/>
    <dgm:cxn modelId="{D6E3586D-5F9A-45B8-884B-DFC8CD0BD8FD}" type="presParOf" srcId="{4D515BF7-4109-4D74-A339-B2E48970D9F0}" destId="{2DEE513C-F767-47F8-8843-95AEB8C7E0B4}" srcOrd="6" destOrd="0" presId="urn:microsoft.com/office/officeart/2005/8/layout/pyramid2"/>
    <dgm:cxn modelId="{80AFE6B6-A319-4123-BB02-C7EB9AF3A2DE}" type="presParOf" srcId="{4D515BF7-4109-4D74-A339-B2E48970D9F0}" destId="{8C570336-4AA8-46C9-B131-53B71D92F971}" srcOrd="7" destOrd="0" presId="urn:microsoft.com/office/officeart/2005/8/layout/pyramid2"/>
    <dgm:cxn modelId="{C0A270A5-204B-4530-A317-13C12108DA0B}" type="presParOf" srcId="{4D515BF7-4109-4D74-A339-B2E48970D9F0}" destId="{806AF0D4-2DAB-420B-AB36-512FD9D4B601}" srcOrd="8" destOrd="0" presId="urn:microsoft.com/office/officeart/2005/8/layout/pyramid2"/>
    <dgm:cxn modelId="{76B6E705-00D8-4DCD-993A-A807BAE1B0DE}" type="presParOf" srcId="{4D515BF7-4109-4D74-A339-B2E48970D9F0}" destId="{8E0C25C5-570C-4F29-96E8-66C1FD934948}"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B4F418-27F2-4A37-8A01-2275EFEE478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0C5E5C7E-7A70-428C-B1D3-9A63ED2384BF}">
      <dgm:prSet phldrT="[Text]" custT="1"/>
      <dgm:spPr/>
      <dgm:t>
        <a:bodyPr/>
        <a:lstStyle/>
        <a:p>
          <a:r>
            <a:rPr lang="en-US" sz="3200" dirty="0"/>
            <a:t>Determine meeting type and purpose</a:t>
          </a:r>
        </a:p>
      </dgm:t>
    </dgm:pt>
    <dgm:pt modelId="{5B91CEC5-D5C6-4881-9CE9-F604028029E5}" type="parTrans" cxnId="{5274D75E-5F97-4A12-92AF-EC301E03B009}">
      <dgm:prSet/>
      <dgm:spPr/>
      <dgm:t>
        <a:bodyPr/>
        <a:lstStyle/>
        <a:p>
          <a:endParaRPr lang="en-US" sz="2800"/>
        </a:p>
      </dgm:t>
    </dgm:pt>
    <dgm:pt modelId="{573D29D1-9492-4F3A-9EA0-D9053CF3FDB8}" type="sibTrans" cxnId="{5274D75E-5F97-4A12-92AF-EC301E03B009}">
      <dgm:prSet/>
      <dgm:spPr/>
      <dgm:t>
        <a:bodyPr/>
        <a:lstStyle/>
        <a:p>
          <a:endParaRPr lang="en-US" sz="2800"/>
        </a:p>
      </dgm:t>
    </dgm:pt>
    <dgm:pt modelId="{D5D0E5BB-6303-4219-90EB-ED0F6BA2544D}">
      <dgm:prSet phldrT="[Text]" custT="1"/>
      <dgm:spPr/>
      <dgm:t>
        <a:bodyPr/>
        <a:lstStyle/>
        <a:p>
          <a:r>
            <a:rPr lang="en-US" sz="3200" dirty="0"/>
            <a:t>Prepare agenda</a:t>
          </a:r>
        </a:p>
      </dgm:t>
    </dgm:pt>
    <dgm:pt modelId="{DF61C5CC-DEBE-44BA-BAB6-CC466D24C486}" type="parTrans" cxnId="{6F673FC4-CCEF-4D21-A6A5-9B46CC5B6C37}">
      <dgm:prSet/>
      <dgm:spPr/>
      <dgm:t>
        <a:bodyPr/>
        <a:lstStyle/>
        <a:p>
          <a:endParaRPr lang="en-US" sz="2800"/>
        </a:p>
      </dgm:t>
    </dgm:pt>
    <dgm:pt modelId="{6166203A-DAC2-4A08-B0E3-C5A99B72F38C}" type="sibTrans" cxnId="{6F673FC4-CCEF-4D21-A6A5-9B46CC5B6C37}">
      <dgm:prSet/>
      <dgm:spPr/>
      <dgm:t>
        <a:bodyPr/>
        <a:lstStyle/>
        <a:p>
          <a:endParaRPr lang="en-US" sz="2800"/>
        </a:p>
      </dgm:t>
    </dgm:pt>
    <dgm:pt modelId="{4A3A9901-A709-4551-B85F-14D010D1632B}">
      <dgm:prSet phldrT="[Text]" custT="1"/>
      <dgm:spPr/>
      <dgm:t>
        <a:bodyPr/>
        <a:lstStyle/>
        <a:p>
          <a:r>
            <a:rPr lang="en-US" sz="3200" dirty="0"/>
            <a:t>Identify attendees</a:t>
          </a:r>
        </a:p>
      </dgm:t>
    </dgm:pt>
    <dgm:pt modelId="{05099751-7558-4F4A-955E-A833DAB8194A}" type="parTrans" cxnId="{2D8E2D5F-2A19-467E-A24D-9DEE34B926B5}">
      <dgm:prSet/>
      <dgm:spPr/>
      <dgm:t>
        <a:bodyPr/>
        <a:lstStyle/>
        <a:p>
          <a:endParaRPr lang="en-US" sz="2800"/>
        </a:p>
      </dgm:t>
    </dgm:pt>
    <dgm:pt modelId="{94B908EA-6818-4902-AF93-0291EB78E765}" type="sibTrans" cxnId="{2D8E2D5F-2A19-467E-A24D-9DEE34B926B5}">
      <dgm:prSet/>
      <dgm:spPr/>
      <dgm:t>
        <a:bodyPr/>
        <a:lstStyle/>
        <a:p>
          <a:endParaRPr lang="en-US" sz="2800"/>
        </a:p>
      </dgm:t>
    </dgm:pt>
    <dgm:pt modelId="{E90DF87D-D8A2-4BC1-82F1-EA2DB13F9C5B}">
      <dgm:prSet phldrT="[Text]" custT="1"/>
      <dgm:spPr/>
      <dgm:t>
        <a:bodyPr/>
        <a:lstStyle/>
        <a:p>
          <a:r>
            <a:rPr lang="en-US" sz="3200" dirty="0"/>
            <a:t>Decide for a suitable time</a:t>
          </a:r>
        </a:p>
      </dgm:t>
    </dgm:pt>
    <dgm:pt modelId="{AF3D8498-E125-4E63-91B9-3F9588B41E56}" type="parTrans" cxnId="{291964CA-D463-4B5D-95F7-C242F59E37E9}">
      <dgm:prSet/>
      <dgm:spPr/>
      <dgm:t>
        <a:bodyPr/>
        <a:lstStyle/>
        <a:p>
          <a:endParaRPr lang="en-US" sz="2800"/>
        </a:p>
      </dgm:t>
    </dgm:pt>
    <dgm:pt modelId="{0F911CD4-D41A-463F-8EC0-CB0D311AD97A}" type="sibTrans" cxnId="{291964CA-D463-4B5D-95F7-C242F59E37E9}">
      <dgm:prSet/>
      <dgm:spPr/>
      <dgm:t>
        <a:bodyPr/>
        <a:lstStyle/>
        <a:p>
          <a:endParaRPr lang="en-US" sz="2800"/>
        </a:p>
      </dgm:t>
    </dgm:pt>
    <dgm:pt modelId="{3A8FBB12-BF05-402D-A6D8-968B15D93D74}">
      <dgm:prSet phldrT="[Text]" custT="1"/>
      <dgm:spPr/>
      <dgm:t>
        <a:bodyPr/>
        <a:lstStyle/>
        <a:p>
          <a:r>
            <a:rPr lang="en-US" sz="3200" dirty="0"/>
            <a:t>Select a convenient venue</a:t>
          </a:r>
        </a:p>
      </dgm:t>
    </dgm:pt>
    <dgm:pt modelId="{16C97B3A-5A5E-4F10-A50F-F07F14FB64DE}" type="parTrans" cxnId="{A701C26F-F88A-48CE-8240-6B6CE6D29E65}">
      <dgm:prSet/>
      <dgm:spPr/>
      <dgm:t>
        <a:bodyPr/>
        <a:lstStyle/>
        <a:p>
          <a:endParaRPr lang="en-US" sz="2800"/>
        </a:p>
      </dgm:t>
    </dgm:pt>
    <dgm:pt modelId="{66BE2279-540B-4C11-8BB9-3218BEE04940}" type="sibTrans" cxnId="{A701C26F-F88A-48CE-8240-6B6CE6D29E65}">
      <dgm:prSet/>
      <dgm:spPr/>
      <dgm:t>
        <a:bodyPr/>
        <a:lstStyle/>
        <a:p>
          <a:endParaRPr lang="en-US" sz="2800"/>
        </a:p>
      </dgm:t>
    </dgm:pt>
    <dgm:pt modelId="{8651CC33-F5BF-4969-B84F-D8899666D6D1}">
      <dgm:prSet phldrT="[Text]" custT="1"/>
      <dgm:spPr/>
      <dgm:t>
        <a:bodyPr/>
        <a:lstStyle/>
        <a:p>
          <a:r>
            <a:rPr lang="en-US" sz="3200" dirty="0"/>
            <a:t>Sending meeting announcement</a:t>
          </a:r>
        </a:p>
      </dgm:t>
    </dgm:pt>
    <dgm:pt modelId="{B269D049-4F5B-46F5-98C2-57B09546C16D}" type="parTrans" cxnId="{262518EC-436D-4C31-BA26-2631484AFDA7}">
      <dgm:prSet/>
      <dgm:spPr/>
      <dgm:t>
        <a:bodyPr/>
        <a:lstStyle/>
        <a:p>
          <a:endParaRPr lang="en-US" sz="2800"/>
        </a:p>
      </dgm:t>
    </dgm:pt>
    <dgm:pt modelId="{0FB47441-CAB9-4120-A848-CD5B13D4C12B}" type="sibTrans" cxnId="{262518EC-436D-4C31-BA26-2631484AFDA7}">
      <dgm:prSet/>
      <dgm:spPr/>
      <dgm:t>
        <a:bodyPr/>
        <a:lstStyle/>
        <a:p>
          <a:endParaRPr lang="en-US" sz="2800"/>
        </a:p>
      </dgm:t>
    </dgm:pt>
    <dgm:pt modelId="{E311C742-6495-4203-AB9C-F564186BE42D}" type="pres">
      <dgm:prSet presAssocID="{49B4F418-27F2-4A37-8A01-2275EFEE4783}" presName="linear" presStyleCnt="0">
        <dgm:presLayoutVars>
          <dgm:dir/>
          <dgm:animLvl val="lvl"/>
          <dgm:resizeHandles val="exact"/>
        </dgm:presLayoutVars>
      </dgm:prSet>
      <dgm:spPr/>
    </dgm:pt>
    <dgm:pt modelId="{45029D34-6489-4E1B-A474-9472C9CB366D}" type="pres">
      <dgm:prSet presAssocID="{0C5E5C7E-7A70-428C-B1D3-9A63ED2384BF}" presName="parentLin" presStyleCnt="0"/>
      <dgm:spPr/>
    </dgm:pt>
    <dgm:pt modelId="{6EE5CC13-2D8D-433A-85FA-2B7E6E329473}" type="pres">
      <dgm:prSet presAssocID="{0C5E5C7E-7A70-428C-B1D3-9A63ED2384BF}" presName="parentLeftMargin" presStyleLbl="node1" presStyleIdx="0" presStyleCnt="6"/>
      <dgm:spPr/>
    </dgm:pt>
    <dgm:pt modelId="{3378E651-302A-493D-8123-FF81C9999DF9}" type="pres">
      <dgm:prSet presAssocID="{0C5E5C7E-7A70-428C-B1D3-9A63ED2384BF}" presName="parentText" presStyleLbl="node1" presStyleIdx="0" presStyleCnt="6">
        <dgm:presLayoutVars>
          <dgm:chMax val="0"/>
          <dgm:bulletEnabled val="1"/>
        </dgm:presLayoutVars>
      </dgm:prSet>
      <dgm:spPr/>
    </dgm:pt>
    <dgm:pt modelId="{BF772BBD-B2C2-4B99-A01E-AAC4864C74D4}" type="pres">
      <dgm:prSet presAssocID="{0C5E5C7E-7A70-428C-B1D3-9A63ED2384BF}" presName="negativeSpace" presStyleCnt="0"/>
      <dgm:spPr/>
    </dgm:pt>
    <dgm:pt modelId="{8009C75D-7498-4E8E-BCD6-ABCCF2CE4DEE}" type="pres">
      <dgm:prSet presAssocID="{0C5E5C7E-7A70-428C-B1D3-9A63ED2384BF}" presName="childText" presStyleLbl="conFgAcc1" presStyleIdx="0" presStyleCnt="6">
        <dgm:presLayoutVars>
          <dgm:bulletEnabled val="1"/>
        </dgm:presLayoutVars>
      </dgm:prSet>
      <dgm:spPr/>
    </dgm:pt>
    <dgm:pt modelId="{E597A40B-B711-48F7-AEF4-235E63F45640}" type="pres">
      <dgm:prSet presAssocID="{573D29D1-9492-4F3A-9EA0-D9053CF3FDB8}" presName="spaceBetweenRectangles" presStyleCnt="0"/>
      <dgm:spPr/>
    </dgm:pt>
    <dgm:pt modelId="{AAE330BD-1E31-47AB-B3E7-563FE56025E9}" type="pres">
      <dgm:prSet presAssocID="{D5D0E5BB-6303-4219-90EB-ED0F6BA2544D}" presName="parentLin" presStyleCnt="0"/>
      <dgm:spPr/>
    </dgm:pt>
    <dgm:pt modelId="{9E366DE3-935D-4EB3-9008-705E1109C220}" type="pres">
      <dgm:prSet presAssocID="{D5D0E5BB-6303-4219-90EB-ED0F6BA2544D}" presName="parentLeftMargin" presStyleLbl="node1" presStyleIdx="0" presStyleCnt="6"/>
      <dgm:spPr/>
    </dgm:pt>
    <dgm:pt modelId="{5E63D794-D39E-44D7-948E-7D9D91C4B9FD}" type="pres">
      <dgm:prSet presAssocID="{D5D0E5BB-6303-4219-90EB-ED0F6BA2544D}" presName="parentText" presStyleLbl="node1" presStyleIdx="1" presStyleCnt="6">
        <dgm:presLayoutVars>
          <dgm:chMax val="0"/>
          <dgm:bulletEnabled val="1"/>
        </dgm:presLayoutVars>
      </dgm:prSet>
      <dgm:spPr/>
    </dgm:pt>
    <dgm:pt modelId="{CD006917-4539-4FD4-B9E0-54021F93B1BD}" type="pres">
      <dgm:prSet presAssocID="{D5D0E5BB-6303-4219-90EB-ED0F6BA2544D}" presName="negativeSpace" presStyleCnt="0"/>
      <dgm:spPr/>
    </dgm:pt>
    <dgm:pt modelId="{B0B363B7-F98E-451C-B259-96DE50EFA2F1}" type="pres">
      <dgm:prSet presAssocID="{D5D0E5BB-6303-4219-90EB-ED0F6BA2544D}" presName="childText" presStyleLbl="conFgAcc1" presStyleIdx="1" presStyleCnt="6">
        <dgm:presLayoutVars>
          <dgm:bulletEnabled val="1"/>
        </dgm:presLayoutVars>
      </dgm:prSet>
      <dgm:spPr/>
    </dgm:pt>
    <dgm:pt modelId="{36F21F52-40A4-4BBB-BA4C-172B91214E1A}" type="pres">
      <dgm:prSet presAssocID="{6166203A-DAC2-4A08-B0E3-C5A99B72F38C}" presName="spaceBetweenRectangles" presStyleCnt="0"/>
      <dgm:spPr/>
    </dgm:pt>
    <dgm:pt modelId="{5DB67FB2-DBDC-41C4-A237-2A5074749B03}" type="pres">
      <dgm:prSet presAssocID="{4A3A9901-A709-4551-B85F-14D010D1632B}" presName="parentLin" presStyleCnt="0"/>
      <dgm:spPr/>
    </dgm:pt>
    <dgm:pt modelId="{26DC7EA4-C748-43D2-AA6B-C822765FFCD8}" type="pres">
      <dgm:prSet presAssocID="{4A3A9901-A709-4551-B85F-14D010D1632B}" presName="parentLeftMargin" presStyleLbl="node1" presStyleIdx="1" presStyleCnt="6"/>
      <dgm:spPr/>
    </dgm:pt>
    <dgm:pt modelId="{34A70FFE-7369-4B96-9E45-3E898AED05A6}" type="pres">
      <dgm:prSet presAssocID="{4A3A9901-A709-4551-B85F-14D010D1632B}" presName="parentText" presStyleLbl="node1" presStyleIdx="2" presStyleCnt="6">
        <dgm:presLayoutVars>
          <dgm:chMax val="0"/>
          <dgm:bulletEnabled val="1"/>
        </dgm:presLayoutVars>
      </dgm:prSet>
      <dgm:spPr/>
    </dgm:pt>
    <dgm:pt modelId="{8EBBA81E-7DEC-4B84-AB40-20E893DBFEA1}" type="pres">
      <dgm:prSet presAssocID="{4A3A9901-A709-4551-B85F-14D010D1632B}" presName="negativeSpace" presStyleCnt="0"/>
      <dgm:spPr/>
    </dgm:pt>
    <dgm:pt modelId="{835E16A4-7921-4123-A2E5-236270AD0C98}" type="pres">
      <dgm:prSet presAssocID="{4A3A9901-A709-4551-B85F-14D010D1632B}" presName="childText" presStyleLbl="conFgAcc1" presStyleIdx="2" presStyleCnt="6">
        <dgm:presLayoutVars>
          <dgm:bulletEnabled val="1"/>
        </dgm:presLayoutVars>
      </dgm:prSet>
      <dgm:spPr/>
    </dgm:pt>
    <dgm:pt modelId="{EB0D0E81-F868-46E6-89F0-4C09F7C98FEA}" type="pres">
      <dgm:prSet presAssocID="{94B908EA-6818-4902-AF93-0291EB78E765}" presName="spaceBetweenRectangles" presStyleCnt="0"/>
      <dgm:spPr/>
    </dgm:pt>
    <dgm:pt modelId="{BF969B5B-EE4A-4046-A33F-0994D8405913}" type="pres">
      <dgm:prSet presAssocID="{E90DF87D-D8A2-4BC1-82F1-EA2DB13F9C5B}" presName="parentLin" presStyleCnt="0"/>
      <dgm:spPr/>
    </dgm:pt>
    <dgm:pt modelId="{B7F2433E-B934-4087-B789-90BBCCDEA278}" type="pres">
      <dgm:prSet presAssocID="{E90DF87D-D8A2-4BC1-82F1-EA2DB13F9C5B}" presName="parentLeftMargin" presStyleLbl="node1" presStyleIdx="2" presStyleCnt="6"/>
      <dgm:spPr/>
    </dgm:pt>
    <dgm:pt modelId="{9F8194C1-EDD6-4688-9186-D808EB3DED2F}" type="pres">
      <dgm:prSet presAssocID="{E90DF87D-D8A2-4BC1-82F1-EA2DB13F9C5B}" presName="parentText" presStyleLbl="node1" presStyleIdx="3" presStyleCnt="6">
        <dgm:presLayoutVars>
          <dgm:chMax val="0"/>
          <dgm:bulletEnabled val="1"/>
        </dgm:presLayoutVars>
      </dgm:prSet>
      <dgm:spPr/>
    </dgm:pt>
    <dgm:pt modelId="{52C50544-8A80-4AF5-9F83-2F41EB9D33DD}" type="pres">
      <dgm:prSet presAssocID="{E90DF87D-D8A2-4BC1-82F1-EA2DB13F9C5B}" presName="negativeSpace" presStyleCnt="0"/>
      <dgm:spPr/>
    </dgm:pt>
    <dgm:pt modelId="{75B21363-1AEF-4D17-93E2-92CC6240FAB3}" type="pres">
      <dgm:prSet presAssocID="{E90DF87D-D8A2-4BC1-82F1-EA2DB13F9C5B}" presName="childText" presStyleLbl="conFgAcc1" presStyleIdx="3" presStyleCnt="6">
        <dgm:presLayoutVars>
          <dgm:bulletEnabled val="1"/>
        </dgm:presLayoutVars>
      </dgm:prSet>
      <dgm:spPr/>
    </dgm:pt>
    <dgm:pt modelId="{8CCEEC62-6023-434A-8496-B9D0DB82882C}" type="pres">
      <dgm:prSet presAssocID="{0F911CD4-D41A-463F-8EC0-CB0D311AD97A}" presName="spaceBetweenRectangles" presStyleCnt="0"/>
      <dgm:spPr/>
    </dgm:pt>
    <dgm:pt modelId="{09A8CD77-427E-46DA-BA92-C64B43BA2000}" type="pres">
      <dgm:prSet presAssocID="{3A8FBB12-BF05-402D-A6D8-968B15D93D74}" presName="parentLin" presStyleCnt="0"/>
      <dgm:spPr/>
    </dgm:pt>
    <dgm:pt modelId="{E1CC5423-2775-4881-AE71-D089460AC999}" type="pres">
      <dgm:prSet presAssocID="{3A8FBB12-BF05-402D-A6D8-968B15D93D74}" presName="parentLeftMargin" presStyleLbl="node1" presStyleIdx="3" presStyleCnt="6"/>
      <dgm:spPr/>
    </dgm:pt>
    <dgm:pt modelId="{FB743577-3E1E-4A2E-8E12-DF7A20CF13C4}" type="pres">
      <dgm:prSet presAssocID="{3A8FBB12-BF05-402D-A6D8-968B15D93D74}" presName="parentText" presStyleLbl="node1" presStyleIdx="4" presStyleCnt="6">
        <dgm:presLayoutVars>
          <dgm:chMax val="0"/>
          <dgm:bulletEnabled val="1"/>
        </dgm:presLayoutVars>
      </dgm:prSet>
      <dgm:spPr/>
    </dgm:pt>
    <dgm:pt modelId="{DCEB633A-572C-48D6-97FD-6A9EF60E30A4}" type="pres">
      <dgm:prSet presAssocID="{3A8FBB12-BF05-402D-A6D8-968B15D93D74}" presName="negativeSpace" presStyleCnt="0"/>
      <dgm:spPr/>
    </dgm:pt>
    <dgm:pt modelId="{9592F00B-5520-47AE-91D5-7AA90728CA97}" type="pres">
      <dgm:prSet presAssocID="{3A8FBB12-BF05-402D-A6D8-968B15D93D74}" presName="childText" presStyleLbl="conFgAcc1" presStyleIdx="4" presStyleCnt="6">
        <dgm:presLayoutVars>
          <dgm:bulletEnabled val="1"/>
        </dgm:presLayoutVars>
      </dgm:prSet>
      <dgm:spPr/>
    </dgm:pt>
    <dgm:pt modelId="{E2E7F13F-1653-4B6B-882C-4B93394F910E}" type="pres">
      <dgm:prSet presAssocID="{66BE2279-540B-4C11-8BB9-3218BEE04940}" presName="spaceBetweenRectangles" presStyleCnt="0"/>
      <dgm:spPr/>
    </dgm:pt>
    <dgm:pt modelId="{9E28227F-0AAB-4B9C-BA84-467531FFB4D2}" type="pres">
      <dgm:prSet presAssocID="{8651CC33-F5BF-4969-B84F-D8899666D6D1}" presName="parentLin" presStyleCnt="0"/>
      <dgm:spPr/>
    </dgm:pt>
    <dgm:pt modelId="{5023E434-27C7-4F6A-B611-1D83FA88C7B8}" type="pres">
      <dgm:prSet presAssocID="{8651CC33-F5BF-4969-B84F-D8899666D6D1}" presName="parentLeftMargin" presStyleLbl="node1" presStyleIdx="4" presStyleCnt="6"/>
      <dgm:spPr/>
    </dgm:pt>
    <dgm:pt modelId="{C88D870E-483F-4CBB-A0A5-12149D897ECD}" type="pres">
      <dgm:prSet presAssocID="{8651CC33-F5BF-4969-B84F-D8899666D6D1}" presName="parentText" presStyleLbl="node1" presStyleIdx="5" presStyleCnt="6">
        <dgm:presLayoutVars>
          <dgm:chMax val="0"/>
          <dgm:bulletEnabled val="1"/>
        </dgm:presLayoutVars>
      </dgm:prSet>
      <dgm:spPr/>
    </dgm:pt>
    <dgm:pt modelId="{FD489C01-C58C-46EC-86F6-EA536AAD6D7A}" type="pres">
      <dgm:prSet presAssocID="{8651CC33-F5BF-4969-B84F-D8899666D6D1}" presName="negativeSpace" presStyleCnt="0"/>
      <dgm:spPr/>
    </dgm:pt>
    <dgm:pt modelId="{6EFD0488-4E14-4D87-9553-905342AB8A6A}" type="pres">
      <dgm:prSet presAssocID="{8651CC33-F5BF-4969-B84F-D8899666D6D1}" presName="childText" presStyleLbl="conFgAcc1" presStyleIdx="5" presStyleCnt="6">
        <dgm:presLayoutVars>
          <dgm:bulletEnabled val="1"/>
        </dgm:presLayoutVars>
      </dgm:prSet>
      <dgm:spPr/>
    </dgm:pt>
  </dgm:ptLst>
  <dgm:cxnLst>
    <dgm:cxn modelId="{AA009205-3DFE-4207-9902-57CDD42AF35F}" type="presOf" srcId="{8651CC33-F5BF-4969-B84F-D8899666D6D1}" destId="{5023E434-27C7-4F6A-B611-1D83FA88C7B8}" srcOrd="0" destOrd="0" presId="urn:microsoft.com/office/officeart/2005/8/layout/list1"/>
    <dgm:cxn modelId="{5B764C09-9022-449D-AB4C-365C82E08A13}" type="presOf" srcId="{D5D0E5BB-6303-4219-90EB-ED0F6BA2544D}" destId="{5E63D794-D39E-44D7-948E-7D9D91C4B9FD}" srcOrd="1" destOrd="0" presId="urn:microsoft.com/office/officeart/2005/8/layout/list1"/>
    <dgm:cxn modelId="{B8AC2B33-6EED-494C-BD51-DA4C8776AFD6}" type="presOf" srcId="{3A8FBB12-BF05-402D-A6D8-968B15D93D74}" destId="{FB743577-3E1E-4A2E-8E12-DF7A20CF13C4}" srcOrd="1" destOrd="0" presId="urn:microsoft.com/office/officeart/2005/8/layout/list1"/>
    <dgm:cxn modelId="{86A54B3C-9783-4EEE-85EF-61E9B45DF34C}" type="presOf" srcId="{4A3A9901-A709-4551-B85F-14D010D1632B}" destId="{26DC7EA4-C748-43D2-AA6B-C822765FFCD8}" srcOrd="0" destOrd="0" presId="urn:microsoft.com/office/officeart/2005/8/layout/list1"/>
    <dgm:cxn modelId="{6B8EC440-AF4B-4F65-B5EA-24652BAC3D44}" type="presOf" srcId="{E90DF87D-D8A2-4BC1-82F1-EA2DB13F9C5B}" destId="{B7F2433E-B934-4087-B789-90BBCCDEA278}" srcOrd="0" destOrd="0" presId="urn:microsoft.com/office/officeart/2005/8/layout/list1"/>
    <dgm:cxn modelId="{5274D75E-5F97-4A12-92AF-EC301E03B009}" srcId="{49B4F418-27F2-4A37-8A01-2275EFEE4783}" destId="{0C5E5C7E-7A70-428C-B1D3-9A63ED2384BF}" srcOrd="0" destOrd="0" parTransId="{5B91CEC5-D5C6-4881-9CE9-F604028029E5}" sibTransId="{573D29D1-9492-4F3A-9EA0-D9053CF3FDB8}"/>
    <dgm:cxn modelId="{2D8E2D5F-2A19-467E-A24D-9DEE34B926B5}" srcId="{49B4F418-27F2-4A37-8A01-2275EFEE4783}" destId="{4A3A9901-A709-4551-B85F-14D010D1632B}" srcOrd="2" destOrd="0" parTransId="{05099751-7558-4F4A-955E-A833DAB8194A}" sibTransId="{94B908EA-6818-4902-AF93-0291EB78E765}"/>
    <dgm:cxn modelId="{A701C26F-F88A-48CE-8240-6B6CE6D29E65}" srcId="{49B4F418-27F2-4A37-8A01-2275EFEE4783}" destId="{3A8FBB12-BF05-402D-A6D8-968B15D93D74}" srcOrd="4" destOrd="0" parTransId="{16C97B3A-5A5E-4F10-A50F-F07F14FB64DE}" sibTransId="{66BE2279-540B-4C11-8BB9-3218BEE04940}"/>
    <dgm:cxn modelId="{C9AC6B51-E3B4-4B66-8413-383F4F7B04E4}" type="presOf" srcId="{D5D0E5BB-6303-4219-90EB-ED0F6BA2544D}" destId="{9E366DE3-935D-4EB3-9008-705E1109C220}" srcOrd="0" destOrd="0" presId="urn:microsoft.com/office/officeart/2005/8/layout/list1"/>
    <dgm:cxn modelId="{14EB45A2-1384-41D3-8474-4317C0609569}" type="presOf" srcId="{E90DF87D-D8A2-4BC1-82F1-EA2DB13F9C5B}" destId="{9F8194C1-EDD6-4688-9186-D808EB3DED2F}" srcOrd="1" destOrd="0" presId="urn:microsoft.com/office/officeart/2005/8/layout/list1"/>
    <dgm:cxn modelId="{6F673FC4-CCEF-4D21-A6A5-9B46CC5B6C37}" srcId="{49B4F418-27F2-4A37-8A01-2275EFEE4783}" destId="{D5D0E5BB-6303-4219-90EB-ED0F6BA2544D}" srcOrd="1" destOrd="0" parTransId="{DF61C5CC-DEBE-44BA-BAB6-CC466D24C486}" sibTransId="{6166203A-DAC2-4A08-B0E3-C5A99B72F38C}"/>
    <dgm:cxn modelId="{06F14FC6-1080-48FD-933B-ED0730149946}" type="presOf" srcId="{8651CC33-F5BF-4969-B84F-D8899666D6D1}" destId="{C88D870E-483F-4CBB-A0A5-12149D897ECD}" srcOrd="1" destOrd="0" presId="urn:microsoft.com/office/officeart/2005/8/layout/list1"/>
    <dgm:cxn modelId="{291964CA-D463-4B5D-95F7-C242F59E37E9}" srcId="{49B4F418-27F2-4A37-8A01-2275EFEE4783}" destId="{E90DF87D-D8A2-4BC1-82F1-EA2DB13F9C5B}" srcOrd="3" destOrd="0" parTransId="{AF3D8498-E125-4E63-91B9-3F9588B41E56}" sibTransId="{0F911CD4-D41A-463F-8EC0-CB0D311AD97A}"/>
    <dgm:cxn modelId="{D5E74CD3-7B09-4107-83BF-8CB89C3B5E73}" type="presOf" srcId="{0C5E5C7E-7A70-428C-B1D3-9A63ED2384BF}" destId="{6EE5CC13-2D8D-433A-85FA-2B7E6E329473}" srcOrd="0" destOrd="0" presId="urn:microsoft.com/office/officeart/2005/8/layout/list1"/>
    <dgm:cxn modelId="{4E5351DB-B9A1-448C-B470-8BB7FD5D2466}" type="presOf" srcId="{49B4F418-27F2-4A37-8A01-2275EFEE4783}" destId="{E311C742-6495-4203-AB9C-F564186BE42D}" srcOrd="0" destOrd="0" presId="urn:microsoft.com/office/officeart/2005/8/layout/list1"/>
    <dgm:cxn modelId="{2DF612DE-7549-4DC4-85E0-21C09BDE666A}" type="presOf" srcId="{4A3A9901-A709-4551-B85F-14D010D1632B}" destId="{34A70FFE-7369-4B96-9E45-3E898AED05A6}" srcOrd="1" destOrd="0" presId="urn:microsoft.com/office/officeart/2005/8/layout/list1"/>
    <dgm:cxn modelId="{262518EC-436D-4C31-BA26-2631484AFDA7}" srcId="{49B4F418-27F2-4A37-8A01-2275EFEE4783}" destId="{8651CC33-F5BF-4969-B84F-D8899666D6D1}" srcOrd="5" destOrd="0" parTransId="{B269D049-4F5B-46F5-98C2-57B09546C16D}" sibTransId="{0FB47441-CAB9-4120-A848-CD5B13D4C12B}"/>
    <dgm:cxn modelId="{CAADB6EC-E8CD-4C9D-AE62-142539915E78}" type="presOf" srcId="{0C5E5C7E-7A70-428C-B1D3-9A63ED2384BF}" destId="{3378E651-302A-493D-8123-FF81C9999DF9}" srcOrd="1" destOrd="0" presId="urn:microsoft.com/office/officeart/2005/8/layout/list1"/>
    <dgm:cxn modelId="{B80C15FA-FDEB-4DC0-B608-9CD6BFF092C6}" type="presOf" srcId="{3A8FBB12-BF05-402D-A6D8-968B15D93D74}" destId="{E1CC5423-2775-4881-AE71-D089460AC999}" srcOrd="0" destOrd="0" presId="urn:microsoft.com/office/officeart/2005/8/layout/list1"/>
    <dgm:cxn modelId="{67F25B8F-79D4-4965-88EA-B47E78267DD6}" type="presParOf" srcId="{E311C742-6495-4203-AB9C-F564186BE42D}" destId="{45029D34-6489-4E1B-A474-9472C9CB366D}" srcOrd="0" destOrd="0" presId="urn:microsoft.com/office/officeart/2005/8/layout/list1"/>
    <dgm:cxn modelId="{F184D047-B4E7-4714-A1DE-12E89E8F68BC}" type="presParOf" srcId="{45029D34-6489-4E1B-A474-9472C9CB366D}" destId="{6EE5CC13-2D8D-433A-85FA-2B7E6E329473}" srcOrd="0" destOrd="0" presId="urn:microsoft.com/office/officeart/2005/8/layout/list1"/>
    <dgm:cxn modelId="{D8071F49-1F5C-4F7B-A486-391666ED7C67}" type="presParOf" srcId="{45029D34-6489-4E1B-A474-9472C9CB366D}" destId="{3378E651-302A-493D-8123-FF81C9999DF9}" srcOrd="1" destOrd="0" presId="urn:microsoft.com/office/officeart/2005/8/layout/list1"/>
    <dgm:cxn modelId="{4D0C121B-307F-4F0E-B755-228D1A59B876}" type="presParOf" srcId="{E311C742-6495-4203-AB9C-F564186BE42D}" destId="{BF772BBD-B2C2-4B99-A01E-AAC4864C74D4}" srcOrd="1" destOrd="0" presId="urn:microsoft.com/office/officeart/2005/8/layout/list1"/>
    <dgm:cxn modelId="{174F8732-E742-4B62-A531-B02B5093B5D6}" type="presParOf" srcId="{E311C742-6495-4203-AB9C-F564186BE42D}" destId="{8009C75D-7498-4E8E-BCD6-ABCCF2CE4DEE}" srcOrd="2" destOrd="0" presId="urn:microsoft.com/office/officeart/2005/8/layout/list1"/>
    <dgm:cxn modelId="{D9F0D947-ECFA-41A9-8FF6-21F2E5451276}" type="presParOf" srcId="{E311C742-6495-4203-AB9C-F564186BE42D}" destId="{E597A40B-B711-48F7-AEF4-235E63F45640}" srcOrd="3" destOrd="0" presId="urn:microsoft.com/office/officeart/2005/8/layout/list1"/>
    <dgm:cxn modelId="{28AB8B41-0CB2-4CB0-BE25-CDCC1B327D3A}" type="presParOf" srcId="{E311C742-6495-4203-AB9C-F564186BE42D}" destId="{AAE330BD-1E31-47AB-B3E7-563FE56025E9}" srcOrd="4" destOrd="0" presId="urn:microsoft.com/office/officeart/2005/8/layout/list1"/>
    <dgm:cxn modelId="{FCEA6FA4-8123-42B7-A6B2-527B2D374896}" type="presParOf" srcId="{AAE330BD-1E31-47AB-B3E7-563FE56025E9}" destId="{9E366DE3-935D-4EB3-9008-705E1109C220}" srcOrd="0" destOrd="0" presId="urn:microsoft.com/office/officeart/2005/8/layout/list1"/>
    <dgm:cxn modelId="{03FED297-49E4-4B6D-89FF-6E99959D5CEC}" type="presParOf" srcId="{AAE330BD-1E31-47AB-B3E7-563FE56025E9}" destId="{5E63D794-D39E-44D7-948E-7D9D91C4B9FD}" srcOrd="1" destOrd="0" presId="urn:microsoft.com/office/officeart/2005/8/layout/list1"/>
    <dgm:cxn modelId="{B9EAC5E0-E96D-4C49-9D7C-630A36F32C36}" type="presParOf" srcId="{E311C742-6495-4203-AB9C-F564186BE42D}" destId="{CD006917-4539-4FD4-B9E0-54021F93B1BD}" srcOrd="5" destOrd="0" presId="urn:microsoft.com/office/officeart/2005/8/layout/list1"/>
    <dgm:cxn modelId="{4DD4B2F0-FE88-4849-8E24-8D47AF734BB2}" type="presParOf" srcId="{E311C742-6495-4203-AB9C-F564186BE42D}" destId="{B0B363B7-F98E-451C-B259-96DE50EFA2F1}" srcOrd="6" destOrd="0" presId="urn:microsoft.com/office/officeart/2005/8/layout/list1"/>
    <dgm:cxn modelId="{95B9A865-1721-46FC-94A8-8E7D756EC484}" type="presParOf" srcId="{E311C742-6495-4203-AB9C-F564186BE42D}" destId="{36F21F52-40A4-4BBB-BA4C-172B91214E1A}" srcOrd="7" destOrd="0" presId="urn:microsoft.com/office/officeart/2005/8/layout/list1"/>
    <dgm:cxn modelId="{3BE2BF16-A2EF-4980-8FFC-F3C01275ADB1}" type="presParOf" srcId="{E311C742-6495-4203-AB9C-F564186BE42D}" destId="{5DB67FB2-DBDC-41C4-A237-2A5074749B03}" srcOrd="8" destOrd="0" presId="urn:microsoft.com/office/officeart/2005/8/layout/list1"/>
    <dgm:cxn modelId="{15E1352A-33BF-4A7D-8CEF-FBE3827F1DA4}" type="presParOf" srcId="{5DB67FB2-DBDC-41C4-A237-2A5074749B03}" destId="{26DC7EA4-C748-43D2-AA6B-C822765FFCD8}" srcOrd="0" destOrd="0" presId="urn:microsoft.com/office/officeart/2005/8/layout/list1"/>
    <dgm:cxn modelId="{C8B67E41-FF93-490C-9562-2C1B2B762F96}" type="presParOf" srcId="{5DB67FB2-DBDC-41C4-A237-2A5074749B03}" destId="{34A70FFE-7369-4B96-9E45-3E898AED05A6}" srcOrd="1" destOrd="0" presId="urn:microsoft.com/office/officeart/2005/8/layout/list1"/>
    <dgm:cxn modelId="{34FE60BB-A807-47A9-BF79-D25E64DD7EB8}" type="presParOf" srcId="{E311C742-6495-4203-AB9C-F564186BE42D}" destId="{8EBBA81E-7DEC-4B84-AB40-20E893DBFEA1}" srcOrd="9" destOrd="0" presId="urn:microsoft.com/office/officeart/2005/8/layout/list1"/>
    <dgm:cxn modelId="{5C466219-FAE7-4CAB-8109-CB1ABCFFCC74}" type="presParOf" srcId="{E311C742-6495-4203-AB9C-F564186BE42D}" destId="{835E16A4-7921-4123-A2E5-236270AD0C98}" srcOrd="10" destOrd="0" presId="urn:microsoft.com/office/officeart/2005/8/layout/list1"/>
    <dgm:cxn modelId="{B5003F30-A50A-4E59-8A13-F12CD70F5509}" type="presParOf" srcId="{E311C742-6495-4203-AB9C-F564186BE42D}" destId="{EB0D0E81-F868-46E6-89F0-4C09F7C98FEA}" srcOrd="11" destOrd="0" presId="urn:microsoft.com/office/officeart/2005/8/layout/list1"/>
    <dgm:cxn modelId="{970934E3-8C38-4EB9-9C39-C43BA4EE29AD}" type="presParOf" srcId="{E311C742-6495-4203-AB9C-F564186BE42D}" destId="{BF969B5B-EE4A-4046-A33F-0994D8405913}" srcOrd="12" destOrd="0" presId="urn:microsoft.com/office/officeart/2005/8/layout/list1"/>
    <dgm:cxn modelId="{B3315B06-452D-463D-AF46-966BF9457009}" type="presParOf" srcId="{BF969B5B-EE4A-4046-A33F-0994D8405913}" destId="{B7F2433E-B934-4087-B789-90BBCCDEA278}" srcOrd="0" destOrd="0" presId="urn:microsoft.com/office/officeart/2005/8/layout/list1"/>
    <dgm:cxn modelId="{90858DE6-EE2C-4085-9E45-B63F419B884B}" type="presParOf" srcId="{BF969B5B-EE4A-4046-A33F-0994D8405913}" destId="{9F8194C1-EDD6-4688-9186-D808EB3DED2F}" srcOrd="1" destOrd="0" presId="urn:microsoft.com/office/officeart/2005/8/layout/list1"/>
    <dgm:cxn modelId="{8C6BF141-89E4-4713-BCEB-0DBEA19AB761}" type="presParOf" srcId="{E311C742-6495-4203-AB9C-F564186BE42D}" destId="{52C50544-8A80-4AF5-9F83-2F41EB9D33DD}" srcOrd="13" destOrd="0" presId="urn:microsoft.com/office/officeart/2005/8/layout/list1"/>
    <dgm:cxn modelId="{551D5C47-365F-4B39-A897-E76A4256BCD7}" type="presParOf" srcId="{E311C742-6495-4203-AB9C-F564186BE42D}" destId="{75B21363-1AEF-4D17-93E2-92CC6240FAB3}" srcOrd="14" destOrd="0" presId="urn:microsoft.com/office/officeart/2005/8/layout/list1"/>
    <dgm:cxn modelId="{99A76F3B-BF6D-4BF5-8424-21FBB8777900}" type="presParOf" srcId="{E311C742-6495-4203-AB9C-F564186BE42D}" destId="{8CCEEC62-6023-434A-8496-B9D0DB82882C}" srcOrd="15" destOrd="0" presId="urn:microsoft.com/office/officeart/2005/8/layout/list1"/>
    <dgm:cxn modelId="{B81F067A-409D-4FE0-96B1-2DCE8DC88989}" type="presParOf" srcId="{E311C742-6495-4203-AB9C-F564186BE42D}" destId="{09A8CD77-427E-46DA-BA92-C64B43BA2000}" srcOrd="16" destOrd="0" presId="urn:microsoft.com/office/officeart/2005/8/layout/list1"/>
    <dgm:cxn modelId="{3217EF1C-847F-4FBE-8B34-E9063B382142}" type="presParOf" srcId="{09A8CD77-427E-46DA-BA92-C64B43BA2000}" destId="{E1CC5423-2775-4881-AE71-D089460AC999}" srcOrd="0" destOrd="0" presId="urn:microsoft.com/office/officeart/2005/8/layout/list1"/>
    <dgm:cxn modelId="{C4AACC3C-4FA9-40CE-9206-7DCE2D859FAA}" type="presParOf" srcId="{09A8CD77-427E-46DA-BA92-C64B43BA2000}" destId="{FB743577-3E1E-4A2E-8E12-DF7A20CF13C4}" srcOrd="1" destOrd="0" presId="urn:microsoft.com/office/officeart/2005/8/layout/list1"/>
    <dgm:cxn modelId="{2FB11440-B5DE-4257-87EB-6C43FA36139F}" type="presParOf" srcId="{E311C742-6495-4203-AB9C-F564186BE42D}" destId="{DCEB633A-572C-48D6-97FD-6A9EF60E30A4}" srcOrd="17" destOrd="0" presId="urn:microsoft.com/office/officeart/2005/8/layout/list1"/>
    <dgm:cxn modelId="{8195D829-653E-4783-A2A2-F227BECCB44B}" type="presParOf" srcId="{E311C742-6495-4203-AB9C-F564186BE42D}" destId="{9592F00B-5520-47AE-91D5-7AA90728CA97}" srcOrd="18" destOrd="0" presId="urn:microsoft.com/office/officeart/2005/8/layout/list1"/>
    <dgm:cxn modelId="{89426930-90A8-4644-94FD-FEDE6DC58A1A}" type="presParOf" srcId="{E311C742-6495-4203-AB9C-F564186BE42D}" destId="{E2E7F13F-1653-4B6B-882C-4B93394F910E}" srcOrd="19" destOrd="0" presId="urn:microsoft.com/office/officeart/2005/8/layout/list1"/>
    <dgm:cxn modelId="{F36115B9-640C-41C9-ADD5-DBEBE391271F}" type="presParOf" srcId="{E311C742-6495-4203-AB9C-F564186BE42D}" destId="{9E28227F-0AAB-4B9C-BA84-467531FFB4D2}" srcOrd="20" destOrd="0" presId="urn:microsoft.com/office/officeart/2005/8/layout/list1"/>
    <dgm:cxn modelId="{B4573B51-720C-45E1-B3C6-D86BE1E76E50}" type="presParOf" srcId="{9E28227F-0AAB-4B9C-BA84-467531FFB4D2}" destId="{5023E434-27C7-4F6A-B611-1D83FA88C7B8}" srcOrd="0" destOrd="0" presId="urn:microsoft.com/office/officeart/2005/8/layout/list1"/>
    <dgm:cxn modelId="{5F0CEA20-AD31-457D-A911-A9DAD3B5E051}" type="presParOf" srcId="{9E28227F-0AAB-4B9C-BA84-467531FFB4D2}" destId="{C88D870E-483F-4CBB-A0A5-12149D897ECD}" srcOrd="1" destOrd="0" presId="urn:microsoft.com/office/officeart/2005/8/layout/list1"/>
    <dgm:cxn modelId="{55EE6834-C8E0-4E1D-A404-7C1F7D020738}" type="presParOf" srcId="{E311C742-6495-4203-AB9C-F564186BE42D}" destId="{FD489C01-C58C-46EC-86F6-EA536AAD6D7A}" srcOrd="21" destOrd="0" presId="urn:microsoft.com/office/officeart/2005/8/layout/list1"/>
    <dgm:cxn modelId="{BF060AE7-4081-4710-B49B-63620EB437F5}" type="presParOf" srcId="{E311C742-6495-4203-AB9C-F564186BE42D}" destId="{6EFD0488-4E14-4D87-9553-905342AB8A6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59023B-9341-4F43-8E81-6B1D74D16609}"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91BE975E-88E7-4589-B4F3-6027777D1368}">
      <dgm:prSet phldrT="[Text]"/>
      <dgm:spPr/>
      <dgm:t>
        <a:bodyPr/>
        <a:lstStyle/>
        <a:p>
          <a:r>
            <a:rPr lang="en-US" dirty="0"/>
            <a:t>Be an interested and useful participant</a:t>
          </a:r>
        </a:p>
      </dgm:t>
    </dgm:pt>
    <dgm:pt modelId="{9BA3F957-854D-497E-B527-5A5FBA446A7B}" type="parTrans" cxnId="{9E5D6056-42DE-472C-AEFA-139B522378E6}">
      <dgm:prSet/>
      <dgm:spPr/>
      <dgm:t>
        <a:bodyPr/>
        <a:lstStyle/>
        <a:p>
          <a:endParaRPr lang="en-US"/>
        </a:p>
      </dgm:t>
    </dgm:pt>
    <dgm:pt modelId="{AA4F62DA-F466-4676-B6A2-CA06978FC31C}" type="sibTrans" cxnId="{9E5D6056-42DE-472C-AEFA-139B522378E6}">
      <dgm:prSet/>
      <dgm:spPr/>
      <dgm:t>
        <a:bodyPr/>
        <a:lstStyle/>
        <a:p>
          <a:endParaRPr lang="en-US"/>
        </a:p>
      </dgm:t>
    </dgm:pt>
    <dgm:pt modelId="{4674CB01-00CF-45DE-9C61-1F0C53C4A800}">
      <dgm:prSet phldrT="[Text]"/>
      <dgm:spPr/>
      <dgm:t>
        <a:bodyPr/>
        <a:lstStyle/>
        <a:p>
          <a:r>
            <a:rPr lang="en-US" dirty="0"/>
            <a:t>Demonstrate your abilities and competence</a:t>
          </a:r>
        </a:p>
      </dgm:t>
    </dgm:pt>
    <dgm:pt modelId="{741A65C1-A50D-43D9-A025-AE9E3BA43C60}" type="parTrans" cxnId="{708B0B74-8A66-42CF-8D51-494776E76F75}">
      <dgm:prSet/>
      <dgm:spPr/>
      <dgm:t>
        <a:bodyPr/>
        <a:lstStyle/>
        <a:p>
          <a:endParaRPr lang="en-US"/>
        </a:p>
      </dgm:t>
    </dgm:pt>
    <dgm:pt modelId="{7F1B1461-BB0D-442F-88C8-D403CFDD1AAF}" type="sibTrans" cxnId="{708B0B74-8A66-42CF-8D51-494776E76F75}">
      <dgm:prSet/>
      <dgm:spPr/>
      <dgm:t>
        <a:bodyPr/>
        <a:lstStyle/>
        <a:p>
          <a:endParaRPr lang="en-US"/>
        </a:p>
      </dgm:t>
    </dgm:pt>
    <dgm:pt modelId="{E2FEB151-280E-44D0-AC0C-6B21BF3D66F5}">
      <dgm:prSet phldrT="[Text]"/>
      <dgm:spPr/>
      <dgm:t>
        <a:bodyPr/>
        <a:lstStyle/>
        <a:p>
          <a:r>
            <a:rPr lang="en-US" dirty="0"/>
            <a:t>Read the agenda and do the homework</a:t>
          </a:r>
        </a:p>
      </dgm:t>
    </dgm:pt>
    <dgm:pt modelId="{7FD3CD05-EC72-42EB-831D-C895626565D2}" type="parTrans" cxnId="{C57F0FBA-AACA-443B-B348-139B07459FA0}">
      <dgm:prSet/>
      <dgm:spPr/>
      <dgm:t>
        <a:bodyPr/>
        <a:lstStyle/>
        <a:p>
          <a:endParaRPr lang="en-US"/>
        </a:p>
      </dgm:t>
    </dgm:pt>
    <dgm:pt modelId="{6FE46EED-F1F3-4DFD-A720-38CBDDCC7D9E}" type="sibTrans" cxnId="{C57F0FBA-AACA-443B-B348-139B07459FA0}">
      <dgm:prSet/>
      <dgm:spPr/>
      <dgm:t>
        <a:bodyPr/>
        <a:lstStyle/>
        <a:p>
          <a:endParaRPr lang="en-US"/>
        </a:p>
      </dgm:t>
    </dgm:pt>
    <dgm:pt modelId="{92F3D2C7-4CCA-43C7-8E1D-06009651CC2C}">
      <dgm:prSet phldrT="[Text]"/>
      <dgm:spPr/>
      <dgm:t>
        <a:bodyPr/>
        <a:lstStyle/>
        <a:p>
          <a:r>
            <a:rPr lang="en-US" dirty="0"/>
            <a:t>Arrive on time</a:t>
          </a:r>
        </a:p>
      </dgm:t>
    </dgm:pt>
    <dgm:pt modelId="{D466E0F9-C673-4BD8-935F-BFD49E21AEB0}" type="parTrans" cxnId="{D8F8B9E6-A5A5-48AA-8A84-8EF5F79A4AF4}">
      <dgm:prSet/>
      <dgm:spPr/>
      <dgm:t>
        <a:bodyPr/>
        <a:lstStyle/>
        <a:p>
          <a:endParaRPr lang="en-US"/>
        </a:p>
      </dgm:t>
    </dgm:pt>
    <dgm:pt modelId="{DEC01C92-308C-49BC-B4C9-2ADEB249F481}" type="sibTrans" cxnId="{D8F8B9E6-A5A5-48AA-8A84-8EF5F79A4AF4}">
      <dgm:prSet/>
      <dgm:spPr/>
      <dgm:t>
        <a:bodyPr/>
        <a:lstStyle/>
        <a:p>
          <a:endParaRPr lang="en-US"/>
        </a:p>
      </dgm:t>
    </dgm:pt>
    <dgm:pt modelId="{06A6CA97-B9EC-43AC-9722-1FDE89C56802}">
      <dgm:prSet phldrT="[Text]"/>
      <dgm:spPr/>
      <dgm:t>
        <a:bodyPr/>
        <a:lstStyle/>
        <a:p>
          <a:r>
            <a:rPr lang="en-US" dirty="0"/>
            <a:t>Express opinions with tact and firmness</a:t>
          </a:r>
        </a:p>
      </dgm:t>
    </dgm:pt>
    <dgm:pt modelId="{91A8A3A2-D876-484B-AB0B-2A848A38BBC0}" type="parTrans" cxnId="{2C7EFE43-E00A-4921-BA12-209204DFF055}">
      <dgm:prSet/>
      <dgm:spPr/>
      <dgm:t>
        <a:bodyPr/>
        <a:lstStyle/>
        <a:p>
          <a:endParaRPr lang="en-US"/>
        </a:p>
      </dgm:t>
    </dgm:pt>
    <dgm:pt modelId="{62525158-B1B6-43A5-9CFE-BA172A6D08A5}" type="sibTrans" cxnId="{2C7EFE43-E00A-4921-BA12-209204DFF055}">
      <dgm:prSet/>
      <dgm:spPr/>
      <dgm:t>
        <a:bodyPr/>
        <a:lstStyle/>
        <a:p>
          <a:endParaRPr lang="en-US"/>
        </a:p>
      </dgm:t>
    </dgm:pt>
    <dgm:pt modelId="{F755DFD9-2B58-496D-8520-7A60F8ECBC29}">
      <dgm:prSet phldrT="[Text]"/>
      <dgm:spPr/>
      <dgm:t>
        <a:bodyPr/>
        <a:lstStyle/>
        <a:p>
          <a:r>
            <a:rPr lang="en-US" dirty="0"/>
            <a:t>Support the chair in improving the quality of the discussion</a:t>
          </a:r>
        </a:p>
      </dgm:t>
    </dgm:pt>
    <dgm:pt modelId="{80597D97-218E-482E-905F-0D8C29FC4130}" type="parTrans" cxnId="{60E452AF-FEB3-4CB4-8D25-DFA5B675434D}">
      <dgm:prSet/>
      <dgm:spPr/>
      <dgm:t>
        <a:bodyPr/>
        <a:lstStyle/>
        <a:p>
          <a:endParaRPr lang="en-US"/>
        </a:p>
      </dgm:t>
    </dgm:pt>
    <dgm:pt modelId="{FBF34A79-D9DB-4A21-A9E1-51B680F0D1FC}" type="sibTrans" cxnId="{60E452AF-FEB3-4CB4-8D25-DFA5B675434D}">
      <dgm:prSet/>
      <dgm:spPr/>
      <dgm:t>
        <a:bodyPr/>
        <a:lstStyle/>
        <a:p>
          <a:endParaRPr lang="en-US"/>
        </a:p>
      </dgm:t>
    </dgm:pt>
    <dgm:pt modelId="{78D59806-B9A6-4F18-B92B-0B343F6CE667}">
      <dgm:prSet phldrT="[Text]"/>
      <dgm:spPr/>
      <dgm:t>
        <a:bodyPr/>
        <a:lstStyle/>
        <a:p>
          <a:r>
            <a:rPr lang="en-US" dirty="0"/>
            <a:t>Listen actively</a:t>
          </a:r>
        </a:p>
      </dgm:t>
    </dgm:pt>
    <dgm:pt modelId="{DA56B15D-EE5E-4E22-9D6C-EEB47A00157E}" type="parTrans" cxnId="{06CD30B0-C77A-48B7-AAEB-59298D3A0120}">
      <dgm:prSet/>
      <dgm:spPr/>
      <dgm:t>
        <a:bodyPr/>
        <a:lstStyle/>
        <a:p>
          <a:endParaRPr lang="en-US"/>
        </a:p>
      </dgm:t>
    </dgm:pt>
    <dgm:pt modelId="{29BA80CB-C730-41CD-A329-3B5FCFD244E1}" type="sibTrans" cxnId="{06CD30B0-C77A-48B7-AAEB-59298D3A0120}">
      <dgm:prSet/>
      <dgm:spPr/>
      <dgm:t>
        <a:bodyPr/>
        <a:lstStyle/>
        <a:p>
          <a:endParaRPr lang="en-US"/>
        </a:p>
      </dgm:t>
    </dgm:pt>
    <dgm:pt modelId="{7F46606E-53A6-4904-BF7F-AAA3DBD78DE5}" type="pres">
      <dgm:prSet presAssocID="{2259023B-9341-4F43-8E81-6B1D74D16609}" presName="Name0" presStyleCnt="0">
        <dgm:presLayoutVars>
          <dgm:chMax val="7"/>
          <dgm:chPref val="7"/>
          <dgm:dir/>
        </dgm:presLayoutVars>
      </dgm:prSet>
      <dgm:spPr/>
    </dgm:pt>
    <dgm:pt modelId="{FA0F1526-4B16-4226-BFEB-541F080E762E}" type="pres">
      <dgm:prSet presAssocID="{2259023B-9341-4F43-8E81-6B1D74D16609}" presName="Name1" presStyleCnt="0"/>
      <dgm:spPr/>
    </dgm:pt>
    <dgm:pt modelId="{AC900421-B2CF-41E8-A571-E11CCDA9D17F}" type="pres">
      <dgm:prSet presAssocID="{2259023B-9341-4F43-8E81-6B1D74D16609}" presName="cycle" presStyleCnt="0"/>
      <dgm:spPr/>
    </dgm:pt>
    <dgm:pt modelId="{51D34528-F4E7-4C19-A1C8-E892A3F1CA59}" type="pres">
      <dgm:prSet presAssocID="{2259023B-9341-4F43-8E81-6B1D74D16609}" presName="srcNode" presStyleLbl="node1" presStyleIdx="0" presStyleCnt="7"/>
      <dgm:spPr/>
    </dgm:pt>
    <dgm:pt modelId="{6D3D91A9-3765-4E6B-AD81-AEBE7C679190}" type="pres">
      <dgm:prSet presAssocID="{2259023B-9341-4F43-8E81-6B1D74D16609}" presName="conn" presStyleLbl="parChTrans1D2" presStyleIdx="0" presStyleCnt="1"/>
      <dgm:spPr/>
    </dgm:pt>
    <dgm:pt modelId="{DF2DC631-BF62-42DE-9384-E4CFC9C14F38}" type="pres">
      <dgm:prSet presAssocID="{2259023B-9341-4F43-8E81-6B1D74D16609}" presName="extraNode" presStyleLbl="node1" presStyleIdx="0" presStyleCnt="7"/>
      <dgm:spPr/>
    </dgm:pt>
    <dgm:pt modelId="{14DB4763-EAA5-4967-8823-CCBD4B554D5B}" type="pres">
      <dgm:prSet presAssocID="{2259023B-9341-4F43-8E81-6B1D74D16609}" presName="dstNode" presStyleLbl="node1" presStyleIdx="0" presStyleCnt="7"/>
      <dgm:spPr/>
    </dgm:pt>
    <dgm:pt modelId="{621B79F4-4451-4EA9-9417-1CA78C972535}" type="pres">
      <dgm:prSet presAssocID="{91BE975E-88E7-4589-B4F3-6027777D1368}" presName="text_1" presStyleLbl="node1" presStyleIdx="0" presStyleCnt="7">
        <dgm:presLayoutVars>
          <dgm:bulletEnabled val="1"/>
        </dgm:presLayoutVars>
      </dgm:prSet>
      <dgm:spPr/>
    </dgm:pt>
    <dgm:pt modelId="{6BC927CF-5732-4DE6-997A-704978255F11}" type="pres">
      <dgm:prSet presAssocID="{91BE975E-88E7-4589-B4F3-6027777D1368}" presName="accent_1" presStyleCnt="0"/>
      <dgm:spPr/>
    </dgm:pt>
    <dgm:pt modelId="{E07FB95F-3346-42A8-B59F-649A4B68C61F}" type="pres">
      <dgm:prSet presAssocID="{91BE975E-88E7-4589-B4F3-6027777D1368}" presName="accentRepeatNode" presStyleLbl="solidFgAcc1" presStyleIdx="0" presStyleCnt="7"/>
      <dgm:spPr/>
    </dgm:pt>
    <dgm:pt modelId="{382DBB9C-D12F-46CF-B90C-556B607CEE26}" type="pres">
      <dgm:prSet presAssocID="{4674CB01-00CF-45DE-9C61-1F0C53C4A800}" presName="text_2" presStyleLbl="node1" presStyleIdx="1" presStyleCnt="7">
        <dgm:presLayoutVars>
          <dgm:bulletEnabled val="1"/>
        </dgm:presLayoutVars>
      </dgm:prSet>
      <dgm:spPr/>
    </dgm:pt>
    <dgm:pt modelId="{EC10BE6A-FCAC-4E60-A610-9524AF4DC7F5}" type="pres">
      <dgm:prSet presAssocID="{4674CB01-00CF-45DE-9C61-1F0C53C4A800}" presName="accent_2" presStyleCnt="0"/>
      <dgm:spPr/>
    </dgm:pt>
    <dgm:pt modelId="{A94FB843-E471-432E-A672-0D959080EC46}" type="pres">
      <dgm:prSet presAssocID="{4674CB01-00CF-45DE-9C61-1F0C53C4A800}" presName="accentRepeatNode" presStyleLbl="solidFgAcc1" presStyleIdx="1" presStyleCnt="7"/>
      <dgm:spPr/>
    </dgm:pt>
    <dgm:pt modelId="{350699AC-7CFB-471A-B7C6-AE3F2ADA5919}" type="pres">
      <dgm:prSet presAssocID="{E2FEB151-280E-44D0-AC0C-6B21BF3D66F5}" presName="text_3" presStyleLbl="node1" presStyleIdx="2" presStyleCnt="7">
        <dgm:presLayoutVars>
          <dgm:bulletEnabled val="1"/>
        </dgm:presLayoutVars>
      </dgm:prSet>
      <dgm:spPr/>
    </dgm:pt>
    <dgm:pt modelId="{4CE9D9BC-AA3C-4D94-9D1E-E1E661799321}" type="pres">
      <dgm:prSet presAssocID="{E2FEB151-280E-44D0-AC0C-6B21BF3D66F5}" presName="accent_3" presStyleCnt="0"/>
      <dgm:spPr/>
    </dgm:pt>
    <dgm:pt modelId="{F5C9AC1D-3D71-4AE5-94D5-C186E905EFBC}" type="pres">
      <dgm:prSet presAssocID="{E2FEB151-280E-44D0-AC0C-6B21BF3D66F5}" presName="accentRepeatNode" presStyleLbl="solidFgAcc1" presStyleIdx="2" presStyleCnt="7"/>
      <dgm:spPr/>
    </dgm:pt>
    <dgm:pt modelId="{8F08B41B-201C-4444-8682-E25B7604793A}" type="pres">
      <dgm:prSet presAssocID="{92F3D2C7-4CCA-43C7-8E1D-06009651CC2C}" presName="text_4" presStyleLbl="node1" presStyleIdx="3" presStyleCnt="7">
        <dgm:presLayoutVars>
          <dgm:bulletEnabled val="1"/>
        </dgm:presLayoutVars>
      </dgm:prSet>
      <dgm:spPr/>
    </dgm:pt>
    <dgm:pt modelId="{BD0B9190-592D-471F-81CD-F924B4F0A428}" type="pres">
      <dgm:prSet presAssocID="{92F3D2C7-4CCA-43C7-8E1D-06009651CC2C}" presName="accent_4" presStyleCnt="0"/>
      <dgm:spPr/>
    </dgm:pt>
    <dgm:pt modelId="{620DC19E-B26C-4B54-87A6-0C8E6470B485}" type="pres">
      <dgm:prSet presAssocID="{92F3D2C7-4CCA-43C7-8E1D-06009651CC2C}" presName="accentRepeatNode" presStyleLbl="solidFgAcc1" presStyleIdx="3" presStyleCnt="7"/>
      <dgm:spPr/>
    </dgm:pt>
    <dgm:pt modelId="{6BF1D63F-E067-4E30-87D5-C1AB15271E21}" type="pres">
      <dgm:prSet presAssocID="{06A6CA97-B9EC-43AC-9722-1FDE89C56802}" presName="text_5" presStyleLbl="node1" presStyleIdx="4" presStyleCnt="7">
        <dgm:presLayoutVars>
          <dgm:bulletEnabled val="1"/>
        </dgm:presLayoutVars>
      </dgm:prSet>
      <dgm:spPr/>
    </dgm:pt>
    <dgm:pt modelId="{43EC510B-7D7E-490B-A5A4-54C59E153704}" type="pres">
      <dgm:prSet presAssocID="{06A6CA97-B9EC-43AC-9722-1FDE89C56802}" presName="accent_5" presStyleCnt="0"/>
      <dgm:spPr/>
    </dgm:pt>
    <dgm:pt modelId="{94475A88-F3A8-4673-ABDE-17BD4CED97E8}" type="pres">
      <dgm:prSet presAssocID="{06A6CA97-B9EC-43AC-9722-1FDE89C56802}" presName="accentRepeatNode" presStyleLbl="solidFgAcc1" presStyleIdx="4" presStyleCnt="7"/>
      <dgm:spPr/>
    </dgm:pt>
    <dgm:pt modelId="{0EE2004A-95BE-4A05-8CCA-4E73BA0F649D}" type="pres">
      <dgm:prSet presAssocID="{F755DFD9-2B58-496D-8520-7A60F8ECBC29}" presName="text_6" presStyleLbl="node1" presStyleIdx="5" presStyleCnt="7">
        <dgm:presLayoutVars>
          <dgm:bulletEnabled val="1"/>
        </dgm:presLayoutVars>
      </dgm:prSet>
      <dgm:spPr/>
    </dgm:pt>
    <dgm:pt modelId="{007B8719-F32B-47E3-BED3-F97B48685B18}" type="pres">
      <dgm:prSet presAssocID="{F755DFD9-2B58-496D-8520-7A60F8ECBC29}" presName="accent_6" presStyleCnt="0"/>
      <dgm:spPr/>
    </dgm:pt>
    <dgm:pt modelId="{E7A47FCE-1469-4991-AD77-4EFB6A32DA69}" type="pres">
      <dgm:prSet presAssocID="{F755DFD9-2B58-496D-8520-7A60F8ECBC29}" presName="accentRepeatNode" presStyleLbl="solidFgAcc1" presStyleIdx="5" presStyleCnt="7"/>
      <dgm:spPr/>
    </dgm:pt>
    <dgm:pt modelId="{7DFD5132-5A28-4234-B27F-2A4E96B17281}" type="pres">
      <dgm:prSet presAssocID="{78D59806-B9A6-4F18-B92B-0B343F6CE667}" presName="text_7" presStyleLbl="node1" presStyleIdx="6" presStyleCnt="7">
        <dgm:presLayoutVars>
          <dgm:bulletEnabled val="1"/>
        </dgm:presLayoutVars>
      </dgm:prSet>
      <dgm:spPr/>
    </dgm:pt>
    <dgm:pt modelId="{B1D27B73-ED62-4C02-AF82-35704128E80C}" type="pres">
      <dgm:prSet presAssocID="{78D59806-B9A6-4F18-B92B-0B343F6CE667}" presName="accent_7" presStyleCnt="0"/>
      <dgm:spPr/>
    </dgm:pt>
    <dgm:pt modelId="{D3AE79FC-F587-4AD2-B1F2-C81AF2DAC3A5}" type="pres">
      <dgm:prSet presAssocID="{78D59806-B9A6-4F18-B92B-0B343F6CE667}" presName="accentRepeatNode" presStyleLbl="solidFgAcc1" presStyleIdx="6" presStyleCnt="7"/>
      <dgm:spPr/>
    </dgm:pt>
  </dgm:ptLst>
  <dgm:cxnLst>
    <dgm:cxn modelId="{1171C417-23DD-456C-B501-155A3EB33DAB}" type="presOf" srcId="{06A6CA97-B9EC-43AC-9722-1FDE89C56802}" destId="{6BF1D63F-E067-4E30-87D5-C1AB15271E21}" srcOrd="0" destOrd="0" presId="urn:microsoft.com/office/officeart/2008/layout/VerticalCurvedList"/>
    <dgm:cxn modelId="{355C9E1B-D965-40F7-AFFB-DC73966BE227}" type="presOf" srcId="{78D59806-B9A6-4F18-B92B-0B343F6CE667}" destId="{7DFD5132-5A28-4234-B27F-2A4E96B17281}" srcOrd="0" destOrd="0" presId="urn:microsoft.com/office/officeart/2008/layout/VerticalCurvedList"/>
    <dgm:cxn modelId="{2C7EFE43-E00A-4921-BA12-209204DFF055}" srcId="{2259023B-9341-4F43-8E81-6B1D74D16609}" destId="{06A6CA97-B9EC-43AC-9722-1FDE89C56802}" srcOrd="4" destOrd="0" parTransId="{91A8A3A2-D876-484B-AB0B-2A848A38BBC0}" sibTransId="{62525158-B1B6-43A5-9CFE-BA172A6D08A5}"/>
    <dgm:cxn modelId="{D079D946-C44D-47DD-BA36-A4FB6B417D72}" type="presOf" srcId="{4674CB01-00CF-45DE-9C61-1F0C53C4A800}" destId="{382DBB9C-D12F-46CF-B90C-556B607CEE26}" srcOrd="0" destOrd="0" presId="urn:microsoft.com/office/officeart/2008/layout/VerticalCurvedList"/>
    <dgm:cxn modelId="{50ACA24B-3895-4AB1-8D10-DD6649E8E7B7}" type="presOf" srcId="{AA4F62DA-F466-4676-B6A2-CA06978FC31C}" destId="{6D3D91A9-3765-4E6B-AD81-AEBE7C679190}" srcOrd="0" destOrd="0" presId="urn:microsoft.com/office/officeart/2008/layout/VerticalCurvedList"/>
    <dgm:cxn modelId="{708B0B74-8A66-42CF-8D51-494776E76F75}" srcId="{2259023B-9341-4F43-8E81-6B1D74D16609}" destId="{4674CB01-00CF-45DE-9C61-1F0C53C4A800}" srcOrd="1" destOrd="0" parTransId="{741A65C1-A50D-43D9-A025-AE9E3BA43C60}" sibTransId="{7F1B1461-BB0D-442F-88C8-D403CFDD1AAF}"/>
    <dgm:cxn modelId="{9E5D6056-42DE-472C-AEFA-139B522378E6}" srcId="{2259023B-9341-4F43-8E81-6B1D74D16609}" destId="{91BE975E-88E7-4589-B4F3-6027777D1368}" srcOrd="0" destOrd="0" parTransId="{9BA3F957-854D-497E-B527-5A5FBA446A7B}" sibTransId="{AA4F62DA-F466-4676-B6A2-CA06978FC31C}"/>
    <dgm:cxn modelId="{D8A30E57-50B2-4828-9D7D-79E2DE1CE7FB}" type="presOf" srcId="{92F3D2C7-4CCA-43C7-8E1D-06009651CC2C}" destId="{8F08B41B-201C-4444-8682-E25B7604793A}" srcOrd="0" destOrd="0" presId="urn:microsoft.com/office/officeart/2008/layout/VerticalCurvedList"/>
    <dgm:cxn modelId="{F2FCDF77-9DDE-453D-9EAA-D9CE74E1E08F}" type="presOf" srcId="{2259023B-9341-4F43-8E81-6B1D74D16609}" destId="{7F46606E-53A6-4904-BF7F-AAA3DBD78DE5}" srcOrd="0" destOrd="0" presId="urn:microsoft.com/office/officeart/2008/layout/VerticalCurvedList"/>
    <dgm:cxn modelId="{A8BC7EAA-7BCE-44CE-A751-8667CAC2F7DA}" type="presOf" srcId="{91BE975E-88E7-4589-B4F3-6027777D1368}" destId="{621B79F4-4451-4EA9-9417-1CA78C972535}" srcOrd="0" destOrd="0" presId="urn:microsoft.com/office/officeart/2008/layout/VerticalCurvedList"/>
    <dgm:cxn modelId="{60E452AF-FEB3-4CB4-8D25-DFA5B675434D}" srcId="{2259023B-9341-4F43-8E81-6B1D74D16609}" destId="{F755DFD9-2B58-496D-8520-7A60F8ECBC29}" srcOrd="5" destOrd="0" parTransId="{80597D97-218E-482E-905F-0D8C29FC4130}" sibTransId="{FBF34A79-D9DB-4A21-A9E1-51B680F0D1FC}"/>
    <dgm:cxn modelId="{06CD30B0-C77A-48B7-AAEB-59298D3A0120}" srcId="{2259023B-9341-4F43-8E81-6B1D74D16609}" destId="{78D59806-B9A6-4F18-B92B-0B343F6CE667}" srcOrd="6" destOrd="0" parTransId="{DA56B15D-EE5E-4E22-9D6C-EEB47A00157E}" sibTransId="{29BA80CB-C730-41CD-A329-3B5FCFD244E1}"/>
    <dgm:cxn modelId="{564D39B9-B796-459E-A6C5-19B44042FECF}" type="presOf" srcId="{E2FEB151-280E-44D0-AC0C-6B21BF3D66F5}" destId="{350699AC-7CFB-471A-B7C6-AE3F2ADA5919}" srcOrd="0" destOrd="0" presId="urn:microsoft.com/office/officeart/2008/layout/VerticalCurvedList"/>
    <dgm:cxn modelId="{C57F0FBA-AACA-443B-B348-139B07459FA0}" srcId="{2259023B-9341-4F43-8E81-6B1D74D16609}" destId="{E2FEB151-280E-44D0-AC0C-6B21BF3D66F5}" srcOrd="2" destOrd="0" parTransId="{7FD3CD05-EC72-42EB-831D-C895626565D2}" sibTransId="{6FE46EED-F1F3-4DFD-A720-38CBDDCC7D9E}"/>
    <dgm:cxn modelId="{420BABBE-0AE9-486E-8AC5-112AC5AD3014}" type="presOf" srcId="{F755DFD9-2B58-496D-8520-7A60F8ECBC29}" destId="{0EE2004A-95BE-4A05-8CCA-4E73BA0F649D}" srcOrd="0" destOrd="0" presId="urn:microsoft.com/office/officeart/2008/layout/VerticalCurvedList"/>
    <dgm:cxn modelId="{D8F8B9E6-A5A5-48AA-8A84-8EF5F79A4AF4}" srcId="{2259023B-9341-4F43-8E81-6B1D74D16609}" destId="{92F3D2C7-4CCA-43C7-8E1D-06009651CC2C}" srcOrd="3" destOrd="0" parTransId="{D466E0F9-C673-4BD8-935F-BFD49E21AEB0}" sibTransId="{DEC01C92-308C-49BC-B4C9-2ADEB249F481}"/>
    <dgm:cxn modelId="{862B64D7-C532-435A-92A7-E48DB38DE637}" type="presParOf" srcId="{7F46606E-53A6-4904-BF7F-AAA3DBD78DE5}" destId="{FA0F1526-4B16-4226-BFEB-541F080E762E}" srcOrd="0" destOrd="0" presId="urn:microsoft.com/office/officeart/2008/layout/VerticalCurvedList"/>
    <dgm:cxn modelId="{809D50DC-EDB8-4E09-B158-E55C90B2D948}" type="presParOf" srcId="{FA0F1526-4B16-4226-BFEB-541F080E762E}" destId="{AC900421-B2CF-41E8-A571-E11CCDA9D17F}" srcOrd="0" destOrd="0" presId="urn:microsoft.com/office/officeart/2008/layout/VerticalCurvedList"/>
    <dgm:cxn modelId="{4B68F8F8-9DCB-418A-A886-04C0E92513A3}" type="presParOf" srcId="{AC900421-B2CF-41E8-A571-E11CCDA9D17F}" destId="{51D34528-F4E7-4C19-A1C8-E892A3F1CA59}" srcOrd="0" destOrd="0" presId="urn:microsoft.com/office/officeart/2008/layout/VerticalCurvedList"/>
    <dgm:cxn modelId="{F210ECC9-906E-4A1E-A75D-C1FA3C4FBFF8}" type="presParOf" srcId="{AC900421-B2CF-41E8-A571-E11CCDA9D17F}" destId="{6D3D91A9-3765-4E6B-AD81-AEBE7C679190}" srcOrd="1" destOrd="0" presId="urn:microsoft.com/office/officeart/2008/layout/VerticalCurvedList"/>
    <dgm:cxn modelId="{A980A7E2-C68B-457C-B489-75A53CD5BA56}" type="presParOf" srcId="{AC900421-B2CF-41E8-A571-E11CCDA9D17F}" destId="{DF2DC631-BF62-42DE-9384-E4CFC9C14F38}" srcOrd="2" destOrd="0" presId="urn:microsoft.com/office/officeart/2008/layout/VerticalCurvedList"/>
    <dgm:cxn modelId="{13E94D86-223F-4985-B41E-3E9EC147E8B3}" type="presParOf" srcId="{AC900421-B2CF-41E8-A571-E11CCDA9D17F}" destId="{14DB4763-EAA5-4967-8823-CCBD4B554D5B}" srcOrd="3" destOrd="0" presId="urn:microsoft.com/office/officeart/2008/layout/VerticalCurvedList"/>
    <dgm:cxn modelId="{E32D6D42-D054-4C28-9872-C054D57D7593}" type="presParOf" srcId="{FA0F1526-4B16-4226-BFEB-541F080E762E}" destId="{621B79F4-4451-4EA9-9417-1CA78C972535}" srcOrd="1" destOrd="0" presId="urn:microsoft.com/office/officeart/2008/layout/VerticalCurvedList"/>
    <dgm:cxn modelId="{3507D0E0-F88F-4F80-9844-1D6E663583DF}" type="presParOf" srcId="{FA0F1526-4B16-4226-BFEB-541F080E762E}" destId="{6BC927CF-5732-4DE6-997A-704978255F11}" srcOrd="2" destOrd="0" presId="urn:microsoft.com/office/officeart/2008/layout/VerticalCurvedList"/>
    <dgm:cxn modelId="{D178CB65-C9B2-4F85-994F-E81051B47093}" type="presParOf" srcId="{6BC927CF-5732-4DE6-997A-704978255F11}" destId="{E07FB95F-3346-42A8-B59F-649A4B68C61F}" srcOrd="0" destOrd="0" presId="urn:microsoft.com/office/officeart/2008/layout/VerticalCurvedList"/>
    <dgm:cxn modelId="{56EAD135-B9A7-4CB5-BC27-BE9B16E6B65F}" type="presParOf" srcId="{FA0F1526-4B16-4226-BFEB-541F080E762E}" destId="{382DBB9C-D12F-46CF-B90C-556B607CEE26}" srcOrd="3" destOrd="0" presId="urn:microsoft.com/office/officeart/2008/layout/VerticalCurvedList"/>
    <dgm:cxn modelId="{9A128AA3-5D7C-4ED0-B66D-A211734AD776}" type="presParOf" srcId="{FA0F1526-4B16-4226-BFEB-541F080E762E}" destId="{EC10BE6A-FCAC-4E60-A610-9524AF4DC7F5}" srcOrd="4" destOrd="0" presId="urn:microsoft.com/office/officeart/2008/layout/VerticalCurvedList"/>
    <dgm:cxn modelId="{2C7A5589-93B2-4498-ABD5-205C608C5C47}" type="presParOf" srcId="{EC10BE6A-FCAC-4E60-A610-9524AF4DC7F5}" destId="{A94FB843-E471-432E-A672-0D959080EC46}" srcOrd="0" destOrd="0" presId="urn:microsoft.com/office/officeart/2008/layout/VerticalCurvedList"/>
    <dgm:cxn modelId="{D6B303D0-0D6D-48CB-B10D-71B269632ABC}" type="presParOf" srcId="{FA0F1526-4B16-4226-BFEB-541F080E762E}" destId="{350699AC-7CFB-471A-B7C6-AE3F2ADA5919}" srcOrd="5" destOrd="0" presId="urn:microsoft.com/office/officeart/2008/layout/VerticalCurvedList"/>
    <dgm:cxn modelId="{E9508B0C-816B-40B2-8497-001CB11B2CE3}" type="presParOf" srcId="{FA0F1526-4B16-4226-BFEB-541F080E762E}" destId="{4CE9D9BC-AA3C-4D94-9D1E-E1E661799321}" srcOrd="6" destOrd="0" presId="urn:microsoft.com/office/officeart/2008/layout/VerticalCurvedList"/>
    <dgm:cxn modelId="{169679C9-BFD8-44EE-9240-312332F2D678}" type="presParOf" srcId="{4CE9D9BC-AA3C-4D94-9D1E-E1E661799321}" destId="{F5C9AC1D-3D71-4AE5-94D5-C186E905EFBC}" srcOrd="0" destOrd="0" presId="urn:microsoft.com/office/officeart/2008/layout/VerticalCurvedList"/>
    <dgm:cxn modelId="{BE479657-D3C5-4C69-B468-D8DE9AD7AD94}" type="presParOf" srcId="{FA0F1526-4B16-4226-BFEB-541F080E762E}" destId="{8F08B41B-201C-4444-8682-E25B7604793A}" srcOrd="7" destOrd="0" presId="urn:microsoft.com/office/officeart/2008/layout/VerticalCurvedList"/>
    <dgm:cxn modelId="{43255255-903A-4419-8DB1-217366997731}" type="presParOf" srcId="{FA0F1526-4B16-4226-BFEB-541F080E762E}" destId="{BD0B9190-592D-471F-81CD-F924B4F0A428}" srcOrd="8" destOrd="0" presId="urn:microsoft.com/office/officeart/2008/layout/VerticalCurvedList"/>
    <dgm:cxn modelId="{511C634B-CC8B-4DCD-8A71-6C2DF9A069D9}" type="presParOf" srcId="{BD0B9190-592D-471F-81CD-F924B4F0A428}" destId="{620DC19E-B26C-4B54-87A6-0C8E6470B485}" srcOrd="0" destOrd="0" presId="urn:microsoft.com/office/officeart/2008/layout/VerticalCurvedList"/>
    <dgm:cxn modelId="{DFF1FE53-387B-405E-8AB3-533EA6C68011}" type="presParOf" srcId="{FA0F1526-4B16-4226-BFEB-541F080E762E}" destId="{6BF1D63F-E067-4E30-87D5-C1AB15271E21}" srcOrd="9" destOrd="0" presId="urn:microsoft.com/office/officeart/2008/layout/VerticalCurvedList"/>
    <dgm:cxn modelId="{CADD81D0-252F-4D0B-80F6-9DCB520D8D2D}" type="presParOf" srcId="{FA0F1526-4B16-4226-BFEB-541F080E762E}" destId="{43EC510B-7D7E-490B-A5A4-54C59E153704}" srcOrd="10" destOrd="0" presId="urn:microsoft.com/office/officeart/2008/layout/VerticalCurvedList"/>
    <dgm:cxn modelId="{3657A7E7-5909-4DE3-B62C-E3C7206A2A5E}" type="presParOf" srcId="{43EC510B-7D7E-490B-A5A4-54C59E153704}" destId="{94475A88-F3A8-4673-ABDE-17BD4CED97E8}" srcOrd="0" destOrd="0" presId="urn:microsoft.com/office/officeart/2008/layout/VerticalCurvedList"/>
    <dgm:cxn modelId="{CD71EEE5-228F-40CC-BCD1-A2856097FFB9}" type="presParOf" srcId="{FA0F1526-4B16-4226-BFEB-541F080E762E}" destId="{0EE2004A-95BE-4A05-8CCA-4E73BA0F649D}" srcOrd="11" destOrd="0" presId="urn:microsoft.com/office/officeart/2008/layout/VerticalCurvedList"/>
    <dgm:cxn modelId="{FA71820B-F5AF-4FED-AB8E-EF22E697C812}" type="presParOf" srcId="{FA0F1526-4B16-4226-BFEB-541F080E762E}" destId="{007B8719-F32B-47E3-BED3-F97B48685B18}" srcOrd="12" destOrd="0" presId="urn:microsoft.com/office/officeart/2008/layout/VerticalCurvedList"/>
    <dgm:cxn modelId="{14CFF3C4-FB8A-4348-BD4B-8DB24852886A}" type="presParOf" srcId="{007B8719-F32B-47E3-BED3-F97B48685B18}" destId="{E7A47FCE-1469-4991-AD77-4EFB6A32DA69}" srcOrd="0" destOrd="0" presId="urn:microsoft.com/office/officeart/2008/layout/VerticalCurvedList"/>
    <dgm:cxn modelId="{0838494C-59B5-4CF5-81EA-1636BFB8EDA5}" type="presParOf" srcId="{FA0F1526-4B16-4226-BFEB-541F080E762E}" destId="{7DFD5132-5A28-4234-B27F-2A4E96B17281}" srcOrd="13" destOrd="0" presId="urn:microsoft.com/office/officeart/2008/layout/VerticalCurvedList"/>
    <dgm:cxn modelId="{A97958B4-2256-40A7-A537-116E6BC1D22C}" type="presParOf" srcId="{FA0F1526-4B16-4226-BFEB-541F080E762E}" destId="{B1D27B73-ED62-4C02-AF82-35704128E80C}" srcOrd="14" destOrd="0" presId="urn:microsoft.com/office/officeart/2008/layout/VerticalCurvedList"/>
    <dgm:cxn modelId="{7BF1E669-56FE-4546-B480-47728615FF5A}" type="presParOf" srcId="{B1D27B73-ED62-4C02-AF82-35704128E80C}" destId="{D3AE79FC-F587-4AD2-B1F2-C81AF2DAC3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5A23AB-B4B8-4CE9-A2E2-0222B6A05567}"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A1B3A5C0-C635-41A4-9616-B97013E36B43}">
      <dgm:prSet phldrT="[Text]"/>
      <dgm:spPr/>
      <dgm:t>
        <a:bodyPr/>
        <a:lstStyle/>
        <a:p>
          <a:r>
            <a:rPr lang="en-US" dirty="0"/>
            <a:t>Speak clearly</a:t>
          </a:r>
        </a:p>
      </dgm:t>
    </dgm:pt>
    <dgm:pt modelId="{4D4BC9D5-7461-4AE1-BDA0-247023F1243B}" type="parTrans" cxnId="{DB058A9D-E791-49EB-834B-06AEF147CEA5}">
      <dgm:prSet/>
      <dgm:spPr/>
      <dgm:t>
        <a:bodyPr/>
        <a:lstStyle/>
        <a:p>
          <a:endParaRPr lang="en-US"/>
        </a:p>
      </dgm:t>
    </dgm:pt>
    <dgm:pt modelId="{ECF8E9CC-50E2-45DB-B1C7-3ADFFE9A843C}" type="sibTrans" cxnId="{DB058A9D-E791-49EB-834B-06AEF147CEA5}">
      <dgm:prSet/>
      <dgm:spPr/>
      <dgm:t>
        <a:bodyPr/>
        <a:lstStyle/>
        <a:p>
          <a:endParaRPr lang="en-US"/>
        </a:p>
      </dgm:t>
    </dgm:pt>
    <dgm:pt modelId="{9A8A5FFB-C4F9-421A-92C0-FDE9D5E5E6E4}">
      <dgm:prSet phldrT="[Text]"/>
      <dgm:spPr/>
      <dgm:t>
        <a:bodyPr/>
        <a:lstStyle/>
        <a:p>
          <a:r>
            <a:rPr lang="en-US" dirty="0"/>
            <a:t>Avoid personal attacks</a:t>
          </a:r>
        </a:p>
      </dgm:t>
    </dgm:pt>
    <dgm:pt modelId="{5F4441CD-5C30-461E-883E-E45D0D24BE9F}" type="parTrans" cxnId="{C6456113-3516-4E2E-AF56-F8981CE66098}">
      <dgm:prSet/>
      <dgm:spPr/>
      <dgm:t>
        <a:bodyPr/>
        <a:lstStyle/>
        <a:p>
          <a:endParaRPr lang="en-US"/>
        </a:p>
      </dgm:t>
    </dgm:pt>
    <dgm:pt modelId="{23A13A37-0FEE-4817-A356-B3184A19BBB5}" type="sibTrans" cxnId="{C6456113-3516-4E2E-AF56-F8981CE66098}">
      <dgm:prSet/>
      <dgm:spPr/>
      <dgm:t>
        <a:bodyPr/>
        <a:lstStyle/>
        <a:p>
          <a:endParaRPr lang="en-US"/>
        </a:p>
      </dgm:t>
    </dgm:pt>
    <dgm:pt modelId="{93BEBCA0-2F85-4DED-8FE3-70832C5655C8}">
      <dgm:prSet phldrT="[Text]"/>
      <dgm:spPr/>
      <dgm:t>
        <a:bodyPr/>
        <a:lstStyle/>
        <a:p>
          <a:r>
            <a:rPr lang="en-US" dirty="0"/>
            <a:t>Use positive body language</a:t>
          </a:r>
        </a:p>
      </dgm:t>
    </dgm:pt>
    <dgm:pt modelId="{C7251EC1-E9FB-45F6-9371-8A961D66452B}" type="parTrans" cxnId="{59575ECF-99B6-406A-B120-2639C34EE950}">
      <dgm:prSet/>
      <dgm:spPr/>
      <dgm:t>
        <a:bodyPr/>
        <a:lstStyle/>
        <a:p>
          <a:endParaRPr lang="en-US"/>
        </a:p>
      </dgm:t>
    </dgm:pt>
    <dgm:pt modelId="{18430F73-6C5B-485F-A70A-A2E2EF16240D}" type="sibTrans" cxnId="{59575ECF-99B6-406A-B120-2639C34EE950}">
      <dgm:prSet/>
      <dgm:spPr/>
      <dgm:t>
        <a:bodyPr/>
        <a:lstStyle/>
        <a:p>
          <a:endParaRPr lang="en-US"/>
        </a:p>
      </dgm:t>
    </dgm:pt>
    <dgm:pt modelId="{1EA1D265-FFBE-499E-AAA4-AD60E357A031}">
      <dgm:prSet phldrT="[Text]"/>
      <dgm:spPr/>
      <dgm:t>
        <a:bodyPr/>
        <a:lstStyle/>
        <a:p>
          <a:r>
            <a:rPr lang="en-US" dirty="0"/>
            <a:t>Discuss, don’t argue</a:t>
          </a:r>
        </a:p>
      </dgm:t>
    </dgm:pt>
    <dgm:pt modelId="{3C6C8758-4ABE-478E-B915-3D7409BB170A}" type="parTrans" cxnId="{6300F53D-9B65-4E42-9C39-3BDD95426526}">
      <dgm:prSet/>
      <dgm:spPr/>
      <dgm:t>
        <a:bodyPr/>
        <a:lstStyle/>
        <a:p>
          <a:endParaRPr lang="en-US"/>
        </a:p>
      </dgm:t>
    </dgm:pt>
    <dgm:pt modelId="{7A7EF85C-C1B2-42D3-9759-F1CDDFE074DE}" type="sibTrans" cxnId="{6300F53D-9B65-4E42-9C39-3BDD95426526}">
      <dgm:prSet/>
      <dgm:spPr/>
      <dgm:t>
        <a:bodyPr/>
        <a:lstStyle/>
        <a:p>
          <a:endParaRPr lang="en-US"/>
        </a:p>
      </dgm:t>
    </dgm:pt>
    <dgm:pt modelId="{037F37E6-A1C8-40DA-9170-1A93D5187E06}">
      <dgm:prSet phldrT="[Text]"/>
      <dgm:spPr/>
      <dgm:t>
        <a:bodyPr/>
        <a:lstStyle/>
        <a:p>
          <a:r>
            <a:rPr lang="en-US" dirty="0"/>
            <a:t>Take notes</a:t>
          </a:r>
        </a:p>
      </dgm:t>
    </dgm:pt>
    <dgm:pt modelId="{48A73D3A-CEEF-4DB6-904D-5E195534308D}" type="parTrans" cxnId="{86E404E1-746F-4866-A59D-6C1F1BA76C2D}">
      <dgm:prSet/>
      <dgm:spPr/>
      <dgm:t>
        <a:bodyPr/>
        <a:lstStyle/>
        <a:p>
          <a:endParaRPr lang="en-US"/>
        </a:p>
      </dgm:t>
    </dgm:pt>
    <dgm:pt modelId="{96E76712-3016-4521-B1CF-2B4F9E402076}" type="sibTrans" cxnId="{86E404E1-746F-4866-A59D-6C1F1BA76C2D}">
      <dgm:prSet/>
      <dgm:spPr/>
      <dgm:t>
        <a:bodyPr/>
        <a:lstStyle/>
        <a:p>
          <a:endParaRPr lang="en-US"/>
        </a:p>
      </dgm:t>
    </dgm:pt>
    <dgm:pt modelId="{5B742DDC-7C8B-4C3C-BAB2-3A89091843DD}" type="pres">
      <dgm:prSet presAssocID="{675A23AB-B4B8-4CE9-A2E2-0222B6A05567}" presName="Name0" presStyleCnt="0">
        <dgm:presLayoutVars>
          <dgm:chMax val="7"/>
          <dgm:chPref val="7"/>
          <dgm:dir/>
        </dgm:presLayoutVars>
      </dgm:prSet>
      <dgm:spPr/>
    </dgm:pt>
    <dgm:pt modelId="{3B399AA9-1EBE-435C-8DA9-B50628061CE2}" type="pres">
      <dgm:prSet presAssocID="{675A23AB-B4B8-4CE9-A2E2-0222B6A05567}" presName="Name1" presStyleCnt="0"/>
      <dgm:spPr/>
    </dgm:pt>
    <dgm:pt modelId="{00DE2353-6EE1-4C68-BA79-35486E200CF4}" type="pres">
      <dgm:prSet presAssocID="{675A23AB-B4B8-4CE9-A2E2-0222B6A05567}" presName="cycle" presStyleCnt="0"/>
      <dgm:spPr/>
    </dgm:pt>
    <dgm:pt modelId="{4FEC81B2-8B0F-44E9-8B19-E6CD90F0B7B2}" type="pres">
      <dgm:prSet presAssocID="{675A23AB-B4B8-4CE9-A2E2-0222B6A05567}" presName="srcNode" presStyleLbl="node1" presStyleIdx="0" presStyleCnt="5"/>
      <dgm:spPr/>
    </dgm:pt>
    <dgm:pt modelId="{AF842337-A83B-497C-807E-BEC7AA0ACF48}" type="pres">
      <dgm:prSet presAssocID="{675A23AB-B4B8-4CE9-A2E2-0222B6A05567}" presName="conn" presStyleLbl="parChTrans1D2" presStyleIdx="0" presStyleCnt="1"/>
      <dgm:spPr/>
    </dgm:pt>
    <dgm:pt modelId="{57BFEF9A-997E-4A48-8B44-70D54DF3EDB1}" type="pres">
      <dgm:prSet presAssocID="{675A23AB-B4B8-4CE9-A2E2-0222B6A05567}" presName="extraNode" presStyleLbl="node1" presStyleIdx="0" presStyleCnt="5"/>
      <dgm:spPr/>
    </dgm:pt>
    <dgm:pt modelId="{6EA2BC2E-16AF-470A-B3DC-808B3F4A9DDE}" type="pres">
      <dgm:prSet presAssocID="{675A23AB-B4B8-4CE9-A2E2-0222B6A05567}" presName="dstNode" presStyleLbl="node1" presStyleIdx="0" presStyleCnt="5"/>
      <dgm:spPr/>
    </dgm:pt>
    <dgm:pt modelId="{DF815999-0B50-478D-9C68-A525F4E58526}" type="pres">
      <dgm:prSet presAssocID="{A1B3A5C0-C635-41A4-9616-B97013E36B43}" presName="text_1" presStyleLbl="node1" presStyleIdx="0" presStyleCnt="5">
        <dgm:presLayoutVars>
          <dgm:bulletEnabled val="1"/>
        </dgm:presLayoutVars>
      </dgm:prSet>
      <dgm:spPr/>
    </dgm:pt>
    <dgm:pt modelId="{F5A978ED-75F7-4E86-9316-1AB1D5C8EF4D}" type="pres">
      <dgm:prSet presAssocID="{A1B3A5C0-C635-41A4-9616-B97013E36B43}" presName="accent_1" presStyleCnt="0"/>
      <dgm:spPr/>
    </dgm:pt>
    <dgm:pt modelId="{4B2FA86D-976D-43E8-927B-547836260E4C}" type="pres">
      <dgm:prSet presAssocID="{A1B3A5C0-C635-41A4-9616-B97013E36B43}" presName="accentRepeatNode" presStyleLbl="solidFgAcc1" presStyleIdx="0" presStyleCnt="5"/>
      <dgm:spPr/>
    </dgm:pt>
    <dgm:pt modelId="{C571BE64-2819-46DA-B3DF-E4105437D526}" type="pres">
      <dgm:prSet presAssocID="{1EA1D265-FFBE-499E-AAA4-AD60E357A031}" presName="text_2" presStyleLbl="node1" presStyleIdx="1" presStyleCnt="5">
        <dgm:presLayoutVars>
          <dgm:bulletEnabled val="1"/>
        </dgm:presLayoutVars>
      </dgm:prSet>
      <dgm:spPr/>
    </dgm:pt>
    <dgm:pt modelId="{1DC68818-C169-4894-85A2-9B9732B16CAE}" type="pres">
      <dgm:prSet presAssocID="{1EA1D265-FFBE-499E-AAA4-AD60E357A031}" presName="accent_2" presStyleCnt="0"/>
      <dgm:spPr/>
    </dgm:pt>
    <dgm:pt modelId="{75D9EFCC-63EB-4A5A-AD1D-4DF35131DE75}" type="pres">
      <dgm:prSet presAssocID="{1EA1D265-FFBE-499E-AAA4-AD60E357A031}" presName="accentRepeatNode" presStyleLbl="solidFgAcc1" presStyleIdx="1" presStyleCnt="5"/>
      <dgm:spPr/>
    </dgm:pt>
    <dgm:pt modelId="{103CE904-3497-40FA-8EA7-3E90114DE769}" type="pres">
      <dgm:prSet presAssocID="{9A8A5FFB-C4F9-421A-92C0-FDE9D5E5E6E4}" presName="text_3" presStyleLbl="node1" presStyleIdx="2" presStyleCnt="5">
        <dgm:presLayoutVars>
          <dgm:bulletEnabled val="1"/>
        </dgm:presLayoutVars>
      </dgm:prSet>
      <dgm:spPr/>
    </dgm:pt>
    <dgm:pt modelId="{2DE7D81F-F214-4B56-A21B-5A1189277B3A}" type="pres">
      <dgm:prSet presAssocID="{9A8A5FFB-C4F9-421A-92C0-FDE9D5E5E6E4}" presName="accent_3" presStyleCnt="0"/>
      <dgm:spPr/>
    </dgm:pt>
    <dgm:pt modelId="{A456556D-88D0-40AB-9DC6-D105EA36E74C}" type="pres">
      <dgm:prSet presAssocID="{9A8A5FFB-C4F9-421A-92C0-FDE9D5E5E6E4}" presName="accentRepeatNode" presStyleLbl="solidFgAcc1" presStyleIdx="2" presStyleCnt="5"/>
      <dgm:spPr/>
    </dgm:pt>
    <dgm:pt modelId="{6D60F79C-3F2F-464C-B022-161357AE65DF}" type="pres">
      <dgm:prSet presAssocID="{93BEBCA0-2F85-4DED-8FE3-70832C5655C8}" presName="text_4" presStyleLbl="node1" presStyleIdx="3" presStyleCnt="5">
        <dgm:presLayoutVars>
          <dgm:bulletEnabled val="1"/>
        </dgm:presLayoutVars>
      </dgm:prSet>
      <dgm:spPr/>
    </dgm:pt>
    <dgm:pt modelId="{C03854BC-E5FF-4D3D-BD85-3524F64A6B49}" type="pres">
      <dgm:prSet presAssocID="{93BEBCA0-2F85-4DED-8FE3-70832C5655C8}" presName="accent_4" presStyleCnt="0"/>
      <dgm:spPr/>
    </dgm:pt>
    <dgm:pt modelId="{82220BD8-67F4-4C1D-A8F5-02C56475F19E}" type="pres">
      <dgm:prSet presAssocID="{93BEBCA0-2F85-4DED-8FE3-70832C5655C8}" presName="accentRepeatNode" presStyleLbl="solidFgAcc1" presStyleIdx="3" presStyleCnt="5"/>
      <dgm:spPr/>
    </dgm:pt>
    <dgm:pt modelId="{345568B4-7820-4EF6-9C90-4AE0C1D80D93}" type="pres">
      <dgm:prSet presAssocID="{037F37E6-A1C8-40DA-9170-1A93D5187E06}" presName="text_5" presStyleLbl="node1" presStyleIdx="4" presStyleCnt="5">
        <dgm:presLayoutVars>
          <dgm:bulletEnabled val="1"/>
        </dgm:presLayoutVars>
      </dgm:prSet>
      <dgm:spPr/>
    </dgm:pt>
    <dgm:pt modelId="{5F609D44-DE32-48A6-B757-826C68095B42}" type="pres">
      <dgm:prSet presAssocID="{037F37E6-A1C8-40DA-9170-1A93D5187E06}" presName="accent_5" presStyleCnt="0"/>
      <dgm:spPr/>
    </dgm:pt>
    <dgm:pt modelId="{29C6F237-3515-4F00-A4A3-A21E7AFC8507}" type="pres">
      <dgm:prSet presAssocID="{037F37E6-A1C8-40DA-9170-1A93D5187E06}" presName="accentRepeatNode" presStyleLbl="solidFgAcc1" presStyleIdx="4" presStyleCnt="5"/>
      <dgm:spPr/>
    </dgm:pt>
  </dgm:ptLst>
  <dgm:cxnLst>
    <dgm:cxn modelId="{98F12103-94C2-42DF-A52A-A31C3A1DEF0B}" type="presOf" srcId="{675A23AB-B4B8-4CE9-A2E2-0222B6A05567}" destId="{5B742DDC-7C8B-4C3C-BAB2-3A89091843DD}" srcOrd="0" destOrd="0" presId="urn:microsoft.com/office/officeart/2008/layout/VerticalCurvedList"/>
    <dgm:cxn modelId="{C6456113-3516-4E2E-AF56-F8981CE66098}" srcId="{675A23AB-B4B8-4CE9-A2E2-0222B6A05567}" destId="{9A8A5FFB-C4F9-421A-92C0-FDE9D5E5E6E4}" srcOrd="2" destOrd="0" parTransId="{5F4441CD-5C30-461E-883E-E45D0D24BE9F}" sibTransId="{23A13A37-0FEE-4817-A356-B3184A19BBB5}"/>
    <dgm:cxn modelId="{3871E31F-D092-483B-88A0-E10B81B524CC}" type="presOf" srcId="{037F37E6-A1C8-40DA-9170-1A93D5187E06}" destId="{345568B4-7820-4EF6-9C90-4AE0C1D80D93}" srcOrd="0" destOrd="0" presId="urn:microsoft.com/office/officeart/2008/layout/VerticalCurvedList"/>
    <dgm:cxn modelId="{6300F53D-9B65-4E42-9C39-3BDD95426526}" srcId="{675A23AB-B4B8-4CE9-A2E2-0222B6A05567}" destId="{1EA1D265-FFBE-499E-AAA4-AD60E357A031}" srcOrd="1" destOrd="0" parTransId="{3C6C8758-4ABE-478E-B915-3D7409BB170A}" sibTransId="{7A7EF85C-C1B2-42D3-9759-F1CDDFE074DE}"/>
    <dgm:cxn modelId="{B2866468-EE4E-4C6B-B0AA-981E7B4AAF7B}" type="presOf" srcId="{9A8A5FFB-C4F9-421A-92C0-FDE9D5E5E6E4}" destId="{103CE904-3497-40FA-8EA7-3E90114DE769}" srcOrd="0" destOrd="0" presId="urn:microsoft.com/office/officeart/2008/layout/VerticalCurvedList"/>
    <dgm:cxn modelId="{ADB47A5A-5A1E-41D1-9FC0-3B417EEDFE8E}" type="presOf" srcId="{ECF8E9CC-50E2-45DB-B1C7-3ADFFE9A843C}" destId="{AF842337-A83B-497C-807E-BEC7AA0ACF48}" srcOrd="0" destOrd="0" presId="urn:microsoft.com/office/officeart/2008/layout/VerticalCurvedList"/>
    <dgm:cxn modelId="{FDC2BB9A-B3B3-4F8B-BD0C-4CA36A79235F}" type="presOf" srcId="{A1B3A5C0-C635-41A4-9616-B97013E36B43}" destId="{DF815999-0B50-478D-9C68-A525F4E58526}" srcOrd="0" destOrd="0" presId="urn:microsoft.com/office/officeart/2008/layout/VerticalCurvedList"/>
    <dgm:cxn modelId="{DB058A9D-E791-49EB-834B-06AEF147CEA5}" srcId="{675A23AB-B4B8-4CE9-A2E2-0222B6A05567}" destId="{A1B3A5C0-C635-41A4-9616-B97013E36B43}" srcOrd="0" destOrd="0" parTransId="{4D4BC9D5-7461-4AE1-BDA0-247023F1243B}" sibTransId="{ECF8E9CC-50E2-45DB-B1C7-3ADFFE9A843C}"/>
    <dgm:cxn modelId="{FBAB3DA4-1BA5-4F74-A232-7C6D4E8D10AA}" type="presOf" srcId="{93BEBCA0-2F85-4DED-8FE3-70832C5655C8}" destId="{6D60F79C-3F2F-464C-B022-161357AE65DF}" srcOrd="0" destOrd="0" presId="urn:microsoft.com/office/officeart/2008/layout/VerticalCurvedList"/>
    <dgm:cxn modelId="{59575ECF-99B6-406A-B120-2639C34EE950}" srcId="{675A23AB-B4B8-4CE9-A2E2-0222B6A05567}" destId="{93BEBCA0-2F85-4DED-8FE3-70832C5655C8}" srcOrd="3" destOrd="0" parTransId="{C7251EC1-E9FB-45F6-9371-8A961D66452B}" sibTransId="{18430F73-6C5B-485F-A70A-A2E2EF16240D}"/>
    <dgm:cxn modelId="{86E404E1-746F-4866-A59D-6C1F1BA76C2D}" srcId="{675A23AB-B4B8-4CE9-A2E2-0222B6A05567}" destId="{037F37E6-A1C8-40DA-9170-1A93D5187E06}" srcOrd="4" destOrd="0" parTransId="{48A73D3A-CEEF-4DB6-904D-5E195534308D}" sibTransId="{96E76712-3016-4521-B1CF-2B4F9E402076}"/>
    <dgm:cxn modelId="{1F739AF5-C957-4966-BB66-3D2CF7C2FF88}" type="presOf" srcId="{1EA1D265-FFBE-499E-AAA4-AD60E357A031}" destId="{C571BE64-2819-46DA-B3DF-E4105437D526}" srcOrd="0" destOrd="0" presId="urn:microsoft.com/office/officeart/2008/layout/VerticalCurvedList"/>
    <dgm:cxn modelId="{24B61416-7947-44F5-BC03-F4F35E285B9F}" type="presParOf" srcId="{5B742DDC-7C8B-4C3C-BAB2-3A89091843DD}" destId="{3B399AA9-1EBE-435C-8DA9-B50628061CE2}" srcOrd="0" destOrd="0" presId="urn:microsoft.com/office/officeart/2008/layout/VerticalCurvedList"/>
    <dgm:cxn modelId="{3074E1ED-4C08-4880-8EC3-D12E4E668B10}" type="presParOf" srcId="{3B399AA9-1EBE-435C-8DA9-B50628061CE2}" destId="{00DE2353-6EE1-4C68-BA79-35486E200CF4}" srcOrd="0" destOrd="0" presId="urn:microsoft.com/office/officeart/2008/layout/VerticalCurvedList"/>
    <dgm:cxn modelId="{30AC7662-1D39-4A77-B240-077160FBCD56}" type="presParOf" srcId="{00DE2353-6EE1-4C68-BA79-35486E200CF4}" destId="{4FEC81B2-8B0F-44E9-8B19-E6CD90F0B7B2}" srcOrd="0" destOrd="0" presId="urn:microsoft.com/office/officeart/2008/layout/VerticalCurvedList"/>
    <dgm:cxn modelId="{5CA0AFE7-5816-4D38-9609-857D4524593D}" type="presParOf" srcId="{00DE2353-6EE1-4C68-BA79-35486E200CF4}" destId="{AF842337-A83B-497C-807E-BEC7AA0ACF48}" srcOrd="1" destOrd="0" presId="urn:microsoft.com/office/officeart/2008/layout/VerticalCurvedList"/>
    <dgm:cxn modelId="{B66F1399-CAA0-41F3-BFE7-AC01F4444DE8}" type="presParOf" srcId="{00DE2353-6EE1-4C68-BA79-35486E200CF4}" destId="{57BFEF9A-997E-4A48-8B44-70D54DF3EDB1}" srcOrd="2" destOrd="0" presId="urn:microsoft.com/office/officeart/2008/layout/VerticalCurvedList"/>
    <dgm:cxn modelId="{554A00E1-702E-4FCE-8F86-072E253AD4C4}" type="presParOf" srcId="{00DE2353-6EE1-4C68-BA79-35486E200CF4}" destId="{6EA2BC2E-16AF-470A-B3DC-808B3F4A9DDE}" srcOrd="3" destOrd="0" presId="urn:microsoft.com/office/officeart/2008/layout/VerticalCurvedList"/>
    <dgm:cxn modelId="{47C2BD2E-1997-4DE2-9EA7-771E0050CC7B}" type="presParOf" srcId="{3B399AA9-1EBE-435C-8DA9-B50628061CE2}" destId="{DF815999-0B50-478D-9C68-A525F4E58526}" srcOrd="1" destOrd="0" presId="urn:microsoft.com/office/officeart/2008/layout/VerticalCurvedList"/>
    <dgm:cxn modelId="{1D21180D-F7C9-4926-8962-0797F0A1C0A7}" type="presParOf" srcId="{3B399AA9-1EBE-435C-8DA9-B50628061CE2}" destId="{F5A978ED-75F7-4E86-9316-1AB1D5C8EF4D}" srcOrd="2" destOrd="0" presId="urn:microsoft.com/office/officeart/2008/layout/VerticalCurvedList"/>
    <dgm:cxn modelId="{0717ABB9-D41A-42B1-81E4-1015AF05D47A}" type="presParOf" srcId="{F5A978ED-75F7-4E86-9316-1AB1D5C8EF4D}" destId="{4B2FA86D-976D-43E8-927B-547836260E4C}" srcOrd="0" destOrd="0" presId="urn:microsoft.com/office/officeart/2008/layout/VerticalCurvedList"/>
    <dgm:cxn modelId="{72744030-854B-43E2-97D2-715C064E2528}" type="presParOf" srcId="{3B399AA9-1EBE-435C-8DA9-B50628061CE2}" destId="{C571BE64-2819-46DA-B3DF-E4105437D526}" srcOrd="3" destOrd="0" presId="urn:microsoft.com/office/officeart/2008/layout/VerticalCurvedList"/>
    <dgm:cxn modelId="{1A380F6E-AF4C-4D62-9515-BD9E8A399C83}" type="presParOf" srcId="{3B399AA9-1EBE-435C-8DA9-B50628061CE2}" destId="{1DC68818-C169-4894-85A2-9B9732B16CAE}" srcOrd="4" destOrd="0" presId="urn:microsoft.com/office/officeart/2008/layout/VerticalCurvedList"/>
    <dgm:cxn modelId="{1455412F-9216-42E2-B049-A1F8E41B7DE5}" type="presParOf" srcId="{1DC68818-C169-4894-85A2-9B9732B16CAE}" destId="{75D9EFCC-63EB-4A5A-AD1D-4DF35131DE75}" srcOrd="0" destOrd="0" presId="urn:microsoft.com/office/officeart/2008/layout/VerticalCurvedList"/>
    <dgm:cxn modelId="{93A1BE78-6648-4E24-9FFD-7354060465DE}" type="presParOf" srcId="{3B399AA9-1EBE-435C-8DA9-B50628061CE2}" destId="{103CE904-3497-40FA-8EA7-3E90114DE769}" srcOrd="5" destOrd="0" presId="urn:microsoft.com/office/officeart/2008/layout/VerticalCurvedList"/>
    <dgm:cxn modelId="{469BC699-AA0D-452D-B9A5-ABC99FCE51DB}" type="presParOf" srcId="{3B399AA9-1EBE-435C-8DA9-B50628061CE2}" destId="{2DE7D81F-F214-4B56-A21B-5A1189277B3A}" srcOrd="6" destOrd="0" presId="urn:microsoft.com/office/officeart/2008/layout/VerticalCurvedList"/>
    <dgm:cxn modelId="{C09DA0A1-449C-4F49-8AF5-9F24A2CCB928}" type="presParOf" srcId="{2DE7D81F-F214-4B56-A21B-5A1189277B3A}" destId="{A456556D-88D0-40AB-9DC6-D105EA36E74C}" srcOrd="0" destOrd="0" presId="urn:microsoft.com/office/officeart/2008/layout/VerticalCurvedList"/>
    <dgm:cxn modelId="{25EF667E-1E56-4EC3-A61B-54E8FCA42B56}" type="presParOf" srcId="{3B399AA9-1EBE-435C-8DA9-B50628061CE2}" destId="{6D60F79C-3F2F-464C-B022-161357AE65DF}" srcOrd="7" destOrd="0" presId="urn:microsoft.com/office/officeart/2008/layout/VerticalCurvedList"/>
    <dgm:cxn modelId="{4FB803AC-BFC3-43BB-B982-D21D7C309D6B}" type="presParOf" srcId="{3B399AA9-1EBE-435C-8DA9-B50628061CE2}" destId="{C03854BC-E5FF-4D3D-BD85-3524F64A6B49}" srcOrd="8" destOrd="0" presId="urn:microsoft.com/office/officeart/2008/layout/VerticalCurvedList"/>
    <dgm:cxn modelId="{3B05DF38-81A8-4175-A423-FF887BCC2196}" type="presParOf" srcId="{C03854BC-E5FF-4D3D-BD85-3524F64A6B49}" destId="{82220BD8-67F4-4C1D-A8F5-02C56475F19E}" srcOrd="0" destOrd="0" presId="urn:microsoft.com/office/officeart/2008/layout/VerticalCurvedList"/>
    <dgm:cxn modelId="{904B4CC0-D991-403A-A8E3-F1DC4EFBC545}" type="presParOf" srcId="{3B399AA9-1EBE-435C-8DA9-B50628061CE2}" destId="{345568B4-7820-4EF6-9C90-4AE0C1D80D93}" srcOrd="9" destOrd="0" presId="urn:microsoft.com/office/officeart/2008/layout/VerticalCurvedList"/>
    <dgm:cxn modelId="{7F3423F4-C756-4D2F-927A-F76C3AD45F71}" type="presParOf" srcId="{3B399AA9-1EBE-435C-8DA9-B50628061CE2}" destId="{5F609D44-DE32-48A6-B757-826C68095B42}" srcOrd="10" destOrd="0" presId="urn:microsoft.com/office/officeart/2008/layout/VerticalCurvedList"/>
    <dgm:cxn modelId="{80841CA7-5B7D-4688-B1D6-A619653E150B}" type="presParOf" srcId="{5F609D44-DE32-48A6-B757-826C68095B42}" destId="{29C6F237-3515-4F00-A4A3-A21E7AFC850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0D9177-2ED5-435A-8B74-A8BA9EABF713}"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99FE67FE-2C9F-4881-857B-48010C152895}">
      <dgm:prSet phldrT="[Text]"/>
      <dgm:spPr/>
      <dgm:t>
        <a:bodyPr/>
        <a:lstStyle/>
        <a:p>
          <a:r>
            <a:rPr lang="en-US" dirty="0"/>
            <a:t>Introduction</a:t>
          </a:r>
        </a:p>
      </dgm:t>
    </dgm:pt>
    <dgm:pt modelId="{FDAC9C47-3B39-4906-A747-C7288F9714FE}" type="parTrans" cxnId="{36D88C49-C8FD-472E-94F7-03F38F693B3E}">
      <dgm:prSet/>
      <dgm:spPr/>
      <dgm:t>
        <a:bodyPr/>
        <a:lstStyle/>
        <a:p>
          <a:endParaRPr lang="en-US"/>
        </a:p>
      </dgm:t>
    </dgm:pt>
    <dgm:pt modelId="{685B1FB8-7656-444A-B020-7E8655F1F2BD}" type="sibTrans" cxnId="{36D88C49-C8FD-472E-94F7-03F38F693B3E}">
      <dgm:prSet/>
      <dgm:spPr/>
      <dgm:t>
        <a:bodyPr/>
        <a:lstStyle/>
        <a:p>
          <a:endParaRPr lang="en-US"/>
        </a:p>
      </dgm:t>
    </dgm:pt>
    <dgm:pt modelId="{758A996C-380E-47A2-9DCF-019137833182}">
      <dgm:prSet phldrT="[Text]"/>
      <dgm:spPr/>
      <dgm:t>
        <a:bodyPr/>
        <a:lstStyle/>
        <a:p>
          <a:r>
            <a:rPr lang="en-US" dirty="0"/>
            <a:t>Begin with roll call</a:t>
          </a:r>
        </a:p>
      </dgm:t>
    </dgm:pt>
    <dgm:pt modelId="{D6B12AB3-FA8F-478C-9741-985839FF2FCF}" type="parTrans" cxnId="{D32960B7-65C9-43FB-A5D9-732D9269CB15}">
      <dgm:prSet/>
      <dgm:spPr/>
      <dgm:t>
        <a:bodyPr/>
        <a:lstStyle/>
        <a:p>
          <a:endParaRPr lang="en-US"/>
        </a:p>
      </dgm:t>
    </dgm:pt>
    <dgm:pt modelId="{54737F09-3FFC-4190-A50C-D10DE2FA4302}" type="sibTrans" cxnId="{D32960B7-65C9-43FB-A5D9-732D9269CB15}">
      <dgm:prSet/>
      <dgm:spPr/>
      <dgm:t>
        <a:bodyPr/>
        <a:lstStyle/>
        <a:p>
          <a:endParaRPr lang="en-US"/>
        </a:p>
      </dgm:t>
    </dgm:pt>
    <dgm:pt modelId="{EA3C618F-84F8-4657-B129-9A0F7E05A374}">
      <dgm:prSet phldrT="[Text]"/>
      <dgm:spPr/>
      <dgm:t>
        <a:bodyPr/>
        <a:lstStyle/>
        <a:p>
          <a:r>
            <a:rPr lang="en-US" dirty="0"/>
            <a:t>State the objective of the meeting</a:t>
          </a:r>
        </a:p>
      </dgm:t>
    </dgm:pt>
    <dgm:pt modelId="{02D7A7B5-D5D5-4E8E-8AA7-D61895072666}" type="parTrans" cxnId="{5AF94497-2347-4346-9D06-3B24C9458B2D}">
      <dgm:prSet/>
      <dgm:spPr/>
      <dgm:t>
        <a:bodyPr/>
        <a:lstStyle/>
        <a:p>
          <a:endParaRPr lang="en-US"/>
        </a:p>
      </dgm:t>
    </dgm:pt>
    <dgm:pt modelId="{165FB73E-D5B9-4896-AE96-AB7D15D67DF0}" type="sibTrans" cxnId="{5AF94497-2347-4346-9D06-3B24C9458B2D}">
      <dgm:prSet/>
      <dgm:spPr/>
      <dgm:t>
        <a:bodyPr/>
        <a:lstStyle/>
        <a:p>
          <a:endParaRPr lang="en-US"/>
        </a:p>
      </dgm:t>
    </dgm:pt>
    <dgm:pt modelId="{DD71A228-BD82-4C8C-9271-2E35FDCC7376}">
      <dgm:prSet phldrT="[Text]"/>
      <dgm:spPr/>
      <dgm:t>
        <a:bodyPr/>
        <a:lstStyle/>
        <a:p>
          <a:r>
            <a:rPr lang="en-US" dirty="0"/>
            <a:t>Bring up agenda </a:t>
          </a:r>
          <a:r>
            <a:rPr lang="en-US"/>
            <a:t>item and </a:t>
          </a:r>
          <a:r>
            <a:rPr lang="en-US" dirty="0"/>
            <a:t>start discussion</a:t>
          </a:r>
        </a:p>
      </dgm:t>
    </dgm:pt>
    <dgm:pt modelId="{1C4A607D-621A-4267-AF5F-95140A686EFB}" type="parTrans" cxnId="{61AA4256-D5EC-4D63-B4D3-99319B5CE66B}">
      <dgm:prSet/>
      <dgm:spPr/>
      <dgm:t>
        <a:bodyPr/>
        <a:lstStyle/>
        <a:p>
          <a:endParaRPr lang="en-US"/>
        </a:p>
      </dgm:t>
    </dgm:pt>
    <dgm:pt modelId="{5905E005-5CB1-48AF-8D60-A6BBE03C5D6E}" type="sibTrans" cxnId="{61AA4256-D5EC-4D63-B4D3-99319B5CE66B}">
      <dgm:prSet/>
      <dgm:spPr/>
      <dgm:t>
        <a:bodyPr/>
        <a:lstStyle/>
        <a:p>
          <a:endParaRPr lang="en-US"/>
        </a:p>
      </dgm:t>
    </dgm:pt>
    <dgm:pt modelId="{61DAF709-7CBD-4C3F-81E3-C5803243E837}">
      <dgm:prSet phldrT="[Text]"/>
      <dgm:spPr/>
      <dgm:t>
        <a:bodyPr/>
        <a:lstStyle/>
        <a:p>
          <a:r>
            <a:rPr lang="en-US" dirty="0"/>
            <a:t>Introduce participants with each other (if new)</a:t>
          </a:r>
        </a:p>
      </dgm:t>
    </dgm:pt>
    <dgm:pt modelId="{E76D9E61-A269-4ECF-845B-A3AD0DE3FF6F}" type="parTrans" cxnId="{163D8E38-055E-4E40-A372-3CCE237B5BB8}">
      <dgm:prSet/>
      <dgm:spPr/>
      <dgm:t>
        <a:bodyPr/>
        <a:lstStyle/>
        <a:p>
          <a:endParaRPr lang="en-US"/>
        </a:p>
      </dgm:t>
    </dgm:pt>
    <dgm:pt modelId="{2A293CB4-C33C-4CBC-906F-3AF75FBEF400}" type="sibTrans" cxnId="{163D8E38-055E-4E40-A372-3CCE237B5BB8}">
      <dgm:prSet/>
      <dgm:spPr/>
      <dgm:t>
        <a:bodyPr/>
        <a:lstStyle/>
        <a:p>
          <a:endParaRPr lang="en-US"/>
        </a:p>
      </dgm:t>
    </dgm:pt>
    <dgm:pt modelId="{BBDCE4AB-957A-48A5-9FB3-D3BC2613CCC4}">
      <dgm:prSet phldrT="[Text]"/>
      <dgm:spPr/>
      <dgm:t>
        <a:bodyPr/>
        <a:lstStyle/>
        <a:p>
          <a:r>
            <a:rPr lang="en-US" dirty="0"/>
            <a:t>Greet and socialize</a:t>
          </a:r>
        </a:p>
      </dgm:t>
    </dgm:pt>
    <dgm:pt modelId="{DF5B4967-1B85-4665-948E-EE3A9C516644}" type="parTrans" cxnId="{F2170655-8967-4A6D-8A56-14260D8DB3D9}">
      <dgm:prSet/>
      <dgm:spPr/>
      <dgm:t>
        <a:bodyPr/>
        <a:lstStyle/>
        <a:p>
          <a:endParaRPr lang="en-US"/>
        </a:p>
      </dgm:t>
    </dgm:pt>
    <dgm:pt modelId="{118657C5-9330-4E7E-AD64-9290CEB8D7B5}" type="sibTrans" cxnId="{F2170655-8967-4A6D-8A56-14260D8DB3D9}">
      <dgm:prSet/>
      <dgm:spPr/>
      <dgm:t>
        <a:bodyPr/>
        <a:lstStyle/>
        <a:p>
          <a:endParaRPr lang="en-US"/>
        </a:p>
      </dgm:t>
    </dgm:pt>
    <dgm:pt modelId="{05446956-C009-4E4D-9FCE-C1169500DF5F}">
      <dgm:prSet phldrT="[Text]"/>
      <dgm:spPr/>
      <dgm:t>
        <a:bodyPr/>
        <a:lstStyle/>
        <a:p>
          <a:r>
            <a:rPr lang="en-US" dirty="0"/>
            <a:t>Delegate minutes</a:t>
          </a:r>
        </a:p>
      </dgm:t>
    </dgm:pt>
    <dgm:pt modelId="{7EFE32E6-609E-46D0-ABD0-AFCF4201463F}" type="parTrans" cxnId="{B737E07C-9F61-444B-AE52-A5E13321367B}">
      <dgm:prSet/>
      <dgm:spPr/>
    </dgm:pt>
    <dgm:pt modelId="{28D323C2-132D-40B6-B3BE-CDEE62A48D57}" type="sibTrans" cxnId="{B737E07C-9F61-444B-AE52-A5E13321367B}">
      <dgm:prSet/>
      <dgm:spPr/>
    </dgm:pt>
    <dgm:pt modelId="{8D85FE89-EF13-4F55-A85C-62CF5B897563}" type="pres">
      <dgm:prSet presAssocID="{E00D9177-2ED5-435A-8B74-A8BA9EABF713}" presName="vert0" presStyleCnt="0">
        <dgm:presLayoutVars>
          <dgm:dir/>
          <dgm:animOne val="branch"/>
          <dgm:animLvl val="lvl"/>
        </dgm:presLayoutVars>
      </dgm:prSet>
      <dgm:spPr/>
    </dgm:pt>
    <dgm:pt modelId="{E568822D-9D7F-4512-A7D6-0890DDEE79C0}" type="pres">
      <dgm:prSet presAssocID="{99FE67FE-2C9F-4881-857B-48010C152895}" presName="thickLine" presStyleLbl="alignNode1" presStyleIdx="0" presStyleCnt="1"/>
      <dgm:spPr/>
    </dgm:pt>
    <dgm:pt modelId="{D0089ABD-0A42-47C6-8941-B0D33A27A9AE}" type="pres">
      <dgm:prSet presAssocID="{99FE67FE-2C9F-4881-857B-48010C152895}" presName="horz1" presStyleCnt="0"/>
      <dgm:spPr/>
    </dgm:pt>
    <dgm:pt modelId="{091B0666-CCEA-42E0-9A3B-80914294AC16}" type="pres">
      <dgm:prSet presAssocID="{99FE67FE-2C9F-4881-857B-48010C152895}" presName="tx1" presStyleLbl="revTx" presStyleIdx="0" presStyleCnt="7"/>
      <dgm:spPr/>
    </dgm:pt>
    <dgm:pt modelId="{42FDFDC8-18EA-423B-9790-2F80D93FE8B2}" type="pres">
      <dgm:prSet presAssocID="{99FE67FE-2C9F-4881-857B-48010C152895}" presName="vert1" presStyleCnt="0"/>
      <dgm:spPr/>
    </dgm:pt>
    <dgm:pt modelId="{5900D785-7335-40D4-955B-C19FBCFE46D2}" type="pres">
      <dgm:prSet presAssocID="{BBDCE4AB-957A-48A5-9FB3-D3BC2613CCC4}" presName="vertSpace2a" presStyleCnt="0"/>
      <dgm:spPr/>
    </dgm:pt>
    <dgm:pt modelId="{94F647C0-8F3F-4D95-95A0-F00B11180B6F}" type="pres">
      <dgm:prSet presAssocID="{BBDCE4AB-957A-48A5-9FB3-D3BC2613CCC4}" presName="horz2" presStyleCnt="0"/>
      <dgm:spPr/>
    </dgm:pt>
    <dgm:pt modelId="{DE3923F8-46DB-4DAC-889D-1E7BB8E35C25}" type="pres">
      <dgm:prSet presAssocID="{BBDCE4AB-957A-48A5-9FB3-D3BC2613CCC4}" presName="horzSpace2" presStyleCnt="0"/>
      <dgm:spPr/>
    </dgm:pt>
    <dgm:pt modelId="{8299BED6-940B-4AC9-90D1-A07157B9CA17}" type="pres">
      <dgm:prSet presAssocID="{BBDCE4AB-957A-48A5-9FB3-D3BC2613CCC4}" presName="tx2" presStyleLbl="revTx" presStyleIdx="1" presStyleCnt="7"/>
      <dgm:spPr/>
    </dgm:pt>
    <dgm:pt modelId="{8B2A4BF9-1D08-4AA3-B12F-4B10C2103BE5}" type="pres">
      <dgm:prSet presAssocID="{BBDCE4AB-957A-48A5-9FB3-D3BC2613CCC4}" presName="vert2" presStyleCnt="0"/>
      <dgm:spPr/>
    </dgm:pt>
    <dgm:pt modelId="{EA97D6DD-C31A-41D1-96D4-64F6249E1BE0}" type="pres">
      <dgm:prSet presAssocID="{BBDCE4AB-957A-48A5-9FB3-D3BC2613CCC4}" presName="thinLine2b" presStyleLbl="callout" presStyleIdx="0" presStyleCnt="6"/>
      <dgm:spPr/>
    </dgm:pt>
    <dgm:pt modelId="{2797DCE8-62B3-4F0B-9F27-43EFFEE45290}" type="pres">
      <dgm:prSet presAssocID="{BBDCE4AB-957A-48A5-9FB3-D3BC2613CCC4}" presName="vertSpace2b" presStyleCnt="0"/>
      <dgm:spPr/>
    </dgm:pt>
    <dgm:pt modelId="{CFB732DF-7962-46C8-9F6D-620EF8879017}" type="pres">
      <dgm:prSet presAssocID="{758A996C-380E-47A2-9DCF-019137833182}" presName="horz2" presStyleCnt="0"/>
      <dgm:spPr/>
    </dgm:pt>
    <dgm:pt modelId="{0D09C913-96F2-4C14-B6FF-1ECFB231CC48}" type="pres">
      <dgm:prSet presAssocID="{758A996C-380E-47A2-9DCF-019137833182}" presName="horzSpace2" presStyleCnt="0"/>
      <dgm:spPr/>
    </dgm:pt>
    <dgm:pt modelId="{A93BFAA6-1973-4E88-AA44-8193630D49A5}" type="pres">
      <dgm:prSet presAssocID="{758A996C-380E-47A2-9DCF-019137833182}" presName="tx2" presStyleLbl="revTx" presStyleIdx="2" presStyleCnt="7"/>
      <dgm:spPr/>
    </dgm:pt>
    <dgm:pt modelId="{9D14A533-0540-4419-9010-4DD340491086}" type="pres">
      <dgm:prSet presAssocID="{758A996C-380E-47A2-9DCF-019137833182}" presName="vert2" presStyleCnt="0"/>
      <dgm:spPr/>
    </dgm:pt>
    <dgm:pt modelId="{1789B0BD-C35C-4EA4-AB3B-E0AA19DE06B5}" type="pres">
      <dgm:prSet presAssocID="{758A996C-380E-47A2-9DCF-019137833182}" presName="thinLine2b" presStyleLbl="callout" presStyleIdx="1" presStyleCnt="6"/>
      <dgm:spPr/>
    </dgm:pt>
    <dgm:pt modelId="{D32F9B5F-5AFD-4E15-BDED-28C8EEDF91E3}" type="pres">
      <dgm:prSet presAssocID="{758A996C-380E-47A2-9DCF-019137833182}" presName="vertSpace2b" presStyleCnt="0"/>
      <dgm:spPr/>
    </dgm:pt>
    <dgm:pt modelId="{05543676-C7C1-43ED-830E-695F3CD82F46}" type="pres">
      <dgm:prSet presAssocID="{61DAF709-7CBD-4C3F-81E3-C5803243E837}" presName="horz2" presStyleCnt="0"/>
      <dgm:spPr/>
    </dgm:pt>
    <dgm:pt modelId="{511D345F-5092-4BF2-AAC8-FF438F8EA01A}" type="pres">
      <dgm:prSet presAssocID="{61DAF709-7CBD-4C3F-81E3-C5803243E837}" presName="horzSpace2" presStyleCnt="0"/>
      <dgm:spPr/>
    </dgm:pt>
    <dgm:pt modelId="{F4E39A1F-4CA7-40CE-BF1E-E5C3B067D4F6}" type="pres">
      <dgm:prSet presAssocID="{61DAF709-7CBD-4C3F-81E3-C5803243E837}" presName="tx2" presStyleLbl="revTx" presStyleIdx="3" presStyleCnt="7"/>
      <dgm:spPr/>
    </dgm:pt>
    <dgm:pt modelId="{FF0FB668-D132-4062-B876-F495D4656102}" type="pres">
      <dgm:prSet presAssocID="{61DAF709-7CBD-4C3F-81E3-C5803243E837}" presName="vert2" presStyleCnt="0"/>
      <dgm:spPr/>
    </dgm:pt>
    <dgm:pt modelId="{5E6B0F21-51BF-4E6C-A45F-1D24335B604B}" type="pres">
      <dgm:prSet presAssocID="{61DAF709-7CBD-4C3F-81E3-C5803243E837}" presName="thinLine2b" presStyleLbl="callout" presStyleIdx="2" presStyleCnt="6"/>
      <dgm:spPr/>
    </dgm:pt>
    <dgm:pt modelId="{65BA6D46-BD17-45C7-9655-C219E14A9C6D}" type="pres">
      <dgm:prSet presAssocID="{61DAF709-7CBD-4C3F-81E3-C5803243E837}" presName="vertSpace2b" presStyleCnt="0"/>
      <dgm:spPr/>
    </dgm:pt>
    <dgm:pt modelId="{A2F57FFC-267F-4288-94F3-6AB7FDDAD2FA}" type="pres">
      <dgm:prSet presAssocID="{05446956-C009-4E4D-9FCE-C1169500DF5F}" presName="horz2" presStyleCnt="0"/>
      <dgm:spPr/>
    </dgm:pt>
    <dgm:pt modelId="{D1B154D5-5E36-4586-AEC0-402DB0153DA5}" type="pres">
      <dgm:prSet presAssocID="{05446956-C009-4E4D-9FCE-C1169500DF5F}" presName="horzSpace2" presStyleCnt="0"/>
      <dgm:spPr/>
    </dgm:pt>
    <dgm:pt modelId="{EDDF0991-82B4-4856-B0F0-18A4BE172273}" type="pres">
      <dgm:prSet presAssocID="{05446956-C009-4E4D-9FCE-C1169500DF5F}" presName="tx2" presStyleLbl="revTx" presStyleIdx="4" presStyleCnt="7"/>
      <dgm:spPr/>
    </dgm:pt>
    <dgm:pt modelId="{8D54332A-F45D-48E2-BC54-6F7234B6535A}" type="pres">
      <dgm:prSet presAssocID="{05446956-C009-4E4D-9FCE-C1169500DF5F}" presName="vert2" presStyleCnt="0"/>
      <dgm:spPr/>
    </dgm:pt>
    <dgm:pt modelId="{411DB24F-2F93-46EA-B800-3E5E47906279}" type="pres">
      <dgm:prSet presAssocID="{05446956-C009-4E4D-9FCE-C1169500DF5F}" presName="thinLine2b" presStyleLbl="callout" presStyleIdx="3" presStyleCnt="6"/>
      <dgm:spPr/>
    </dgm:pt>
    <dgm:pt modelId="{0343152A-542E-4E28-9F43-7684B585C91F}" type="pres">
      <dgm:prSet presAssocID="{05446956-C009-4E4D-9FCE-C1169500DF5F}" presName="vertSpace2b" presStyleCnt="0"/>
      <dgm:spPr/>
    </dgm:pt>
    <dgm:pt modelId="{BEFCDE5A-BE1E-4738-ABBC-998E0971D6A0}" type="pres">
      <dgm:prSet presAssocID="{EA3C618F-84F8-4657-B129-9A0F7E05A374}" presName="horz2" presStyleCnt="0"/>
      <dgm:spPr/>
    </dgm:pt>
    <dgm:pt modelId="{11DE6692-FEAD-4BA3-9E8D-DA73F70547B4}" type="pres">
      <dgm:prSet presAssocID="{EA3C618F-84F8-4657-B129-9A0F7E05A374}" presName="horzSpace2" presStyleCnt="0"/>
      <dgm:spPr/>
    </dgm:pt>
    <dgm:pt modelId="{8F2C3EBF-96E6-48F2-9182-1363049309BF}" type="pres">
      <dgm:prSet presAssocID="{EA3C618F-84F8-4657-B129-9A0F7E05A374}" presName="tx2" presStyleLbl="revTx" presStyleIdx="5" presStyleCnt="7"/>
      <dgm:spPr/>
    </dgm:pt>
    <dgm:pt modelId="{FB2C58DA-2E3C-4D29-89BF-476F893A9A00}" type="pres">
      <dgm:prSet presAssocID="{EA3C618F-84F8-4657-B129-9A0F7E05A374}" presName="vert2" presStyleCnt="0"/>
      <dgm:spPr/>
    </dgm:pt>
    <dgm:pt modelId="{6DE8A15D-E3C5-407B-87CA-3F4387685008}" type="pres">
      <dgm:prSet presAssocID="{EA3C618F-84F8-4657-B129-9A0F7E05A374}" presName="thinLine2b" presStyleLbl="callout" presStyleIdx="4" presStyleCnt="6"/>
      <dgm:spPr/>
    </dgm:pt>
    <dgm:pt modelId="{DD78F2B6-B600-4176-80E8-A8838F4929AD}" type="pres">
      <dgm:prSet presAssocID="{EA3C618F-84F8-4657-B129-9A0F7E05A374}" presName="vertSpace2b" presStyleCnt="0"/>
      <dgm:spPr/>
    </dgm:pt>
    <dgm:pt modelId="{04099716-E318-4A9D-8B84-3CF662D0A63B}" type="pres">
      <dgm:prSet presAssocID="{DD71A228-BD82-4C8C-9271-2E35FDCC7376}" presName="horz2" presStyleCnt="0"/>
      <dgm:spPr/>
    </dgm:pt>
    <dgm:pt modelId="{32F86ED9-1C8B-4A5E-851F-B532DEAD8D20}" type="pres">
      <dgm:prSet presAssocID="{DD71A228-BD82-4C8C-9271-2E35FDCC7376}" presName="horzSpace2" presStyleCnt="0"/>
      <dgm:spPr/>
    </dgm:pt>
    <dgm:pt modelId="{D3007FB4-955E-43CD-92CE-0C46C62146A0}" type="pres">
      <dgm:prSet presAssocID="{DD71A228-BD82-4C8C-9271-2E35FDCC7376}" presName="tx2" presStyleLbl="revTx" presStyleIdx="6" presStyleCnt="7"/>
      <dgm:spPr/>
    </dgm:pt>
    <dgm:pt modelId="{9B198F53-4605-44BF-86D7-0496AB694A04}" type="pres">
      <dgm:prSet presAssocID="{DD71A228-BD82-4C8C-9271-2E35FDCC7376}" presName="vert2" presStyleCnt="0"/>
      <dgm:spPr/>
    </dgm:pt>
    <dgm:pt modelId="{02216D88-9E30-410E-8C6B-331B3FE959B5}" type="pres">
      <dgm:prSet presAssocID="{DD71A228-BD82-4C8C-9271-2E35FDCC7376}" presName="thinLine2b" presStyleLbl="callout" presStyleIdx="5" presStyleCnt="6"/>
      <dgm:spPr/>
    </dgm:pt>
    <dgm:pt modelId="{95E42DA1-3B95-4EBF-9069-CE1833D2CA57}" type="pres">
      <dgm:prSet presAssocID="{DD71A228-BD82-4C8C-9271-2E35FDCC7376}" presName="vertSpace2b" presStyleCnt="0"/>
      <dgm:spPr/>
    </dgm:pt>
  </dgm:ptLst>
  <dgm:cxnLst>
    <dgm:cxn modelId="{34ACE60F-0A49-4E4D-8F06-976E87CF27F0}" type="presOf" srcId="{DD71A228-BD82-4C8C-9271-2E35FDCC7376}" destId="{D3007FB4-955E-43CD-92CE-0C46C62146A0}" srcOrd="0" destOrd="0" presId="urn:microsoft.com/office/officeart/2008/layout/LinedList"/>
    <dgm:cxn modelId="{163D8E38-055E-4E40-A372-3CCE237B5BB8}" srcId="{99FE67FE-2C9F-4881-857B-48010C152895}" destId="{61DAF709-7CBD-4C3F-81E3-C5803243E837}" srcOrd="2" destOrd="0" parTransId="{E76D9E61-A269-4ECF-845B-A3AD0DE3FF6F}" sibTransId="{2A293CB4-C33C-4CBC-906F-3AF75FBEF400}"/>
    <dgm:cxn modelId="{F8EE8B40-1E9F-4553-8ABF-FE8956EC04AF}" type="presOf" srcId="{61DAF709-7CBD-4C3F-81E3-C5803243E837}" destId="{F4E39A1F-4CA7-40CE-BF1E-E5C3B067D4F6}" srcOrd="0" destOrd="0" presId="urn:microsoft.com/office/officeart/2008/layout/LinedList"/>
    <dgm:cxn modelId="{7A51615B-E29A-46B5-8D6E-D8D477C6C617}" type="presOf" srcId="{E00D9177-2ED5-435A-8B74-A8BA9EABF713}" destId="{8D85FE89-EF13-4F55-A85C-62CF5B897563}" srcOrd="0" destOrd="0" presId="urn:microsoft.com/office/officeart/2008/layout/LinedList"/>
    <dgm:cxn modelId="{36D88C49-C8FD-472E-94F7-03F38F693B3E}" srcId="{E00D9177-2ED5-435A-8B74-A8BA9EABF713}" destId="{99FE67FE-2C9F-4881-857B-48010C152895}" srcOrd="0" destOrd="0" parTransId="{FDAC9C47-3B39-4906-A747-C7288F9714FE}" sibTransId="{685B1FB8-7656-444A-B020-7E8655F1F2BD}"/>
    <dgm:cxn modelId="{E54E296F-F948-449B-9A86-5773ACF8297A}" type="presOf" srcId="{99FE67FE-2C9F-4881-857B-48010C152895}" destId="{091B0666-CCEA-42E0-9A3B-80914294AC16}" srcOrd="0" destOrd="0" presId="urn:microsoft.com/office/officeart/2008/layout/LinedList"/>
    <dgm:cxn modelId="{F2170655-8967-4A6D-8A56-14260D8DB3D9}" srcId="{99FE67FE-2C9F-4881-857B-48010C152895}" destId="{BBDCE4AB-957A-48A5-9FB3-D3BC2613CCC4}" srcOrd="0" destOrd="0" parTransId="{DF5B4967-1B85-4665-948E-EE3A9C516644}" sibTransId="{118657C5-9330-4E7E-AD64-9290CEB8D7B5}"/>
    <dgm:cxn modelId="{61AA4256-D5EC-4D63-B4D3-99319B5CE66B}" srcId="{99FE67FE-2C9F-4881-857B-48010C152895}" destId="{DD71A228-BD82-4C8C-9271-2E35FDCC7376}" srcOrd="5" destOrd="0" parTransId="{1C4A607D-621A-4267-AF5F-95140A686EFB}" sibTransId="{5905E005-5CB1-48AF-8D60-A6BBE03C5D6E}"/>
    <dgm:cxn modelId="{B737E07C-9F61-444B-AE52-A5E13321367B}" srcId="{99FE67FE-2C9F-4881-857B-48010C152895}" destId="{05446956-C009-4E4D-9FCE-C1169500DF5F}" srcOrd="3" destOrd="0" parTransId="{7EFE32E6-609E-46D0-ABD0-AFCF4201463F}" sibTransId="{28D323C2-132D-40B6-B3BE-CDEE62A48D57}"/>
    <dgm:cxn modelId="{5AF94497-2347-4346-9D06-3B24C9458B2D}" srcId="{99FE67FE-2C9F-4881-857B-48010C152895}" destId="{EA3C618F-84F8-4657-B129-9A0F7E05A374}" srcOrd="4" destOrd="0" parTransId="{02D7A7B5-D5D5-4E8E-8AA7-D61895072666}" sibTransId="{165FB73E-D5B9-4896-AE96-AB7D15D67DF0}"/>
    <dgm:cxn modelId="{07E20A9B-5D53-46D8-98DF-0E220ED70867}" type="presOf" srcId="{05446956-C009-4E4D-9FCE-C1169500DF5F}" destId="{EDDF0991-82B4-4856-B0F0-18A4BE172273}" srcOrd="0" destOrd="0" presId="urn:microsoft.com/office/officeart/2008/layout/LinedList"/>
    <dgm:cxn modelId="{2731CCA5-3EF1-48B7-8B1D-70D248C5B063}" type="presOf" srcId="{EA3C618F-84F8-4657-B129-9A0F7E05A374}" destId="{8F2C3EBF-96E6-48F2-9182-1363049309BF}" srcOrd="0" destOrd="0" presId="urn:microsoft.com/office/officeart/2008/layout/LinedList"/>
    <dgm:cxn modelId="{D32960B7-65C9-43FB-A5D9-732D9269CB15}" srcId="{99FE67FE-2C9F-4881-857B-48010C152895}" destId="{758A996C-380E-47A2-9DCF-019137833182}" srcOrd="1" destOrd="0" parTransId="{D6B12AB3-FA8F-478C-9741-985839FF2FCF}" sibTransId="{54737F09-3FFC-4190-A50C-D10DE2FA4302}"/>
    <dgm:cxn modelId="{C84BEDC3-D80A-4644-8651-590A0E48E0C8}" type="presOf" srcId="{758A996C-380E-47A2-9DCF-019137833182}" destId="{A93BFAA6-1973-4E88-AA44-8193630D49A5}" srcOrd="0" destOrd="0" presId="urn:microsoft.com/office/officeart/2008/layout/LinedList"/>
    <dgm:cxn modelId="{505617F2-6DDF-49FF-A3A4-37D156BF497A}" type="presOf" srcId="{BBDCE4AB-957A-48A5-9FB3-D3BC2613CCC4}" destId="{8299BED6-940B-4AC9-90D1-A07157B9CA17}" srcOrd="0" destOrd="0" presId="urn:microsoft.com/office/officeart/2008/layout/LinedList"/>
    <dgm:cxn modelId="{2718BF15-3D2C-40FF-8F8D-BBA5EA066C38}" type="presParOf" srcId="{8D85FE89-EF13-4F55-A85C-62CF5B897563}" destId="{E568822D-9D7F-4512-A7D6-0890DDEE79C0}" srcOrd="0" destOrd="0" presId="urn:microsoft.com/office/officeart/2008/layout/LinedList"/>
    <dgm:cxn modelId="{85202912-CE49-4DE7-857A-24923605A5AE}" type="presParOf" srcId="{8D85FE89-EF13-4F55-A85C-62CF5B897563}" destId="{D0089ABD-0A42-47C6-8941-B0D33A27A9AE}" srcOrd="1" destOrd="0" presId="urn:microsoft.com/office/officeart/2008/layout/LinedList"/>
    <dgm:cxn modelId="{884E5E44-40DA-4CA4-A2DF-207F83FA243B}" type="presParOf" srcId="{D0089ABD-0A42-47C6-8941-B0D33A27A9AE}" destId="{091B0666-CCEA-42E0-9A3B-80914294AC16}" srcOrd="0" destOrd="0" presId="urn:microsoft.com/office/officeart/2008/layout/LinedList"/>
    <dgm:cxn modelId="{210FA71D-69A3-4598-8B55-21FE09C7F7D0}" type="presParOf" srcId="{D0089ABD-0A42-47C6-8941-B0D33A27A9AE}" destId="{42FDFDC8-18EA-423B-9790-2F80D93FE8B2}" srcOrd="1" destOrd="0" presId="urn:microsoft.com/office/officeart/2008/layout/LinedList"/>
    <dgm:cxn modelId="{1F23D67F-096F-4FEA-B39A-8209BDE2E66A}" type="presParOf" srcId="{42FDFDC8-18EA-423B-9790-2F80D93FE8B2}" destId="{5900D785-7335-40D4-955B-C19FBCFE46D2}" srcOrd="0" destOrd="0" presId="urn:microsoft.com/office/officeart/2008/layout/LinedList"/>
    <dgm:cxn modelId="{9C363383-50BD-41F5-A894-52A06724C213}" type="presParOf" srcId="{42FDFDC8-18EA-423B-9790-2F80D93FE8B2}" destId="{94F647C0-8F3F-4D95-95A0-F00B11180B6F}" srcOrd="1" destOrd="0" presId="urn:microsoft.com/office/officeart/2008/layout/LinedList"/>
    <dgm:cxn modelId="{71AFFCD5-0122-4DE7-B8F4-A67C9B4F0DC5}" type="presParOf" srcId="{94F647C0-8F3F-4D95-95A0-F00B11180B6F}" destId="{DE3923F8-46DB-4DAC-889D-1E7BB8E35C25}" srcOrd="0" destOrd="0" presId="urn:microsoft.com/office/officeart/2008/layout/LinedList"/>
    <dgm:cxn modelId="{1E572CA0-A9B1-4D35-A799-696277D54303}" type="presParOf" srcId="{94F647C0-8F3F-4D95-95A0-F00B11180B6F}" destId="{8299BED6-940B-4AC9-90D1-A07157B9CA17}" srcOrd="1" destOrd="0" presId="urn:microsoft.com/office/officeart/2008/layout/LinedList"/>
    <dgm:cxn modelId="{9C7F4344-3818-4760-820D-C3F954DBD63B}" type="presParOf" srcId="{94F647C0-8F3F-4D95-95A0-F00B11180B6F}" destId="{8B2A4BF9-1D08-4AA3-B12F-4B10C2103BE5}" srcOrd="2" destOrd="0" presId="urn:microsoft.com/office/officeart/2008/layout/LinedList"/>
    <dgm:cxn modelId="{6EBDF13B-B771-4F97-97B6-01D34CE45FBB}" type="presParOf" srcId="{42FDFDC8-18EA-423B-9790-2F80D93FE8B2}" destId="{EA97D6DD-C31A-41D1-96D4-64F6249E1BE0}" srcOrd="2" destOrd="0" presId="urn:microsoft.com/office/officeart/2008/layout/LinedList"/>
    <dgm:cxn modelId="{FBDB6F14-2876-48AA-B1E8-B11A53A076D0}" type="presParOf" srcId="{42FDFDC8-18EA-423B-9790-2F80D93FE8B2}" destId="{2797DCE8-62B3-4F0B-9F27-43EFFEE45290}" srcOrd="3" destOrd="0" presId="urn:microsoft.com/office/officeart/2008/layout/LinedList"/>
    <dgm:cxn modelId="{ADD77FDD-F755-4965-9C26-7AE4C02F3339}" type="presParOf" srcId="{42FDFDC8-18EA-423B-9790-2F80D93FE8B2}" destId="{CFB732DF-7962-46C8-9F6D-620EF8879017}" srcOrd="4" destOrd="0" presId="urn:microsoft.com/office/officeart/2008/layout/LinedList"/>
    <dgm:cxn modelId="{786C608F-F546-44AB-9977-E6F99106E044}" type="presParOf" srcId="{CFB732DF-7962-46C8-9F6D-620EF8879017}" destId="{0D09C913-96F2-4C14-B6FF-1ECFB231CC48}" srcOrd="0" destOrd="0" presId="urn:microsoft.com/office/officeart/2008/layout/LinedList"/>
    <dgm:cxn modelId="{7B00B969-324E-4058-B112-84B9476285CF}" type="presParOf" srcId="{CFB732DF-7962-46C8-9F6D-620EF8879017}" destId="{A93BFAA6-1973-4E88-AA44-8193630D49A5}" srcOrd="1" destOrd="0" presId="urn:microsoft.com/office/officeart/2008/layout/LinedList"/>
    <dgm:cxn modelId="{246E1081-C902-4A8A-8D18-5E6EBDD35A6F}" type="presParOf" srcId="{CFB732DF-7962-46C8-9F6D-620EF8879017}" destId="{9D14A533-0540-4419-9010-4DD340491086}" srcOrd="2" destOrd="0" presId="urn:microsoft.com/office/officeart/2008/layout/LinedList"/>
    <dgm:cxn modelId="{8D2C7612-497C-4DD7-9E2B-5AC0781D65DC}" type="presParOf" srcId="{42FDFDC8-18EA-423B-9790-2F80D93FE8B2}" destId="{1789B0BD-C35C-4EA4-AB3B-E0AA19DE06B5}" srcOrd="5" destOrd="0" presId="urn:microsoft.com/office/officeart/2008/layout/LinedList"/>
    <dgm:cxn modelId="{E98C6836-9302-430F-A90E-EA7CA103C605}" type="presParOf" srcId="{42FDFDC8-18EA-423B-9790-2F80D93FE8B2}" destId="{D32F9B5F-5AFD-4E15-BDED-28C8EEDF91E3}" srcOrd="6" destOrd="0" presId="urn:microsoft.com/office/officeart/2008/layout/LinedList"/>
    <dgm:cxn modelId="{C8DEADE0-469E-43D3-B8E4-5F32D1263ACF}" type="presParOf" srcId="{42FDFDC8-18EA-423B-9790-2F80D93FE8B2}" destId="{05543676-C7C1-43ED-830E-695F3CD82F46}" srcOrd="7" destOrd="0" presId="urn:microsoft.com/office/officeart/2008/layout/LinedList"/>
    <dgm:cxn modelId="{1CF72A01-F494-4DB9-9B19-D053FE3537D4}" type="presParOf" srcId="{05543676-C7C1-43ED-830E-695F3CD82F46}" destId="{511D345F-5092-4BF2-AAC8-FF438F8EA01A}" srcOrd="0" destOrd="0" presId="urn:microsoft.com/office/officeart/2008/layout/LinedList"/>
    <dgm:cxn modelId="{C95548FD-EC2A-4BE4-8C30-F98B5C58DC8A}" type="presParOf" srcId="{05543676-C7C1-43ED-830E-695F3CD82F46}" destId="{F4E39A1F-4CA7-40CE-BF1E-E5C3B067D4F6}" srcOrd="1" destOrd="0" presId="urn:microsoft.com/office/officeart/2008/layout/LinedList"/>
    <dgm:cxn modelId="{E3018CDD-29FF-40E8-808F-2C8A8C94B7D1}" type="presParOf" srcId="{05543676-C7C1-43ED-830E-695F3CD82F46}" destId="{FF0FB668-D132-4062-B876-F495D4656102}" srcOrd="2" destOrd="0" presId="urn:microsoft.com/office/officeart/2008/layout/LinedList"/>
    <dgm:cxn modelId="{56EFE006-E04C-4F85-B38D-7FE5D68B3297}" type="presParOf" srcId="{42FDFDC8-18EA-423B-9790-2F80D93FE8B2}" destId="{5E6B0F21-51BF-4E6C-A45F-1D24335B604B}" srcOrd="8" destOrd="0" presId="urn:microsoft.com/office/officeart/2008/layout/LinedList"/>
    <dgm:cxn modelId="{9F248743-5741-486D-B293-5A98A06B8134}" type="presParOf" srcId="{42FDFDC8-18EA-423B-9790-2F80D93FE8B2}" destId="{65BA6D46-BD17-45C7-9655-C219E14A9C6D}" srcOrd="9" destOrd="0" presId="urn:microsoft.com/office/officeart/2008/layout/LinedList"/>
    <dgm:cxn modelId="{E2E75504-DD9B-4017-9DF6-1A174414FDEA}" type="presParOf" srcId="{42FDFDC8-18EA-423B-9790-2F80D93FE8B2}" destId="{A2F57FFC-267F-4288-94F3-6AB7FDDAD2FA}" srcOrd="10" destOrd="0" presId="urn:microsoft.com/office/officeart/2008/layout/LinedList"/>
    <dgm:cxn modelId="{D394A662-055B-4090-8F29-BD7757B3F194}" type="presParOf" srcId="{A2F57FFC-267F-4288-94F3-6AB7FDDAD2FA}" destId="{D1B154D5-5E36-4586-AEC0-402DB0153DA5}" srcOrd="0" destOrd="0" presId="urn:microsoft.com/office/officeart/2008/layout/LinedList"/>
    <dgm:cxn modelId="{9A9D408C-9E0C-417B-95EE-3E1225792656}" type="presParOf" srcId="{A2F57FFC-267F-4288-94F3-6AB7FDDAD2FA}" destId="{EDDF0991-82B4-4856-B0F0-18A4BE172273}" srcOrd="1" destOrd="0" presId="urn:microsoft.com/office/officeart/2008/layout/LinedList"/>
    <dgm:cxn modelId="{495BF4DA-6378-4407-8E43-B13192FB785F}" type="presParOf" srcId="{A2F57FFC-267F-4288-94F3-6AB7FDDAD2FA}" destId="{8D54332A-F45D-48E2-BC54-6F7234B6535A}" srcOrd="2" destOrd="0" presId="urn:microsoft.com/office/officeart/2008/layout/LinedList"/>
    <dgm:cxn modelId="{99E852CA-ADA8-406C-AF74-9AE51268C511}" type="presParOf" srcId="{42FDFDC8-18EA-423B-9790-2F80D93FE8B2}" destId="{411DB24F-2F93-46EA-B800-3E5E47906279}" srcOrd="11" destOrd="0" presId="urn:microsoft.com/office/officeart/2008/layout/LinedList"/>
    <dgm:cxn modelId="{94E5034C-493F-4C49-820E-58C601452EBB}" type="presParOf" srcId="{42FDFDC8-18EA-423B-9790-2F80D93FE8B2}" destId="{0343152A-542E-4E28-9F43-7684B585C91F}" srcOrd="12" destOrd="0" presId="urn:microsoft.com/office/officeart/2008/layout/LinedList"/>
    <dgm:cxn modelId="{F6D72E48-3760-4D9C-8E44-3ADF2FA3F0C2}" type="presParOf" srcId="{42FDFDC8-18EA-423B-9790-2F80D93FE8B2}" destId="{BEFCDE5A-BE1E-4738-ABBC-998E0971D6A0}" srcOrd="13" destOrd="0" presId="urn:microsoft.com/office/officeart/2008/layout/LinedList"/>
    <dgm:cxn modelId="{01588962-F0F3-445F-8187-B40FFAB46013}" type="presParOf" srcId="{BEFCDE5A-BE1E-4738-ABBC-998E0971D6A0}" destId="{11DE6692-FEAD-4BA3-9E8D-DA73F70547B4}" srcOrd="0" destOrd="0" presId="urn:microsoft.com/office/officeart/2008/layout/LinedList"/>
    <dgm:cxn modelId="{A56B9AA7-B8F0-4E4B-8D60-B9C0CFA90AA7}" type="presParOf" srcId="{BEFCDE5A-BE1E-4738-ABBC-998E0971D6A0}" destId="{8F2C3EBF-96E6-48F2-9182-1363049309BF}" srcOrd="1" destOrd="0" presId="urn:microsoft.com/office/officeart/2008/layout/LinedList"/>
    <dgm:cxn modelId="{0F009B01-D008-43B3-BF75-9C280405F542}" type="presParOf" srcId="{BEFCDE5A-BE1E-4738-ABBC-998E0971D6A0}" destId="{FB2C58DA-2E3C-4D29-89BF-476F893A9A00}" srcOrd="2" destOrd="0" presId="urn:microsoft.com/office/officeart/2008/layout/LinedList"/>
    <dgm:cxn modelId="{D0E17276-BC67-4377-BA81-AD9D8467E186}" type="presParOf" srcId="{42FDFDC8-18EA-423B-9790-2F80D93FE8B2}" destId="{6DE8A15D-E3C5-407B-87CA-3F4387685008}" srcOrd="14" destOrd="0" presId="urn:microsoft.com/office/officeart/2008/layout/LinedList"/>
    <dgm:cxn modelId="{0EB621FE-F70F-4853-9F29-EE012BA4EA11}" type="presParOf" srcId="{42FDFDC8-18EA-423B-9790-2F80D93FE8B2}" destId="{DD78F2B6-B600-4176-80E8-A8838F4929AD}" srcOrd="15" destOrd="0" presId="urn:microsoft.com/office/officeart/2008/layout/LinedList"/>
    <dgm:cxn modelId="{F10FC2D4-9C35-4EA5-86BA-65189AAC64C0}" type="presParOf" srcId="{42FDFDC8-18EA-423B-9790-2F80D93FE8B2}" destId="{04099716-E318-4A9D-8B84-3CF662D0A63B}" srcOrd="16" destOrd="0" presId="urn:microsoft.com/office/officeart/2008/layout/LinedList"/>
    <dgm:cxn modelId="{8E09250D-764F-49A3-BE4C-9C986D9A9051}" type="presParOf" srcId="{04099716-E318-4A9D-8B84-3CF662D0A63B}" destId="{32F86ED9-1C8B-4A5E-851F-B532DEAD8D20}" srcOrd="0" destOrd="0" presId="urn:microsoft.com/office/officeart/2008/layout/LinedList"/>
    <dgm:cxn modelId="{F1E0E638-68A1-47FD-9796-EAB9CEB12FAD}" type="presParOf" srcId="{04099716-E318-4A9D-8B84-3CF662D0A63B}" destId="{D3007FB4-955E-43CD-92CE-0C46C62146A0}" srcOrd="1" destOrd="0" presId="urn:microsoft.com/office/officeart/2008/layout/LinedList"/>
    <dgm:cxn modelId="{7D75702D-0159-4FBD-913F-590ADBDC82BF}" type="presParOf" srcId="{04099716-E318-4A9D-8B84-3CF662D0A63B}" destId="{9B198F53-4605-44BF-86D7-0496AB694A04}" srcOrd="2" destOrd="0" presId="urn:microsoft.com/office/officeart/2008/layout/LinedList"/>
    <dgm:cxn modelId="{6BA12A2E-4BAF-4A63-B063-EF757537EF4F}" type="presParOf" srcId="{42FDFDC8-18EA-423B-9790-2F80D93FE8B2}" destId="{02216D88-9E30-410E-8C6B-331B3FE959B5}" srcOrd="17" destOrd="0" presId="urn:microsoft.com/office/officeart/2008/layout/LinedList"/>
    <dgm:cxn modelId="{DB485632-2EB8-4B65-BD0E-4D067164EA2C}" type="presParOf" srcId="{42FDFDC8-18EA-423B-9790-2F80D93FE8B2}" destId="{95E42DA1-3B95-4EBF-9069-CE1833D2CA57}"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2C1BB6-B6F1-45B4-B994-C6F07022E7D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FEB80AF-795E-41FD-BA98-23A9A082FB20}">
      <dgm:prSet phldrT="[Text]"/>
      <dgm:spPr/>
      <dgm:t>
        <a:bodyPr/>
        <a:lstStyle/>
        <a:p>
          <a:r>
            <a:rPr lang="en-US" dirty="0"/>
            <a:t>Main meeting</a:t>
          </a:r>
        </a:p>
      </dgm:t>
    </dgm:pt>
    <dgm:pt modelId="{6E7CD4AD-59A2-4596-865F-EA42F313A367}" type="parTrans" cxnId="{A2BF16E7-A32C-4913-931C-2B8B86717C07}">
      <dgm:prSet/>
      <dgm:spPr/>
      <dgm:t>
        <a:bodyPr/>
        <a:lstStyle/>
        <a:p>
          <a:endParaRPr lang="en-US"/>
        </a:p>
      </dgm:t>
    </dgm:pt>
    <dgm:pt modelId="{E6862712-6391-4517-9C4B-B1625F998820}" type="sibTrans" cxnId="{A2BF16E7-A32C-4913-931C-2B8B86717C07}">
      <dgm:prSet/>
      <dgm:spPr/>
      <dgm:t>
        <a:bodyPr/>
        <a:lstStyle/>
        <a:p>
          <a:endParaRPr lang="en-US"/>
        </a:p>
      </dgm:t>
    </dgm:pt>
    <dgm:pt modelId="{606B70A5-16B9-4687-B5E5-75B33EDC0878}">
      <dgm:prSet phldrT="[Text]"/>
      <dgm:spPr/>
      <dgm:t>
        <a:bodyPr/>
        <a:lstStyle/>
        <a:p>
          <a:r>
            <a:rPr lang="en-US" dirty="0"/>
            <a:t>Encourage participation</a:t>
          </a:r>
        </a:p>
      </dgm:t>
    </dgm:pt>
    <dgm:pt modelId="{445FF6E8-EA4F-4DB5-B465-D7054FE03732}" type="parTrans" cxnId="{9C10B4E2-5BED-47FC-B3AD-CC89728CC446}">
      <dgm:prSet/>
      <dgm:spPr/>
      <dgm:t>
        <a:bodyPr/>
        <a:lstStyle/>
        <a:p>
          <a:endParaRPr lang="en-US"/>
        </a:p>
      </dgm:t>
    </dgm:pt>
    <dgm:pt modelId="{FDE0CB11-32BC-491F-B257-F16F16E213A2}" type="sibTrans" cxnId="{9C10B4E2-5BED-47FC-B3AD-CC89728CC446}">
      <dgm:prSet/>
      <dgm:spPr/>
      <dgm:t>
        <a:bodyPr/>
        <a:lstStyle/>
        <a:p>
          <a:endParaRPr lang="en-US"/>
        </a:p>
      </dgm:t>
    </dgm:pt>
    <dgm:pt modelId="{BB0ECDD9-4147-429F-A6C5-F8C21541FF1D}">
      <dgm:prSet phldrT="[Text]"/>
      <dgm:spPr/>
      <dgm:t>
        <a:bodyPr/>
        <a:lstStyle/>
        <a:p>
          <a:r>
            <a:rPr lang="en-US" dirty="0"/>
            <a:t>Ask open ended questions</a:t>
          </a:r>
        </a:p>
      </dgm:t>
    </dgm:pt>
    <dgm:pt modelId="{B9D9413C-5B41-4D2B-ACA8-90B389300FA0}" type="parTrans" cxnId="{EC6A2D54-C974-4980-98EB-2DFDC1030498}">
      <dgm:prSet/>
      <dgm:spPr/>
      <dgm:t>
        <a:bodyPr/>
        <a:lstStyle/>
        <a:p>
          <a:endParaRPr lang="en-US"/>
        </a:p>
      </dgm:t>
    </dgm:pt>
    <dgm:pt modelId="{B2561069-D741-41DD-8BF6-F43E10B281FD}" type="sibTrans" cxnId="{EC6A2D54-C974-4980-98EB-2DFDC1030498}">
      <dgm:prSet/>
      <dgm:spPr/>
      <dgm:t>
        <a:bodyPr/>
        <a:lstStyle/>
        <a:p>
          <a:endParaRPr lang="en-US"/>
        </a:p>
      </dgm:t>
    </dgm:pt>
    <dgm:pt modelId="{BB2B5182-BC1D-4347-B391-9587C683A412}">
      <dgm:prSet phldrT="[Text]"/>
      <dgm:spPr/>
      <dgm:t>
        <a:bodyPr/>
        <a:lstStyle/>
        <a:p>
          <a:r>
            <a:rPr lang="en-US" dirty="0"/>
            <a:t>Ask participants by name to respond if they are inactive</a:t>
          </a:r>
        </a:p>
      </dgm:t>
    </dgm:pt>
    <dgm:pt modelId="{572855E1-9DEF-4A89-913C-82DA169707E6}" type="parTrans" cxnId="{877B1B92-5D2C-49CB-A507-1798A7F7AA5E}">
      <dgm:prSet/>
      <dgm:spPr/>
      <dgm:t>
        <a:bodyPr/>
        <a:lstStyle/>
        <a:p>
          <a:endParaRPr lang="en-US"/>
        </a:p>
      </dgm:t>
    </dgm:pt>
    <dgm:pt modelId="{12C63C88-BC34-4440-A7AC-764423820672}" type="sibTrans" cxnId="{877B1B92-5D2C-49CB-A507-1798A7F7AA5E}">
      <dgm:prSet/>
      <dgm:spPr/>
      <dgm:t>
        <a:bodyPr/>
        <a:lstStyle/>
        <a:p>
          <a:endParaRPr lang="en-US"/>
        </a:p>
      </dgm:t>
    </dgm:pt>
    <dgm:pt modelId="{4642A4FE-B9C5-4BFD-97C9-BAE59B25476C}">
      <dgm:prSet phldrT="[Text]"/>
      <dgm:spPr/>
      <dgm:t>
        <a:bodyPr/>
        <a:lstStyle/>
        <a:p>
          <a:r>
            <a:rPr lang="en-US" dirty="0"/>
            <a:t>Observe participants’ non-verbal feedback and identify confusions and address the issue</a:t>
          </a:r>
        </a:p>
      </dgm:t>
    </dgm:pt>
    <dgm:pt modelId="{7271B52D-3157-4495-A16F-8081B6CB17FD}" type="parTrans" cxnId="{2C363709-4C1F-4A61-BC7C-63CA3BC34969}">
      <dgm:prSet/>
      <dgm:spPr/>
      <dgm:t>
        <a:bodyPr/>
        <a:lstStyle/>
        <a:p>
          <a:endParaRPr lang="en-US"/>
        </a:p>
      </dgm:t>
    </dgm:pt>
    <dgm:pt modelId="{D47D2466-38E9-4F38-9058-C2A21246899D}" type="sibTrans" cxnId="{2C363709-4C1F-4A61-BC7C-63CA3BC34969}">
      <dgm:prSet/>
      <dgm:spPr/>
      <dgm:t>
        <a:bodyPr/>
        <a:lstStyle/>
        <a:p>
          <a:endParaRPr lang="en-US"/>
        </a:p>
      </dgm:t>
    </dgm:pt>
    <dgm:pt modelId="{7CA1896E-1C05-4E65-AF73-ABFB52A3B168}">
      <dgm:prSet phldrT="[Text]"/>
      <dgm:spPr/>
      <dgm:t>
        <a:bodyPr/>
        <a:lstStyle/>
        <a:p>
          <a:r>
            <a:rPr lang="en-US" dirty="0"/>
            <a:t>Summarize key points of after every agenda item for clarity and build consensus</a:t>
          </a:r>
        </a:p>
      </dgm:t>
    </dgm:pt>
    <dgm:pt modelId="{DDBDE514-374B-4CBD-9ED3-670EBB42C39F}" type="parTrans" cxnId="{69E6A9AD-A5BE-4826-9E52-4E837C188132}">
      <dgm:prSet/>
      <dgm:spPr/>
      <dgm:t>
        <a:bodyPr/>
        <a:lstStyle/>
        <a:p>
          <a:endParaRPr lang="en-US"/>
        </a:p>
      </dgm:t>
    </dgm:pt>
    <dgm:pt modelId="{5114BDA1-623A-40F5-B506-764906706A23}" type="sibTrans" cxnId="{69E6A9AD-A5BE-4826-9E52-4E837C188132}">
      <dgm:prSet/>
      <dgm:spPr/>
      <dgm:t>
        <a:bodyPr/>
        <a:lstStyle/>
        <a:p>
          <a:endParaRPr lang="en-US"/>
        </a:p>
      </dgm:t>
    </dgm:pt>
    <dgm:pt modelId="{6F24C216-7CDA-4828-A2BE-C46680B651BE}" type="pres">
      <dgm:prSet presAssocID="{732C1BB6-B6F1-45B4-B994-C6F07022E7D9}" presName="vert0" presStyleCnt="0">
        <dgm:presLayoutVars>
          <dgm:dir/>
          <dgm:animOne val="branch"/>
          <dgm:animLvl val="lvl"/>
        </dgm:presLayoutVars>
      </dgm:prSet>
      <dgm:spPr/>
    </dgm:pt>
    <dgm:pt modelId="{C568A32E-5E8B-40FF-ACDB-C12DC07FD4AE}" type="pres">
      <dgm:prSet presAssocID="{4FEB80AF-795E-41FD-BA98-23A9A082FB20}" presName="thickLine" presStyleLbl="alignNode1" presStyleIdx="0" presStyleCnt="1"/>
      <dgm:spPr/>
    </dgm:pt>
    <dgm:pt modelId="{FB7940D0-F088-43BB-BD65-783A714EB065}" type="pres">
      <dgm:prSet presAssocID="{4FEB80AF-795E-41FD-BA98-23A9A082FB20}" presName="horz1" presStyleCnt="0"/>
      <dgm:spPr/>
    </dgm:pt>
    <dgm:pt modelId="{5465B80B-E53A-48EA-9B2E-80A07628AE05}" type="pres">
      <dgm:prSet presAssocID="{4FEB80AF-795E-41FD-BA98-23A9A082FB20}" presName="tx1" presStyleLbl="revTx" presStyleIdx="0" presStyleCnt="6"/>
      <dgm:spPr/>
    </dgm:pt>
    <dgm:pt modelId="{10DF869A-2DFD-4023-BD6E-6489A3C7F7BB}" type="pres">
      <dgm:prSet presAssocID="{4FEB80AF-795E-41FD-BA98-23A9A082FB20}" presName="vert1" presStyleCnt="0"/>
      <dgm:spPr/>
    </dgm:pt>
    <dgm:pt modelId="{A9CDE3B2-69EA-4E07-9EE0-1728B61D5FB1}" type="pres">
      <dgm:prSet presAssocID="{606B70A5-16B9-4687-B5E5-75B33EDC0878}" presName="vertSpace2a" presStyleCnt="0"/>
      <dgm:spPr/>
    </dgm:pt>
    <dgm:pt modelId="{C75C0167-5DEB-4E2E-AE17-E0A5E007AEC9}" type="pres">
      <dgm:prSet presAssocID="{606B70A5-16B9-4687-B5E5-75B33EDC0878}" presName="horz2" presStyleCnt="0"/>
      <dgm:spPr/>
    </dgm:pt>
    <dgm:pt modelId="{C6C77082-95E7-4BFA-8438-FB4AD4DCC1EF}" type="pres">
      <dgm:prSet presAssocID="{606B70A5-16B9-4687-B5E5-75B33EDC0878}" presName="horzSpace2" presStyleCnt="0"/>
      <dgm:spPr/>
    </dgm:pt>
    <dgm:pt modelId="{2063DE29-135F-42C8-8869-A29535D008DA}" type="pres">
      <dgm:prSet presAssocID="{606B70A5-16B9-4687-B5E5-75B33EDC0878}" presName="tx2" presStyleLbl="revTx" presStyleIdx="1" presStyleCnt="6"/>
      <dgm:spPr/>
    </dgm:pt>
    <dgm:pt modelId="{EE4621F9-0499-42A6-B045-91A2401FB9E0}" type="pres">
      <dgm:prSet presAssocID="{606B70A5-16B9-4687-B5E5-75B33EDC0878}" presName="vert2" presStyleCnt="0"/>
      <dgm:spPr/>
    </dgm:pt>
    <dgm:pt modelId="{382FA683-34B6-4A29-9B46-D697B5541692}" type="pres">
      <dgm:prSet presAssocID="{606B70A5-16B9-4687-B5E5-75B33EDC0878}" presName="thinLine2b" presStyleLbl="callout" presStyleIdx="0" presStyleCnt="5"/>
      <dgm:spPr/>
    </dgm:pt>
    <dgm:pt modelId="{C16B3B74-2286-4F41-B696-21421954DC1B}" type="pres">
      <dgm:prSet presAssocID="{606B70A5-16B9-4687-B5E5-75B33EDC0878}" presName="vertSpace2b" presStyleCnt="0"/>
      <dgm:spPr/>
    </dgm:pt>
    <dgm:pt modelId="{5F53B529-70EB-46AA-BC8F-F018F58DD594}" type="pres">
      <dgm:prSet presAssocID="{BB0ECDD9-4147-429F-A6C5-F8C21541FF1D}" presName="horz2" presStyleCnt="0"/>
      <dgm:spPr/>
    </dgm:pt>
    <dgm:pt modelId="{181F6019-A5BA-42E0-931F-E84C27BCBE72}" type="pres">
      <dgm:prSet presAssocID="{BB0ECDD9-4147-429F-A6C5-F8C21541FF1D}" presName="horzSpace2" presStyleCnt="0"/>
      <dgm:spPr/>
    </dgm:pt>
    <dgm:pt modelId="{3A53FA06-3427-4369-BFDD-201057054745}" type="pres">
      <dgm:prSet presAssocID="{BB0ECDD9-4147-429F-A6C5-F8C21541FF1D}" presName="tx2" presStyleLbl="revTx" presStyleIdx="2" presStyleCnt="6"/>
      <dgm:spPr/>
    </dgm:pt>
    <dgm:pt modelId="{D1AF100E-8A5B-43FD-9ECA-8A32164A01C5}" type="pres">
      <dgm:prSet presAssocID="{BB0ECDD9-4147-429F-A6C5-F8C21541FF1D}" presName="vert2" presStyleCnt="0"/>
      <dgm:spPr/>
    </dgm:pt>
    <dgm:pt modelId="{2F92EC82-8F0E-4C8C-A597-D4E80C7EDE3E}" type="pres">
      <dgm:prSet presAssocID="{BB0ECDD9-4147-429F-A6C5-F8C21541FF1D}" presName="thinLine2b" presStyleLbl="callout" presStyleIdx="1" presStyleCnt="5"/>
      <dgm:spPr/>
    </dgm:pt>
    <dgm:pt modelId="{897C8E2D-3F4E-48EC-852A-5583586DE4AE}" type="pres">
      <dgm:prSet presAssocID="{BB0ECDD9-4147-429F-A6C5-F8C21541FF1D}" presName="vertSpace2b" presStyleCnt="0"/>
      <dgm:spPr/>
    </dgm:pt>
    <dgm:pt modelId="{AFD37B21-0F93-4CFD-97D4-23E82149E412}" type="pres">
      <dgm:prSet presAssocID="{BB2B5182-BC1D-4347-B391-9587C683A412}" presName="horz2" presStyleCnt="0"/>
      <dgm:spPr/>
    </dgm:pt>
    <dgm:pt modelId="{69F12D4A-E531-408E-9515-CDFE6563F200}" type="pres">
      <dgm:prSet presAssocID="{BB2B5182-BC1D-4347-B391-9587C683A412}" presName="horzSpace2" presStyleCnt="0"/>
      <dgm:spPr/>
    </dgm:pt>
    <dgm:pt modelId="{9C3AE656-FEAB-4943-840D-2147D7724DBF}" type="pres">
      <dgm:prSet presAssocID="{BB2B5182-BC1D-4347-B391-9587C683A412}" presName="tx2" presStyleLbl="revTx" presStyleIdx="3" presStyleCnt="6"/>
      <dgm:spPr/>
    </dgm:pt>
    <dgm:pt modelId="{E04B29C6-CA06-48EB-988A-967312D07510}" type="pres">
      <dgm:prSet presAssocID="{BB2B5182-BC1D-4347-B391-9587C683A412}" presName="vert2" presStyleCnt="0"/>
      <dgm:spPr/>
    </dgm:pt>
    <dgm:pt modelId="{D06176A5-29E8-4FF6-9513-BECAB7DE63C3}" type="pres">
      <dgm:prSet presAssocID="{BB2B5182-BC1D-4347-B391-9587C683A412}" presName="thinLine2b" presStyleLbl="callout" presStyleIdx="2" presStyleCnt="5"/>
      <dgm:spPr/>
    </dgm:pt>
    <dgm:pt modelId="{F7F43D18-E74A-4C6A-8EEE-DD98F388E592}" type="pres">
      <dgm:prSet presAssocID="{BB2B5182-BC1D-4347-B391-9587C683A412}" presName="vertSpace2b" presStyleCnt="0"/>
      <dgm:spPr/>
    </dgm:pt>
    <dgm:pt modelId="{D536CBCB-C186-4CFF-9AB6-19C7D41526B8}" type="pres">
      <dgm:prSet presAssocID="{4642A4FE-B9C5-4BFD-97C9-BAE59B25476C}" presName="horz2" presStyleCnt="0"/>
      <dgm:spPr/>
    </dgm:pt>
    <dgm:pt modelId="{4F4D3C36-591D-469E-8707-B59371D0F741}" type="pres">
      <dgm:prSet presAssocID="{4642A4FE-B9C5-4BFD-97C9-BAE59B25476C}" presName="horzSpace2" presStyleCnt="0"/>
      <dgm:spPr/>
    </dgm:pt>
    <dgm:pt modelId="{5880274F-2895-4E67-987B-F9ACB4108D62}" type="pres">
      <dgm:prSet presAssocID="{4642A4FE-B9C5-4BFD-97C9-BAE59B25476C}" presName="tx2" presStyleLbl="revTx" presStyleIdx="4" presStyleCnt="6"/>
      <dgm:spPr/>
    </dgm:pt>
    <dgm:pt modelId="{367E80CC-870E-4DF3-8D04-C7C4EB3067CD}" type="pres">
      <dgm:prSet presAssocID="{4642A4FE-B9C5-4BFD-97C9-BAE59B25476C}" presName="vert2" presStyleCnt="0"/>
      <dgm:spPr/>
    </dgm:pt>
    <dgm:pt modelId="{04448D8F-448E-46DB-B756-48713ACFE595}" type="pres">
      <dgm:prSet presAssocID="{4642A4FE-B9C5-4BFD-97C9-BAE59B25476C}" presName="thinLine2b" presStyleLbl="callout" presStyleIdx="3" presStyleCnt="5"/>
      <dgm:spPr/>
    </dgm:pt>
    <dgm:pt modelId="{46FFA0A0-F2FB-4D94-BC73-28A278BD12BD}" type="pres">
      <dgm:prSet presAssocID="{4642A4FE-B9C5-4BFD-97C9-BAE59B25476C}" presName="vertSpace2b" presStyleCnt="0"/>
      <dgm:spPr/>
    </dgm:pt>
    <dgm:pt modelId="{BFA5BDD0-387E-485B-974D-0BA45B0C2304}" type="pres">
      <dgm:prSet presAssocID="{7CA1896E-1C05-4E65-AF73-ABFB52A3B168}" presName="horz2" presStyleCnt="0"/>
      <dgm:spPr/>
    </dgm:pt>
    <dgm:pt modelId="{610B30EB-E6F9-4339-80F1-DA27E093AD0D}" type="pres">
      <dgm:prSet presAssocID="{7CA1896E-1C05-4E65-AF73-ABFB52A3B168}" presName="horzSpace2" presStyleCnt="0"/>
      <dgm:spPr/>
    </dgm:pt>
    <dgm:pt modelId="{3F835B42-C6C2-4C72-BE8F-451A3104ECA7}" type="pres">
      <dgm:prSet presAssocID="{7CA1896E-1C05-4E65-AF73-ABFB52A3B168}" presName="tx2" presStyleLbl="revTx" presStyleIdx="5" presStyleCnt="6"/>
      <dgm:spPr/>
    </dgm:pt>
    <dgm:pt modelId="{1CC6DAA7-2852-49B6-A54D-0F7B56B4904F}" type="pres">
      <dgm:prSet presAssocID="{7CA1896E-1C05-4E65-AF73-ABFB52A3B168}" presName="vert2" presStyleCnt="0"/>
      <dgm:spPr/>
    </dgm:pt>
    <dgm:pt modelId="{78EB7174-AB87-4FB6-87D0-4E57E9B725D4}" type="pres">
      <dgm:prSet presAssocID="{7CA1896E-1C05-4E65-AF73-ABFB52A3B168}" presName="thinLine2b" presStyleLbl="callout" presStyleIdx="4" presStyleCnt="5"/>
      <dgm:spPr/>
    </dgm:pt>
    <dgm:pt modelId="{C52B1A31-100E-4B66-8D41-9E6B27D17E26}" type="pres">
      <dgm:prSet presAssocID="{7CA1896E-1C05-4E65-AF73-ABFB52A3B168}" presName="vertSpace2b" presStyleCnt="0"/>
      <dgm:spPr/>
    </dgm:pt>
  </dgm:ptLst>
  <dgm:cxnLst>
    <dgm:cxn modelId="{2C363709-4C1F-4A61-BC7C-63CA3BC34969}" srcId="{4FEB80AF-795E-41FD-BA98-23A9A082FB20}" destId="{4642A4FE-B9C5-4BFD-97C9-BAE59B25476C}" srcOrd="3" destOrd="0" parTransId="{7271B52D-3157-4495-A16F-8081B6CB17FD}" sibTransId="{D47D2466-38E9-4F38-9058-C2A21246899D}"/>
    <dgm:cxn modelId="{73B0EA18-DC53-4268-8C25-BE29D18D69BE}" type="presOf" srcId="{606B70A5-16B9-4687-B5E5-75B33EDC0878}" destId="{2063DE29-135F-42C8-8869-A29535D008DA}" srcOrd="0" destOrd="0" presId="urn:microsoft.com/office/officeart/2008/layout/LinedList"/>
    <dgm:cxn modelId="{F424631B-1D8C-468B-B97B-C3232DAE1912}" type="presOf" srcId="{7CA1896E-1C05-4E65-AF73-ABFB52A3B168}" destId="{3F835B42-C6C2-4C72-BE8F-451A3104ECA7}" srcOrd="0" destOrd="0" presId="urn:microsoft.com/office/officeart/2008/layout/LinedList"/>
    <dgm:cxn modelId="{F9DF7E26-462E-4ABF-906D-A6F40EE4C3BA}" type="presOf" srcId="{4642A4FE-B9C5-4BFD-97C9-BAE59B25476C}" destId="{5880274F-2895-4E67-987B-F9ACB4108D62}" srcOrd="0" destOrd="0" presId="urn:microsoft.com/office/officeart/2008/layout/LinedList"/>
    <dgm:cxn modelId="{A887E442-2881-4642-89B3-FDA8D4CBCB41}" type="presOf" srcId="{4FEB80AF-795E-41FD-BA98-23A9A082FB20}" destId="{5465B80B-E53A-48EA-9B2E-80A07628AE05}" srcOrd="0" destOrd="0" presId="urn:microsoft.com/office/officeart/2008/layout/LinedList"/>
    <dgm:cxn modelId="{EC6A2D54-C974-4980-98EB-2DFDC1030498}" srcId="{4FEB80AF-795E-41FD-BA98-23A9A082FB20}" destId="{BB0ECDD9-4147-429F-A6C5-F8C21541FF1D}" srcOrd="1" destOrd="0" parTransId="{B9D9413C-5B41-4D2B-ACA8-90B389300FA0}" sibTransId="{B2561069-D741-41DD-8BF6-F43E10B281FD}"/>
    <dgm:cxn modelId="{877B1B92-5D2C-49CB-A507-1798A7F7AA5E}" srcId="{4FEB80AF-795E-41FD-BA98-23A9A082FB20}" destId="{BB2B5182-BC1D-4347-B391-9587C683A412}" srcOrd="2" destOrd="0" parTransId="{572855E1-9DEF-4A89-913C-82DA169707E6}" sibTransId="{12C63C88-BC34-4440-A7AC-764423820672}"/>
    <dgm:cxn modelId="{4184909D-BF32-45E6-BB6C-C025331A7BA4}" type="presOf" srcId="{BB2B5182-BC1D-4347-B391-9587C683A412}" destId="{9C3AE656-FEAB-4943-840D-2147D7724DBF}" srcOrd="0" destOrd="0" presId="urn:microsoft.com/office/officeart/2008/layout/LinedList"/>
    <dgm:cxn modelId="{69E6A9AD-A5BE-4826-9E52-4E837C188132}" srcId="{4FEB80AF-795E-41FD-BA98-23A9A082FB20}" destId="{7CA1896E-1C05-4E65-AF73-ABFB52A3B168}" srcOrd="4" destOrd="0" parTransId="{DDBDE514-374B-4CBD-9ED3-670EBB42C39F}" sibTransId="{5114BDA1-623A-40F5-B506-764906706A23}"/>
    <dgm:cxn modelId="{11880EB0-01E1-4AA6-956B-BCA90317736F}" type="presOf" srcId="{732C1BB6-B6F1-45B4-B994-C6F07022E7D9}" destId="{6F24C216-7CDA-4828-A2BE-C46680B651BE}" srcOrd="0" destOrd="0" presId="urn:microsoft.com/office/officeart/2008/layout/LinedList"/>
    <dgm:cxn modelId="{E8B159BB-F860-4FA8-9FE5-C363979D88A8}" type="presOf" srcId="{BB0ECDD9-4147-429F-A6C5-F8C21541FF1D}" destId="{3A53FA06-3427-4369-BFDD-201057054745}" srcOrd="0" destOrd="0" presId="urn:microsoft.com/office/officeart/2008/layout/LinedList"/>
    <dgm:cxn modelId="{9C10B4E2-5BED-47FC-B3AD-CC89728CC446}" srcId="{4FEB80AF-795E-41FD-BA98-23A9A082FB20}" destId="{606B70A5-16B9-4687-B5E5-75B33EDC0878}" srcOrd="0" destOrd="0" parTransId="{445FF6E8-EA4F-4DB5-B465-D7054FE03732}" sibTransId="{FDE0CB11-32BC-491F-B257-F16F16E213A2}"/>
    <dgm:cxn modelId="{A2BF16E7-A32C-4913-931C-2B8B86717C07}" srcId="{732C1BB6-B6F1-45B4-B994-C6F07022E7D9}" destId="{4FEB80AF-795E-41FD-BA98-23A9A082FB20}" srcOrd="0" destOrd="0" parTransId="{6E7CD4AD-59A2-4596-865F-EA42F313A367}" sibTransId="{E6862712-6391-4517-9C4B-B1625F998820}"/>
    <dgm:cxn modelId="{294102AE-6D60-4B1C-8578-4F2AECBA3012}" type="presParOf" srcId="{6F24C216-7CDA-4828-A2BE-C46680B651BE}" destId="{C568A32E-5E8B-40FF-ACDB-C12DC07FD4AE}" srcOrd="0" destOrd="0" presId="urn:microsoft.com/office/officeart/2008/layout/LinedList"/>
    <dgm:cxn modelId="{16AD2069-3E33-4426-8243-26F2E03C8396}" type="presParOf" srcId="{6F24C216-7CDA-4828-A2BE-C46680B651BE}" destId="{FB7940D0-F088-43BB-BD65-783A714EB065}" srcOrd="1" destOrd="0" presId="urn:microsoft.com/office/officeart/2008/layout/LinedList"/>
    <dgm:cxn modelId="{32B81026-9469-48C2-BFA2-35123FB06CBE}" type="presParOf" srcId="{FB7940D0-F088-43BB-BD65-783A714EB065}" destId="{5465B80B-E53A-48EA-9B2E-80A07628AE05}" srcOrd="0" destOrd="0" presId="urn:microsoft.com/office/officeart/2008/layout/LinedList"/>
    <dgm:cxn modelId="{D8A85D9E-49D3-43B7-91AC-85ED88400DCD}" type="presParOf" srcId="{FB7940D0-F088-43BB-BD65-783A714EB065}" destId="{10DF869A-2DFD-4023-BD6E-6489A3C7F7BB}" srcOrd="1" destOrd="0" presId="urn:microsoft.com/office/officeart/2008/layout/LinedList"/>
    <dgm:cxn modelId="{FA9EF23F-F375-4282-A132-E450426C39E2}" type="presParOf" srcId="{10DF869A-2DFD-4023-BD6E-6489A3C7F7BB}" destId="{A9CDE3B2-69EA-4E07-9EE0-1728B61D5FB1}" srcOrd="0" destOrd="0" presId="urn:microsoft.com/office/officeart/2008/layout/LinedList"/>
    <dgm:cxn modelId="{549B39E5-2FDA-4A18-B3A7-6F50A0AF2D94}" type="presParOf" srcId="{10DF869A-2DFD-4023-BD6E-6489A3C7F7BB}" destId="{C75C0167-5DEB-4E2E-AE17-E0A5E007AEC9}" srcOrd="1" destOrd="0" presId="urn:microsoft.com/office/officeart/2008/layout/LinedList"/>
    <dgm:cxn modelId="{2066FF06-1333-4BCF-BB1D-9163E989C1F0}" type="presParOf" srcId="{C75C0167-5DEB-4E2E-AE17-E0A5E007AEC9}" destId="{C6C77082-95E7-4BFA-8438-FB4AD4DCC1EF}" srcOrd="0" destOrd="0" presId="urn:microsoft.com/office/officeart/2008/layout/LinedList"/>
    <dgm:cxn modelId="{1675C061-6FBD-451E-85C3-893ECE11B2DF}" type="presParOf" srcId="{C75C0167-5DEB-4E2E-AE17-E0A5E007AEC9}" destId="{2063DE29-135F-42C8-8869-A29535D008DA}" srcOrd="1" destOrd="0" presId="urn:microsoft.com/office/officeart/2008/layout/LinedList"/>
    <dgm:cxn modelId="{17820C75-2D46-4453-9C86-CE7AFF9674AB}" type="presParOf" srcId="{C75C0167-5DEB-4E2E-AE17-E0A5E007AEC9}" destId="{EE4621F9-0499-42A6-B045-91A2401FB9E0}" srcOrd="2" destOrd="0" presId="urn:microsoft.com/office/officeart/2008/layout/LinedList"/>
    <dgm:cxn modelId="{B636432F-EB2E-4FC0-A80A-230F31AA0D6B}" type="presParOf" srcId="{10DF869A-2DFD-4023-BD6E-6489A3C7F7BB}" destId="{382FA683-34B6-4A29-9B46-D697B5541692}" srcOrd="2" destOrd="0" presId="urn:microsoft.com/office/officeart/2008/layout/LinedList"/>
    <dgm:cxn modelId="{F84EBF47-DA69-4752-BC9A-A62642358EF8}" type="presParOf" srcId="{10DF869A-2DFD-4023-BD6E-6489A3C7F7BB}" destId="{C16B3B74-2286-4F41-B696-21421954DC1B}" srcOrd="3" destOrd="0" presId="urn:microsoft.com/office/officeart/2008/layout/LinedList"/>
    <dgm:cxn modelId="{1EC55AF2-896D-4114-99ED-09857FE1B1E2}" type="presParOf" srcId="{10DF869A-2DFD-4023-BD6E-6489A3C7F7BB}" destId="{5F53B529-70EB-46AA-BC8F-F018F58DD594}" srcOrd="4" destOrd="0" presId="urn:microsoft.com/office/officeart/2008/layout/LinedList"/>
    <dgm:cxn modelId="{4A4FEAD4-1D17-4C2B-93CB-934067BF4A1D}" type="presParOf" srcId="{5F53B529-70EB-46AA-BC8F-F018F58DD594}" destId="{181F6019-A5BA-42E0-931F-E84C27BCBE72}" srcOrd="0" destOrd="0" presId="urn:microsoft.com/office/officeart/2008/layout/LinedList"/>
    <dgm:cxn modelId="{1751FE24-F03B-4FA0-AB82-583C8BF32710}" type="presParOf" srcId="{5F53B529-70EB-46AA-BC8F-F018F58DD594}" destId="{3A53FA06-3427-4369-BFDD-201057054745}" srcOrd="1" destOrd="0" presId="urn:microsoft.com/office/officeart/2008/layout/LinedList"/>
    <dgm:cxn modelId="{902F885B-3754-43E6-A542-E2DC67C73D5B}" type="presParOf" srcId="{5F53B529-70EB-46AA-BC8F-F018F58DD594}" destId="{D1AF100E-8A5B-43FD-9ECA-8A32164A01C5}" srcOrd="2" destOrd="0" presId="urn:microsoft.com/office/officeart/2008/layout/LinedList"/>
    <dgm:cxn modelId="{7AB7FC01-3314-4244-ABE4-08A6BABC0948}" type="presParOf" srcId="{10DF869A-2DFD-4023-BD6E-6489A3C7F7BB}" destId="{2F92EC82-8F0E-4C8C-A597-D4E80C7EDE3E}" srcOrd="5" destOrd="0" presId="urn:microsoft.com/office/officeart/2008/layout/LinedList"/>
    <dgm:cxn modelId="{29CB800F-6C8D-4832-A71E-F1C0A39AE901}" type="presParOf" srcId="{10DF869A-2DFD-4023-BD6E-6489A3C7F7BB}" destId="{897C8E2D-3F4E-48EC-852A-5583586DE4AE}" srcOrd="6" destOrd="0" presId="urn:microsoft.com/office/officeart/2008/layout/LinedList"/>
    <dgm:cxn modelId="{47EBAD5F-0BDE-4617-A392-69602CD141AF}" type="presParOf" srcId="{10DF869A-2DFD-4023-BD6E-6489A3C7F7BB}" destId="{AFD37B21-0F93-4CFD-97D4-23E82149E412}" srcOrd="7" destOrd="0" presId="urn:microsoft.com/office/officeart/2008/layout/LinedList"/>
    <dgm:cxn modelId="{87DFECAE-91E5-4129-9C72-3F7916FB7885}" type="presParOf" srcId="{AFD37B21-0F93-4CFD-97D4-23E82149E412}" destId="{69F12D4A-E531-408E-9515-CDFE6563F200}" srcOrd="0" destOrd="0" presId="urn:microsoft.com/office/officeart/2008/layout/LinedList"/>
    <dgm:cxn modelId="{57BA33C1-D1C7-44F4-8A0D-9C7EAF1F0C97}" type="presParOf" srcId="{AFD37B21-0F93-4CFD-97D4-23E82149E412}" destId="{9C3AE656-FEAB-4943-840D-2147D7724DBF}" srcOrd="1" destOrd="0" presId="urn:microsoft.com/office/officeart/2008/layout/LinedList"/>
    <dgm:cxn modelId="{990701F2-0F39-4346-A39A-DC9299F078CE}" type="presParOf" srcId="{AFD37B21-0F93-4CFD-97D4-23E82149E412}" destId="{E04B29C6-CA06-48EB-988A-967312D07510}" srcOrd="2" destOrd="0" presId="urn:microsoft.com/office/officeart/2008/layout/LinedList"/>
    <dgm:cxn modelId="{6EEA056C-7364-47D2-9364-371682DF0678}" type="presParOf" srcId="{10DF869A-2DFD-4023-BD6E-6489A3C7F7BB}" destId="{D06176A5-29E8-4FF6-9513-BECAB7DE63C3}" srcOrd="8" destOrd="0" presId="urn:microsoft.com/office/officeart/2008/layout/LinedList"/>
    <dgm:cxn modelId="{B573E43B-B232-4F81-BBA7-B455562D5C3A}" type="presParOf" srcId="{10DF869A-2DFD-4023-BD6E-6489A3C7F7BB}" destId="{F7F43D18-E74A-4C6A-8EEE-DD98F388E592}" srcOrd="9" destOrd="0" presId="urn:microsoft.com/office/officeart/2008/layout/LinedList"/>
    <dgm:cxn modelId="{5F51743A-6C35-4CD8-9049-0E4664C51192}" type="presParOf" srcId="{10DF869A-2DFD-4023-BD6E-6489A3C7F7BB}" destId="{D536CBCB-C186-4CFF-9AB6-19C7D41526B8}" srcOrd="10" destOrd="0" presId="urn:microsoft.com/office/officeart/2008/layout/LinedList"/>
    <dgm:cxn modelId="{4BB2A6B7-72C9-4173-B73F-8C1E984BED2F}" type="presParOf" srcId="{D536CBCB-C186-4CFF-9AB6-19C7D41526B8}" destId="{4F4D3C36-591D-469E-8707-B59371D0F741}" srcOrd="0" destOrd="0" presId="urn:microsoft.com/office/officeart/2008/layout/LinedList"/>
    <dgm:cxn modelId="{2E1DD4FC-750F-4C03-A05D-DA03699A000A}" type="presParOf" srcId="{D536CBCB-C186-4CFF-9AB6-19C7D41526B8}" destId="{5880274F-2895-4E67-987B-F9ACB4108D62}" srcOrd="1" destOrd="0" presId="urn:microsoft.com/office/officeart/2008/layout/LinedList"/>
    <dgm:cxn modelId="{D6375052-12CD-4C43-BB3D-88F9ACAA9897}" type="presParOf" srcId="{D536CBCB-C186-4CFF-9AB6-19C7D41526B8}" destId="{367E80CC-870E-4DF3-8D04-C7C4EB3067CD}" srcOrd="2" destOrd="0" presId="urn:microsoft.com/office/officeart/2008/layout/LinedList"/>
    <dgm:cxn modelId="{E1AAA64F-4047-431A-996B-084C1730EE30}" type="presParOf" srcId="{10DF869A-2DFD-4023-BD6E-6489A3C7F7BB}" destId="{04448D8F-448E-46DB-B756-48713ACFE595}" srcOrd="11" destOrd="0" presId="urn:microsoft.com/office/officeart/2008/layout/LinedList"/>
    <dgm:cxn modelId="{9E5CA892-A54B-4675-BECD-D88A7243F34B}" type="presParOf" srcId="{10DF869A-2DFD-4023-BD6E-6489A3C7F7BB}" destId="{46FFA0A0-F2FB-4D94-BC73-28A278BD12BD}" srcOrd="12" destOrd="0" presId="urn:microsoft.com/office/officeart/2008/layout/LinedList"/>
    <dgm:cxn modelId="{8D43A969-C39B-4016-8C5F-B941AF264AFF}" type="presParOf" srcId="{10DF869A-2DFD-4023-BD6E-6489A3C7F7BB}" destId="{BFA5BDD0-387E-485B-974D-0BA45B0C2304}" srcOrd="13" destOrd="0" presId="urn:microsoft.com/office/officeart/2008/layout/LinedList"/>
    <dgm:cxn modelId="{CA6C615A-86D9-4B7A-8EC4-7242354AB8D7}" type="presParOf" srcId="{BFA5BDD0-387E-485B-974D-0BA45B0C2304}" destId="{610B30EB-E6F9-4339-80F1-DA27E093AD0D}" srcOrd="0" destOrd="0" presId="urn:microsoft.com/office/officeart/2008/layout/LinedList"/>
    <dgm:cxn modelId="{EE3F2D5B-B71D-4C36-98DF-D50E51B539B5}" type="presParOf" srcId="{BFA5BDD0-387E-485B-974D-0BA45B0C2304}" destId="{3F835B42-C6C2-4C72-BE8F-451A3104ECA7}" srcOrd="1" destOrd="0" presId="urn:microsoft.com/office/officeart/2008/layout/LinedList"/>
    <dgm:cxn modelId="{125D3E0B-03B7-4681-8EE5-604CB067B443}" type="presParOf" srcId="{BFA5BDD0-387E-485B-974D-0BA45B0C2304}" destId="{1CC6DAA7-2852-49B6-A54D-0F7B56B4904F}" srcOrd="2" destOrd="0" presId="urn:microsoft.com/office/officeart/2008/layout/LinedList"/>
    <dgm:cxn modelId="{1093AFB7-2937-465F-B595-AC2A0674726E}" type="presParOf" srcId="{10DF869A-2DFD-4023-BD6E-6489A3C7F7BB}" destId="{78EB7174-AB87-4FB6-87D0-4E57E9B725D4}" srcOrd="14" destOrd="0" presId="urn:microsoft.com/office/officeart/2008/layout/LinedList"/>
    <dgm:cxn modelId="{D6507501-3F0B-4F0E-B03F-4FEBB4639596}" type="presParOf" srcId="{10DF869A-2DFD-4023-BD6E-6489A3C7F7BB}" destId="{C52B1A31-100E-4B66-8D41-9E6B27D17E2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84CC6-8F4D-4498-B320-14FDC38F4CDB}">
      <dsp:nvSpPr>
        <dsp:cNvPr id="0" name=""/>
        <dsp:cNvSpPr/>
      </dsp:nvSpPr>
      <dsp:spPr>
        <a:xfrm>
          <a:off x="0" y="419533"/>
          <a:ext cx="3143249" cy="18859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Information meeting-to explain something</a:t>
          </a:r>
        </a:p>
      </dsp:txBody>
      <dsp:txXfrm>
        <a:off x="0" y="419533"/>
        <a:ext cx="3143249" cy="1885950"/>
      </dsp:txXfrm>
    </dsp:sp>
    <dsp:sp modelId="{E132C097-E098-4D1F-AF98-1E6FA734D040}">
      <dsp:nvSpPr>
        <dsp:cNvPr id="0" name=""/>
        <dsp:cNvSpPr/>
      </dsp:nvSpPr>
      <dsp:spPr>
        <a:xfrm>
          <a:off x="3457575" y="419533"/>
          <a:ext cx="3143249" cy="18859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Team meeting-teams share info, give updates, make decisions, announcements</a:t>
          </a:r>
        </a:p>
      </dsp:txBody>
      <dsp:txXfrm>
        <a:off x="3457575" y="419533"/>
        <a:ext cx="3143249" cy="1885950"/>
      </dsp:txXfrm>
    </dsp:sp>
    <dsp:sp modelId="{8FC0BD54-1A7E-4BF9-B951-4A76F29B31C0}">
      <dsp:nvSpPr>
        <dsp:cNvPr id="0" name=""/>
        <dsp:cNvSpPr/>
      </dsp:nvSpPr>
      <dsp:spPr>
        <a:xfrm>
          <a:off x="6915149" y="419533"/>
          <a:ext cx="3143249" cy="18859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Kick off meeting-different departments meet for a project</a:t>
          </a:r>
        </a:p>
      </dsp:txBody>
      <dsp:txXfrm>
        <a:off x="6915149" y="419533"/>
        <a:ext cx="3143249" cy="1885950"/>
      </dsp:txXfrm>
    </dsp:sp>
    <dsp:sp modelId="{439BA9BC-83DB-437F-BF26-74254F631641}">
      <dsp:nvSpPr>
        <dsp:cNvPr id="0" name=""/>
        <dsp:cNvSpPr/>
      </dsp:nvSpPr>
      <dsp:spPr>
        <a:xfrm>
          <a:off x="1728787" y="2619808"/>
          <a:ext cx="3143249" cy="18859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Progress report meetings</a:t>
          </a:r>
        </a:p>
      </dsp:txBody>
      <dsp:txXfrm>
        <a:off x="1728787" y="2619808"/>
        <a:ext cx="3143249" cy="1885950"/>
      </dsp:txXfrm>
    </dsp:sp>
    <dsp:sp modelId="{A56AB90F-6540-4981-A40F-E38C62C25171}">
      <dsp:nvSpPr>
        <dsp:cNvPr id="0" name=""/>
        <dsp:cNvSpPr/>
      </dsp:nvSpPr>
      <dsp:spPr>
        <a:xfrm>
          <a:off x="5186362" y="2619807"/>
          <a:ext cx="3143249" cy="18859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Debrief meeting-to discuss what was or wasn’t successful about a project</a:t>
          </a:r>
        </a:p>
      </dsp:txBody>
      <dsp:txXfrm>
        <a:off x="5186362" y="2619807"/>
        <a:ext cx="3143249" cy="1885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084D9-C2C2-46E5-8740-F6D75F4DB08C}">
      <dsp:nvSpPr>
        <dsp:cNvPr id="0" name=""/>
        <dsp:cNvSpPr/>
      </dsp:nvSpPr>
      <dsp:spPr>
        <a:xfrm>
          <a:off x="47148" y="1691"/>
          <a:ext cx="3113782" cy="18682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Decision-making meeting-to reach agreement on one or more issues</a:t>
          </a:r>
        </a:p>
      </dsp:txBody>
      <dsp:txXfrm>
        <a:off x="47148" y="1691"/>
        <a:ext cx="3113782" cy="1868269"/>
      </dsp:txXfrm>
    </dsp:sp>
    <dsp:sp modelId="{B829E9A6-F985-4A42-8018-ED4CAF3E9889}">
      <dsp:nvSpPr>
        <dsp:cNvPr id="0" name=""/>
        <dsp:cNvSpPr/>
      </dsp:nvSpPr>
      <dsp:spPr>
        <a:xfrm>
          <a:off x="3472308" y="1691"/>
          <a:ext cx="3113782" cy="1868269"/>
        </a:xfrm>
        <a:prstGeom prst="rect">
          <a:avLst/>
        </a:prstGeom>
        <a:solidFill>
          <a:schemeClr val="accent4">
            <a:hueOff val="6807678"/>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Brainstorming meeting-to think or share new ideas about a topic or to solve a problem</a:t>
          </a:r>
        </a:p>
      </dsp:txBody>
      <dsp:txXfrm>
        <a:off x="3472308" y="1691"/>
        <a:ext cx="3113782" cy="1868269"/>
      </dsp:txXfrm>
    </dsp:sp>
    <dsp:sp modelId="{3D108B69-FB4A-4F12-AB02-350FE04F164A}">
      <dsp:nvSpPr>
        <dsp:cNvPr id="0" name=""/>
        <dsp:cNvSpPr/>
      </dsp:nvSpPr>
      <dsp:spPr>
        <a:xfrm>
          <a:off x="6897469" y="1691"/>
          <a:ext cx="3113782" cy="1868269"/>
        </a:xfrm>
        <a:prstGeom prst="rect">
          <a:avLst/>
        </a:prstGeom>
        <a:solidFill>
          <a:schemeClr val="accent4">
            <a:hueOff val="13615356"/>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Delegate work meeting-to assign tasks to people, giving details</a:t>
          </a:r>
        </a:p>
      </dsp:txBody>
      <dsp:txXfrm>
        <a:off x="6897469" y="1691"/>
        <a:ext cx="3113782" cy="1868269"/>
      </dsp:txXfrm>
    </dsp:sp>
    <dsp:sp modelId="{E3167F1D-CD20-4CE3-BD15-1DBED5DC12A3}">
      <dsp:nvSpPr>
        <dsp:cNvPr id="0" name=""/>
        <dsp:cNvSpPr/>
      </dsp:nvSpPr>
      <dsp:spPr>
        <a:xfrm>
          <a:off x="3472308" y="2181339"/>
          <a:ext cx="3113782" cy="1868269"/>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Persuasive meeting-to achieve group consensus and gain support for a course of action</a:t>
          </a:r>
        </a:p>
      </dsp:txBody>
      <dsp:txXfrm>
        <a:off x="3472308" y="2181339"/>
        <a:ext cx="3113782" cy="1868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08FB1-DA61-4819-90F2-04ECB93E7BF3}">
      <dsp:nvSpPr>
        <dsp:cNvPr id="0" name=""/>
        <dsp:cNvSpPr/>
      </dsp:nvSpPr>
      <dsp:spPr>
        <a:xfrm flipH="1">
          <a:off x="1694589" y="903512"/>
          <a:ext cx="1935774" cy="1786673"/>
        </a:xfrm>
        <a:prstGeom prst="triangl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67186-9780-48FD-8429-5B2F93B42117}">
      <dsp:nvSpPr>
        <dsp:cNvPr id="0" name=""/>
        <dsp:cNvSpPr/>
      </dsp:nvSpPr>
      <dsp:spPr>
        <a:xfrm>
          <a:off x="3002291" y="376206"/>
          <a:ext cx="5492871" cy="365397"/>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Agenda is prepared.</a:t>
          </a:r>
        </a:p>
      </dsp:txBody>
      <dsp:txXfrm>
        <a:off x="3020128" y="394043"/>
        <a:ext cx="5457197" cy="329723"/>
      </dsp:txXfrm>
    </dsp:sp>
    <dsp:sp modelId="{273F7E37-C4E3-4FCA-8D48-478A3CC5DCA3}">
      <dsp:nvSpPr>
        <dsp:cNvPr id="0" name=""/>
        <dsp:cNvSpPr/>
      </dsp:nvSpPr>
      <dsp:spPr>
        <a:xfrm>
          <a:off x="2923092" y="744900"/>
          <a:ext cx="5681267" cy="372707"/>
        </a:xfrm>
        <a:prstGeom prst="roundRect">
          <a:avLst/>
        </a:prstGeom>
        <a:solidFill>
          <a:schemeClr val="lt1">
            <a:alpha val="90000"/>
            <a:hueOff val="0"/>
            <a:satOff val="0"/>
            <a:lumOff val="0"/>
            <a:alphaOff val="0"/>
          </a:schemeClr>
        </a:solidFill>
        <a:ln w="12700" cap="flat" cmpd="sng" algn="ctr">
          <a:solidFill>
            <a:schemeClr val="accent3">
              <a:hueOff val="-353548"/>
              <a:satOff val="1606"/>
              <a:lumOff val="-1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rPr>
            <a:t>Participants come prepared.</a:t>
          </a:r>
        </a:p>
      </dsp:txBody>
      <dsp:txXfrm>
        <a:off x="2941286" y="763094"/>
        <a:ext cx="5644879" cy="336319"/>
      </dsp:txXfrm>
    </dsp:sp>
    <dsp:sp modelId="{0D6F6DC8-0798-4968-9644-28CF8429ADB4}">
      <dsp:nvSpPr>
        <dsp:cNvPr id="0" name=""/>
        <dsp:cNvSpPr/>
      </dsp:nvSpPr>
      <dsp:spPr>
        <a:xfrm>
          <a:off x="2238536" y="1378278"/>
          <a:ext cx="6755565" cy="1662058"/>
        </a:xfrm>
        <a:prstGeom prst="roundRect">
          <a:avLst/>
        </a:prstGeom>
        <a:solidFill>
          <a:schemeClr val="lt1">
            <a:alpha val="90000"/>
            <a:hueOff val="0"/>
            <a:satOff val="0"/>
            <a:lumOff val="0"/>
            <a:alphaOff val="0"/>
          </a:schemeClr>
        </a:solidFill>
        <a:ln w="12700" cap="flat" cmpd="sng" algn="ctr">
          <a:solidFill>
            <a:schemeClr val="accent3">
              <a:hueOff val="-707096"/>
              <a:satOff val="3212"/>
              <a:lumOff val="-3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rgbClr val="FF0000"/>
              </a:solidFill>
            </a:rPr>
            <a:t>Chair runs the meeting effectively.</a:t>
          </a:r>
        </a:p>
        <a:p>
          <a:pPr marL="228600" lvl="1" indent="-228600" algn="l" defTabSz="1066800">
            <a:lnSpc>
              <a:spcPct val="90000"/>
            </a:lnSpc>
            <a:spcBef>
              <a:spcPct val="0"/>
            </a:spcBef>
            <a:spcAft>
              <a:spcPct val="15000"/>
            </a:spcAft>
            <a:buChar char="•"/>
          </a:pPr>
          <a:r>
            <a:rPr lang="en-US" sz="2400" kern="1200" dirty="0">
              <a:solidFill>
                <a:srgbClr val="FF0000"/>
              </a:solidFill>
            </a:rPr>
            <a:t>No deviation from agenda</a:t>
          </a:r>
        </a:p>
        <a:p>
          <a:pPr marL="228600" lvl="1" indent="-228600" algn="l" defTabSz="1066800">
            <a:lnSpc>
              <a:spcPct val="90000"/>
            </a:lnSpc>
            <a:spcBef>
              <a:spcPct val="0"/>
            </a:spcBef>
            <a:spcAft>
              <a:spcPct val="15000"/>
            </a:spcAft>
            <a:buChar char="•"/>
          </a:pPr>
          <a:r>
            <a:rPr lang="en-US" sz="2400" kern="1200" dirty="0">
              <a:solidFill>
                <a:srgbClr val="FF0000"/>
              </a:solidFill>
            </a:rPr>
            <a:t>Honorable behavior</a:t>
          </a:r>
        </a:p>
        <a:p>
          <a:pPr marL="228600" lvl="1" indent="-228600" algn="l" defTabSz="1066800">
            <a:lnSpc>
              <a:spcPct val="90000"/>
            </a:lnSpc>
            <a:spcBef>
              <a:spcPct val="0"/>
            </a:spcBef>
            <a:spcAft>
              <a:spcPct val="15000"/>
            </a:spcAft>
            <a:buChar char="•"/>
          </a:pPr>
          <a:r>
            <a:rPr lang="en-US" sz="2400" kern="1200" dirty="0">
              <a:solidFill>
                <a:srgbClr val="FF0000"/>
              </a:solidFill>
            </a:rPr>
            <a:t>Even participation</a:t>
          </a:r>
        </a:p>
      </dsp:txBody>
      <dsp:txXfrm>
        <a:off x="2319671" y="1459413"/>
        <a:ext cx="6593295" cy="1499788"/>
      </dsp:txXfrm>
    </dsp:sp>
    <dsp:sp modelId="{2DEE513C-F767-47F8-8843-95AEB8C7E0B4}">
      <dsp:nvSpPr>
        <dsp:cNvPr id="0" name=""/>
        <dsp:cNvSpPr/>
      </dsp:nvSpPr>
      <dsp:spPr>
        <a:xfrm>
          <a:off x="2608280" y="3266953"/>
          <a:ext cx="5801193" cy="488177"/>
        </a:xfrm>
        <a:prstGeom prst="roundRect">
          <a:avLst/>
        </a:prstGeom>
        <a:solidFill>
          <a:schemeClr val="lt1">
            <a:alpha val="90000"/>
            <a:hueOff val="0"/>
            <a:satOff val="0"/>
            <a:lumOff val="0"/>
            <a:alphaOff val="0"/>
          </a:schemeClr>
        </a:solidFill>
        <a:ln w="12700" cap="flat" cmpd="sng" algn="ctr">
          <a:solidFill>
            <a:schemeClr val="accent3">
              <a:hueOff val="-1060644"/>
              <a:satOff val="4819"/>
              <a:lumOff val="-5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Suitable time</a:t>
          </a:r>
        </a:p>
      </dsp:txBody>
      <dsp:txXfrm>
        <a:off x="2632111" y="3290784"/>
        <a:ext cx="5753531" cy="440515"/>
      </dsp:txXfrm>
    </dsp:sp>
    <dsp:sp modelId="{806AF0D4-2DAB-420B-AB36-512FD9D4B601}">
      <dsp:nvSpPr>
        <dsp:cNvPr id="0" name=""/>
        <dsp:cNvSpPr/>
      </dsp:nvSpPr>
      <dsp:spPr>
        <a:xfrm>
          <a:off x="2853130" y="3813945"/>
          <a:ext cx="5526377" cy="741322"/>
        </a:xfrm>
        <a:prstGeom prst="roundRect">
          <a:avLst/>
        </a:prstGeom>
        <a:solidFill>
          <a:schemeClr val="lt1">
            <a:alpha val="90000"/>
            <a:hueOff val="0"/>
            <a:satOff val="0"/>
            <a:lumOff val="0"/>
            <a:alphaOff val="0"/>
          </a:schemeClr>
        </a:solidFill>
        <a:ln w="12700" cap="flat" cmpd="sng" algn="ctr">
          <a:solidFill>
            <a:schemeClr val="accent3">
              <a:hueOff val="-1414192"/>
              <a:satOff val="6425"/>
              <a:lumOff val="-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Suitable venue</a:t>
          </a:r>
        </a:p>
      </dsp:txBody>
      <dsp:txXfrm>
        <a:off x="2889318" y="3850133"/>
        <a:ext cx="5454001" cy="668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9C75D-7498-4E8E-BCD6-ABCCF2CE4DEE}">
      <dsp:nvSpPr>
        <dsp:cNvPr id="0" name=""/>
        <dsp:cNvSpPr/>
      </dsp:nvSpPr>
      <dsp:spPr>
        <a:xfrm>
          <a:off x="0" y="406974"/>
          <a:ext cx="11572406" cy="47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8E651-302A-493D-8123-FF81C9999DF9}">
      <dsp:nvSpPr>
        <dsp:cNvPr id="0" name=""/>
        <dsp:cNvSpPr/>
      </dsp:nvSpPr>
      <dsp:spPr>
        <a:xfrm>
          <a:off x="578620" y="126534"/>
          <a:ext cx="8100684"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187" tIns="0" rIns="306187" bIns="0" numCol="1" spcCol="1270" anchor="ctr" anchorCtr="0">
          <a:noAutofit/>
        </a:bodyPr>
        <a:lstStyle/>
        <a:p>
          <a:pPr marL="0" lvl="0" indent="0" algn="l" defTabSz="1422400">
            <a:lnSpc>
              <a:spcPct val="90000"/>
            </a:lnSpc>
            <a:spcBef>
              <a:spcPct val="0"/>
            </a:spcBef>
            <a:spcAft>
              <a:spcPct val="35000"/>
            </a:spcAft>
            <a:buNone/>
          </a:pPr>
          <a:r>
            <a:rPr lang="en-US" sz="3200" kern="1200" dirty="0"/>
            <a:t>Determine meeting type and purpose</a:t>
          </a:r>
        </a:p>
      </dsp:txBody>
      <dsp:txXfrm>
        <a:off x="606000" y="153914"/>
        <a:ext cx="8045924" cy="506120"/>
      </dsp:txXfrm>
    </dsp:sp>
    <dsp:sp modelId="{B0B363B7-F98E-451C-B259-96DE50EFA2F1}">
      <dsp:nvSpPr>
        <dsp:cNvPr id="0" name=""/>
        <dsp:cNvSpPr/>
      </dsp:nvSpPr>
      <dsp:spPr>
        <a:xfrm>
          <a:off x="0" y="1268814"/>
          <a:ext cx="11572406" cy="478800"/>
        </a:xfrm>
        <a:prstGeom prst="rect">
          <a:avLst/>
        </a:prstGeom>
        <a:solidFill>
          <a:schemeClr val="lt1">
            <a:alpha val="90000"/>
            <a:hueOff val="0"/>
            <a:satOff val="0"/>
            <a:lumOff val="0"/>
            <a:alphaOff val="0"/>
          </a:schemeClr>
        </a:solidFill>
        <a:ln w="12700" cap="flat" cmpd="sng" algn="ctr">
          <a:solidFill>
            <a:schemeClr val="accent4">
              <a:hueOff val="4084606"/>
              <a:satOff val="-4797"/>
              <a:lumOff val="1843"/>
              <a:alphaOff val="0"/>
            </a:schemeClr>
          </a:solidFill>
          <a:prstDash val="solid"/>
        </a:ln>
        <a:effectLst/>
      </dsp:spPr>
      <dsp:style>
        <a:lnRef idx="2">
          <a:scrgbClr r="0" g="0" b="0"/>
        </a:lnRef>
        <a:fillRef idx="1">
          <a:scrgbClr r="0" g="0" b="0"/>
        </a:fillRef>
        <a:effectRef idx="0">
          <a:scrgbClr r="0" g="0" b="0"/>
        </a:effectRef>
        <a:fontRef idx="minor"/>
      </dsp:style>
    </dsp:sp>
    <dsp:sp modelId="{5E63D794-D39E-44D7-948E-7D9D91C4B9FD}">
      <dsp:nvSpPr>
        <dsp:cNvPr id="0" name=""/>
        <dsp:cNvSpPr/>
      </dsp:nvSpPr>
      <dsp:spPr>
        <a:xfrm>
          <a:off x="578620" y="988374"/>
          <a:ext cx="8100684" cy="560880"/>
        </a:xfrm>
        <a:prstGeom prst="roundRect">
          <a:avLst/>
        </a:prstGeom>
        <a:solidFill>
          <a:schemeClr val="accent4">
            <a:hueOff val="4084606"/>
            <a:satOff val="-4797"/>
            <a:lumOff val="1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187" tIns="0" rIns="306187" bIns="0" numCol="1" spcCol="1270" anchor="ctr" anchorCtr="0">
          <a:noAutofit/>
        </a:bodyPr>
        <a:lstStyle/>
        <a:p>
          <a:pPr marL="0" lvl="0" indent="0" algn="l" defTabSz="1422400">
            <a:lnSpc>
              <a:spcPct val="90000"/>
            </a:lnSpc>
            <a:spcBef>
              <a:spcPct val="0"/>
            </a:spcBef>
            <a:spcAft>
              <a:spcPct val="35000"/>
            </a:spcAft>
            <a:buNone/>
          </a:pPr>
          <a:r>
            <a:rPr lang="en-US" sz="3200" kern="1200" dirty="0"/>
            <a:t>Prepare agenda</a:t>
          </a:r>
        </a:p>
      </dsp:txBody>
      <dsp:txXfrm>
        <a:off x="606000" y="1015754"/>
        <a:ext cx="8045924" cy="506120"/>
      </dsp:txXfrm>
    </dsp:sp>
    <dsp:sp modelId="{835E16A4-7921-4123-A2E5-236270AD0C98}">
      <dsp:nvSpPr>
        <dsp:cNvPr id="0" name=""/>
        <dsp:cNvSpPr/>
      </dsp:nvSpPr>
      <dsp:spPr>
        <a:xfrm>
          <a:off x="0" y="2130654"/>
          <a:ext cx="11572406" cy="478800"/>
        </a:xfrm>
        <a:prstGeom prst="rect">
          <a:avLst/>
        </a:prstGeom>
        <a:solidFill>
          <a:schemeClr val="lt1">
            <a:alpha val="90000"/>
            <a:hueOff val="0"/>
            <a:satOff val="0"/>
            <a:lumOff val="0"/>
            <a:alphaOff val="0"/>
          </a:schemeClr>
        </a:solidFill>
        <a:ln w="12700" cap="flat" cmpd="sng" algn="ctr">
          <a:solidFill>
            <a:schemeClr val="accent4">
              <a:hueOff val="8169213"/>
              <a:satOff val="-9594"/>
              <a:lumOff val="3686"/>
              <a:alphaOff val="0"/>
            </a:schemeClr>
          </a:solidFill>
          <a:prstDash val="solid"/>
        </a:ln>
        <a:effectLst/>
      </dsp:spPr>
      <dsp:style>
        <a:lnRef idx="2">
          <a:scrgbClr r="0" g="0" b="0"/>
        </a:lnRef>
        <a:fillRef idx="1">
          <a:scrgbClr r="0" g="0" b="0"/>
        </a:fillRef>
        <a:effectRef idx="0">
          <a:scrgbClr r="0" g="0" b="0"/>
        </a:effectRef>
        <a:fontRef idx="minor"/>
      </dsp:style>
    </dsp:sp>
    <dsp:sp modelId="{34A70FFE-7369-4B96-9E45-3E898AED05A6}">
      <dsp:nvSpPr>
        <dsp:cNvPr id="0" name=""/>
        <dsp:cNvSpPr/>
      </dsp:nvSpPr>
      <dsp:spPr>
        <a:xfrm>
          <a:off x="578620" y="1850214"/>
          <a:ext cx="8100684" cy="560880"/>
        </a:xfrm>
        <a:prstGeom prst="roundRect">
          <a:avLst/>
        </a:prstGeom>
        <a:solidFill>
          <a:schemeClr val="accent4">
            <a:hueOff val="8169213"/>
            <a:satOff val="-9594"/>
            <a:lumOff val="36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187" tIns="0" rIns="306187" bIns="0" numCol="1" spcCol="1270" anchor="ctr" anchorCtr="0">
          <a:noAutofit/>
        </a:bodyPr>
        <a:lstStyle/>
        <a:p>
          <a:pPr marL="0" lvl="0" indent="0" algn="l" defTabSz="1422400">
            <a:lnSpc>
              <a:spcPct val="90000"/>
            </a:lnSpc>
            <a:spcBef>
              <a:spcPct val="0"/>
            </a:spcBef>
            <a:spcAft>
              <a:spcPct val="35000"/>
            </a:spcAft>
            <a:buNone/>
          </a:pPr>
          <a:r>
            <a:rPr lang="en-US" sz="3200" kern="1200" dirty="0"/>
            <a:t>Identify attendees</a:t>
          </a:r>
        </a:p>
      </dsp:txBody>
      <dsp:txXfrm>
        <a:off x="606000" y="1877594"/>
        <a:ext cx="8045924" cy="506120"/>
      </dsp:txXfrm>
    </dsp:sp>
    <dsp:sp modelId="{75B21363-1AEF-4D17-93E2-92CC6240FAB3}">
      <dsp:nvSpPr>
        <dsp:cNvPr id="0" name=""/>
        <dsp:cNvSpPr/>
      </dsp:nvSpPr>
      <dsp:spPr>
        <a:xfrm>
          <a:off x="0" y="2992494"/>
          <a:ext cx="11572406" cy="478800"/>
        </a:xfrm>
        <a:prstGeom prst="rect">
          <a:avLst/>
        </a:prstGeom>
        <a:solidFill>
          <a:schemeClr val="lt1">
            <a:alpha val="90000"/>
            <a:hueOff val="0"/>
            <a:satOff val="0"/>
            <a:lumOff val="0"/>
            <a:alphaOff val="0"/>
          </a:schemeClr>
        </a:solidFill>
        <a:ln w="12700" cap="flat" cmpd="sng" algn="ctr">
          <a:solidFill>
            <a:schemeClr val="accent4">
              <a:hueOff val="12253820"/>
              <a:satOff val="-14392"/>
              <a:lumOff val="5530"/>
              <a:alphaOff val="0"/>
            </a:schemeClr>
          </a:solidFill>
          <a:prstDash val="solid"/>
        </a:ln>
        <a:effectLst/>
      </dsp:spPr>
      <dsp:style>
        <a:lnRef idx="2">
          <a:scrgbClr r="0" g="0" b="0"/>
        </a:lnRef>
        <a:fillRef idx="1">
          <a:scrgbClr r="0" g="0" b="0"/>
        </a:fillRef>
        <a:effectRef idx="0">
          <a:scrgbClr r="0" g="0" b="0"/>
        </a:effectRef>
        <a:fontRef idx="minor"/>
      </dsp:style>
    </dsp:sp>
    <dsp:sp modelId="{9F8194C1-EDD6-4688-9186-D808EB3DED2F}">
      <dsp:nvSpPr>
        <dsp:cNvPr id="0" name=""/>
        <dsp:cNvSpPr/>
      </dsp:nvSpPr>
      <dsp:spPr>
        <a:xfrm>
          <a:off x="578620" y="2712054"/>
          <a:ext cx="8100684" cy="560880"/>
        </a:xfrm>
        <a:prstGeom prst="roundRect">
          <a:avLst/>
        </a:prstGeom>
        <a:solidFill>
          <a:schemeClr val="accent4">
            <a:hueOff val="12253820"/>
            <a:satOff val="-14392"/>
            <a:lumOff val="5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187" tIns="0" rIns="306187" bIns="0" numCol="1" spcCol="1270" anchor="ctr" anchorCtr="0">
          <a:noAutofit/>
        </a:bodyPr>
        <a:lstStyle/>
        <a:p>
          <a:pPr marL="0" lvl="0" indent="0" algn="l" defTabSz="1422400">
            <a:lnSpc>
              <a:spcPct val="90000"/>
            </a:lnSpc>
            <a:spcBef>
              <a:spcPct val="0"/>
            </a:spcBef>
            <a:spcAft>
              <a:spcPct val="35000"/>
            </a:spcAft>
            <a:buNone/>
          </a:pPr>
          <a:r>
            <a:rPr lang="en-US" sz="3200" kern="1200" dirty="0"/>
            <a:t>Decide for a suitable time</a:t>
          </a:r>
        </a:p>
      </dsp:txBody>
      <dsp:txXfrm>
        <a:off x="606000" y="2739434"/>
        <a:ext cx="8045924" cy="506120"/>
      </dsp:txXfrm>
    </dsp:sp>
    <dsp:sp modelId="{9592F00B-5520-47AE-91D5-7AA90728CA97}">
      <dsp:nvSpPr>
        <dsp:cNvPr id="0" name=""/>
        <dsp:cNvSpPr/>
      </dsp:nvSpPr>
      <dsp:spPr>
        <a:xfrm>
          <a:off x="0" y="3854334"/>
          <a:ext cx="11572406" cy="478800"/>
        </a:xfrm>
        <a:prstGeom prst="rect">
          <a:avLst/>
        </a:prstGeom>
        <a:solidFill>
          <a:schemeClr val="lt1">
            <a:alpha val="90000"/>
            <a:hueOff val="0"/>
            <a:satOff val="0"/>
            <a:lumOff val="0"/>
            <a:alphaOff val="0"/>
          </a:schemeClr>
        </a:solidFill>
        <a:ln w="12700" cap="flat" cmpd="sng" algn="ctr">
          <a:solidFill>
            <a:schemeClr val="accent4">
              <a:hueOff val="16338426"/>
              <a:satOff val="-19189"/>
              <a:lumOff val="7373"/>
              <a:alphaOff val="0"/>
            </a:schemeClr>
          </a:solidFill>
          <a:prstDash val="solid"/>
        </a:ln>
        <a:effectLst/>
      </dsp:spPr>
      <dsp:style>
        <a:lnRef idx="2">
          <a:scrgbClr r="0" g="0" b="0"/>
        </a:lnRef>
        <a:fillRef idx="1">
          <a:scrgbClr r="0" g="0" b="0"/>
        </a:fillRef>
        <a:effectRef idx="0">
          <a:scrgbClr r="0" g="0" b="0"/>
        </a:effectRef>
        <a:fontRef idx="minor"/>
      </dsp:style>
    </dsp:sp>
    <dsp:sp modelId="{FB743577-3E1E-4A2E-8E12-DF7A20CF13C4}">
      <dsp:nvSpPr>
        <dsp:cNvPr id="0" name=""/>
        <dsp:cNvSpPr/>
      </dsp:nvSpPr>
      <dsp:spPr>
        <a:xfrm>
          <a:off x="578620" y="3573894"/>
          <a:ext cx="8100684" cy="560880"/>
        </a:xfrm>
        <a:prstGeom prst="roundRect">
          <a:avLst/>
        </a:prstGeom>
        <a:solidFill>
          <a:schemeClr val="accent4">
            <a:hueOff val="16338426"/>
            <a:satOff val="-19189"/>
            <a:lumOff val="7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187" tIns="0" rIns="306187" bIns="0" numCol="1" spcCol="1270" anchor="ctr" anchorCtr="0">
          <a:noAutofit/>
        </a:bodyPr>
        <a:lstStyle/>
        <a:p>
          <a:pPr marL="0" lvl="0" indent="0" algn="l" defTabSz="1422400">
            <a:lnSpc>
              <a:spcPct val="90000"/>
            </a:lnSpc>
            <a:spcBef>
              <a:spcPct val="0"/>
            </a:spcBef>
            <a:spcAft>
              <a:spcPct val="35000"/>
            </a:spcAft>
            <a:buNone/>
          </a:pPr>
          <a:r>
            <a:rPr lang="en-US" sz="3200" kern="1200" dirty="0"/>
            <a:t>Select a convenient venue</a:t>
          </a:r>
        </a:p>
      </dsp:txBody>
      <dsp:txXfrm>
        <a:off x="606000" y="3601274"/>
        <a:ext cx="8045924" cy="506120"/>
      </dsp:txXfrm>
    </dsp:sp>
    <dsp:sp modelId="{6EFD0488-4E14-4D87-9553-905342AB8A6A}">
      <dsp:nvSpPr>
        <dsp:cNvPr id="0" name=""/>
        <dsp:cNvSpPr/>
      </dsp:nvSpPr>
      <dsp:spPr>
        <a:xfrm>
          <a:off x="0" y="4716174"/>
          <a:ext cx="11572406" cy="478800"/>
        </a:xfrm>
        <a:prstGeom prst="rect">
          <a:avLst/>
        </a:prstGeom>
        <a:solidFill>
          <a:schemeClr val="lt1">
            <a:alpha val="90000"/>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 modelId="{C88D870E-483F-4CBB-A0A5-12149D897ECD}">
      <dsp:nvSpPr>
        <dsp:cNvPr id="0" name=""/>
        <dsp:cNvSpPr/>
      </dsp:nvSpPr>
      <dsp:spPr>
        <a:xfrm>
          <a:off x="578620" y="4435734"/>
          <a:ext cx="8100684" cy="560880"/>
        </a:xfrm>
        <a:prstGeom prst="round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6187" tIns="0" rIns="306187" bIns="0" numCol="1" spcCol="1270" anchor="ctr" anchorCtr="0">
          <a:noAutofit/>
        </a:bodyPr>
        <a:lstStyle/>
        <a:p>
          <a:pPr marL="0" lvl="0" indent="0" algn="l" defTabSz="1422400">
            <a:lnSpc>
              <a:spcPct val="90000"/>
            </a:lnSpc>
            <a:spcBef>
              <a:spcPct val="0"/>
            </a:spcBef>
            <a:spcAft>
              <a:spcPct val="35000"/>
            </a:spcAft>
            <a:buNone/>
          </a:pPr>
          <a:r>
            <a:rPr lang="en-US" sz="3200" kern="1200" dirty="0"/>
            <a:t>Sending meeting announcement</a:t>
          </a:r>
        </a:p>
      </dsp:txBody>
      <dsp:txXfrm>
        <a:off x="606000" y="4463114"/>
        <a:ext cx="8045924"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91A9-3765-4E6B-AD81-AEBE7C679190}">
      <dsp:nvSpPr>
        <dsp:cNvPr id="0" name=""/>
        <dsp:cNvSpPr/>
      </dsp:nvSpPr>
      <dsp:spPr>
        <a:xfrm>
          <a:off x="-5471576" y="-838202"/>
          <a:ext cx="6518280" cy="6518280"/>
        </a:xfrm>
        <a:prstGeom prst="blockArc">
          <a:avLst>
            <a:gd name="adj1" fmla="val 18900000"/>
            <a:gd name="adj2" fmla="val 2700000"/>
            <a:gd name="adj3" fmla="val 331"/>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B79F4-4451-4EA9-9417-1CA78C972535}">
      <dsp:nvSpPr>
        <dsp:cNvPr id="0" name=""/>
        <dsp:cNvSpPr/>
      </dsp:nvSpPr>
      <dsp:spPr>
        <a:xfrm>
          <a:off x="339657" y="220111"/>
          <a:ext cx="9654103" cy="44002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Be an interested and useful participant</a:t>
          </a:r>
        </a:p>
      </dsp:txBody>
      <dsp:txXfrm>
        <a:off x="339657" y="220111"/>
        <a:ext cx="9654103" cy="440029"/>
      </dsp:txXfrm>
    </dsp:sp>
    <dsp:sp modelId="{E07FB95F-3346-42A8-B59F-649A4B68C61F}">
      <dsp:nvSpPr>
        <dsp:cNvPr id="0" name=""/>
        <dsp:cNvSpPr/>
      </dsp:nvSpPr>
      <dsp:spPr>
        <a:xfrm>
          <a:off x="64639" y="165107"/>
          <a:ext cx="550037" cy="5500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2DBB9C-D12F-46CF-B90C-556B607CEE26}">
      <dsp:nvSpPr>
        <dsp:cNvPr id="0" name=""/>
        <dsp:cNvSpPr/>
      </dsp:nvSpPr>
      <dsp:spPr>
        <a:xfrm>
          <a:off x="738143" y="880543"/>
          <a:ext cx="9255617" cy="440029"/>
        </a:xfrm>
        <a:prstGeom prst="rect">
          <a:avLst/>
        </a:prstGeom>
        <a:solidFill>
          <a:schemeClr val="accent2">
            <a:hueOff val="317965"/>
            <a:satOff val="-7255"/>
            <a:lumOff val="26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Demonstrate your abilities and competence</a:t>
          </a:r>
        </a:p>
      </dsp:txBody>
      <dsp:txXfrm>
        <a:off x="738143" y="880543"/>
        <a:ext cx="9255617" cy="440029"/>
      </dsp:txXfrm>
    </dsp:sp>
    <dsp:sp modelId="{A94FB843-E471-432E-A672-0D959080EC46}">
      <dsp:nvSpPr>
        <dsp:cNvPr id="0" name=""/>
        <dsp:cNvSpPr/>
      </dsp:nvSpPr>
      <dsp:spPr>
        <a:xfrm>
          <a:off x="463125" y="825539"/>
          <a:ext cx="550037" cy="550037"/>
        </a:xfrm>
        <a:prstGeom prst="ellipse">
          <a:avLst/>
        </a:prstGeom>
        <a:solidFill>
          <a:schemeClr val="lt1">
            <a:hueOff val="0"/>
            <a:satOff val="0"/>
            <a:lumOff val="0"/>
            <a:alphaOff val="0"/>
          </a:schemeClr>
        </a:solidFill>
        <a:ln w="12700" cap="flat" cmpd="sng" algn="ctr">
          <a:solidFill>
            <a:schemeClr val="accent2">
              <a:hueOff val="317965"/>
              <a:satOff val="-7255"/>
              <a:lumOff val="2680"/>
              <a:alphaOff val="0"/>
            </a:schemeClr>
          </a:solidFill>
          <a:prstDash val="solid"/>
        </a:ln>
        <a:effectLst/>
      </dsp:spPr>
      <dsp:style>
        <a:lnRef idx="2">
          <a:scrgbClr r="0" g="0" b="0"/>
        </a:lnRef>
        <a:fillRef idx="1">
          <a:scrgbClr r="0" g="0" b="0"/>
        </a:fillRef>
        <a:effectRef idx="0">
          <a:scrgbClr r="0" g="0" b="0"/>
        </a:effectRef>
        <a:fontRef idx="minor"/>
      </dsp:style>
    </dsp:sp>
    <dsp:sp modelId="{350699AC-7CFB-471A-B7C6-AE3F2ADA5919}">
      <dsp:nvSpPr>
        <dsp:cNvPr id="0" name=""/>
        <dsp:cNvSpPr/>
      </dsp:nvSpPr>
      <dsp:spPr>
        <a:xfrm>
          <a:off x="956512" y="1540490"/>
          <a:ext cx="9037248" cy="440029"/>
        </a:xfrm>
        <a:prstGeom prst="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Read the agenda and do the homework</a:t>
          </a:r>
        </a:p>
      </dsp:txBody>
      <dsp:txXfrm>
        <a:off x="956512" y="1540490"/>
        <a:ext cx="9037248" cy="440029"/>
      </dsp:txXfrm>
    </dsp:sp>
    <dsp:sp modelId="{F5C9AC1D-3D71-4AE5-94D5-C186E905EFBC}">
      <dsp:nvSpPr>
        <dsp:cNvPr id="0" name=""/>
        <dsp:cNvSpPr/>
      </dsp:nvSpPr>
      <dsp:spPr>
        <a:xfrm>
          <a:off x="681493" y="1485487"/>
          <a:ext cx="550037" cy="550037"/>
        </a:xfrm>
        <a:prstGeom prst="ellipse">
          <a:avLst/>
        </a:prstGeom>
        <a:solidFill>
          <a:schemeClr val="lt1">
            <a:hueOff val="0"/>
            <a:satOff val="0"/>
            <a:lumOff val="0"/>
            <a:alphaOff val="0"/>
          </a:schemeClr>
        </a:solidFill>
        <a:ln w="12700" cap="flat" cmpd="sng" algn="ctr">
          <a:solidFill>
            <a:schemeClr val="accent2">
              <a:hueOff val="635930"/>
              <a:satOff val="-14509"/>
              <a:lumOff val="5360"/>
              <a:alphaOff val="0"/>
            </a:schemeClr>
          </a:solidFill>
          <a:prstDash val="solid"/>
        </a:ln>
        <a:effectLst/>
      </dsp:spPr>
      <dsp:style>
        <a:lnRef idx="2">
          <a:scrgbClr r="0" g="0" b="0"/>
        </a:lnRef>
        <a:fillRef idx="1">
          <a:scrgbClr r="0" g="0" b="0"/>
        </a:fillRef>
        <a:effectRef idx="0">
          <a:scrgbClr r="0" g="0" b="0"/>
        </a:effectRef>
        <a:fontRef idx="minor"/>
      </dsp:style>
    </dsp:sp>
    <dsp:sp modelId="{8F08B41B-201C-4444-8682-E25B7604793A}">
      <dsp:nvSpPr>
        <dsp:cNvPr id="0" name=""/>
        <dsp:cNvSpPr/>
      </dsp:nvSpPr>
      <dsp:spPr>
        <a:xfrm>
          <a:off x="1026235" y="2200922"/>
          <a:ext cx="8967525" cy="440029"/>
        </a:xfrm>
        <a:prstGeom prst="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Arrive on time</a:t>
          </a:r>
        </a:p>
      </dsp:txBody>
      <dsp:txXfrm>
        <a:off x="1026235" y="2200922"/>
        <a:ext cx="8967525" cy="440029"/>
      </dsp:txXfrm>
    </dsp:sp>
    <dsp:sp modelId="{620DC19E-B26C-4B54-87A6-0C8E6470B485}">
      <dsp:nvSpPr>
        <dsp:cNvPr id="0" name=""/>
        <dsp:cNvSpPr/>
      </dsp:nvSpPr>
      <dsp:spPr>
        <a:xfrm>
          <a:off x="751216" y="2145919"/>
          <a:ext cx="550037" cy="550037"/>
        </a:xfrm>
        <a:prstGeom prst="ellipse">
          <a:avLst/>
        </a:prstGeom>
        <a:solidFill>
          <a:schemeClr val="lt1">
            <a:hueOff val="0"/>
            <a:satOff val="0"/>
            <a:lumOff val="0"/>
            <a:alphaOff val="0"/>
          </a:schemeClr>
        </a:solidFill>
        <a:ln w="12700" cap="flat" cmpd="sng" algn="ctr">
          <a:solidFill>
            <a:schemeClr val="accent2">
              <a:hueOff val="953895"/>
              <a:satOff val="-21764"/>
              <a:lumOff val="8039"/>
              <a:alphaOff val="0"/>
            </a:schemeClr>
          </a:solidFill>
          <a:prstDash val="solid"/>
        </a:ln>
        <a:effectLst/>
      </dsp:spPr>
      <dsp:style>
        <a:lnRef idx="2">
          <a:scrgbClr r="0" g="0" b="0"/>
        </a:lnRef>
        <a:fillRef idx="1">
          <a:scrgbClr r="0" g="0" b="0"/>
        </a:fillRef>
        <a:effectRef idx="0">
          <a:scrgbClr r="0" g="0" b="0"/>
        </a:effectRef>
        <a:fontRef idx="minor"/>
      </dsp:style>
    </dsp:sp>
    <dsp:sp modelId="{6BF1D63F-E067-4E30-87D5-C1AB15271E21}">
      <dsp:nvSpPr>
        <dsp:cNvPr id="0" name=""/>
        <dsp:cNvSpPr/>
      </dsp:nvSpPr>
      <dsp:spPr>
        <a:xfrm>
          <a:off x="956512" y="2861354"/>
          <a:ext cx="9037248" cy="440029"/>
        </a:xfrm>
        <a:prstGeom prst="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Express opinions with tact and firmness</a:t>
          </a:r>
        </a:p>
      </dsp:txBody>
      <dsp:txXfrm>
        <a:off x="956512" y="2861354"/>
        <a:ext cx="9037248" cy="440029"/>
      </dsp:txXfrm>
    </dsp:sp>
    <dsp:sp modelId="{94475A88-F3A8-4673-ABDE-17BD4CED97E8}">
      <dsp:nvSpPr>
        <dsp:cNvPr id="0" name=""/>
        <dsp:cNvSpPr/>
      </dsp:nvSpPr>
      <dsp:spPr>
        <a:xfrm>
          <a:off x="681493" y="2806350"/>
          <a:ext cx="550037" cy="550037"/>
        </a:xfrm>
        <a:prstGeom prst="ellipse">
          <a:avLst/>
        </a:prstGeom>
        <a:solidFill>
          <a:schemeClr val="lt1">
            <a:hueOff val="0"/>
            <a:satOff val="0"/>
            <a:lumOff val="0"/>
            <a:alphaOff val="0"/>
          </a:schemeClr>
        </a:solidFill>
        <a:ln w="12700" cap="flat" cmpd="sng" algn="ctr">
          <a:solidFill>
            <a:schemeClr val="accent2">
              <a:hueOff val="1271860"/>
              <a:satOff val="-29019"/>
              <a:lumOff val="10719"/>
              <a:alphaOff val="0"/>
            </a:schemeClr>
          </a:solidFill>
          <a:prstDash val="solid"/>
        </a:ln>
        <a:effectLst/>
      </dsp:spPr>
      <dsp:style>
        <a:lnRef idx="2">
          <a:scrgbClr r="0" g="0" b="0"/>
        </a:lnRef>
        <a:fillRef idx="1">
          <a:scrgbClr r="0" g="0" b="0"/>
        </a:fillRef>
        <a:effectRef idx="0">
          <a:scrgbClr r="0" g="0" b="0"/>
        </a:effectRef>
        <a:fontRef idx="minor"/>
      </dsp:style>
    </dsp:sp>
    <dsp:sp modelId="{0EE2004A-95BE-4A05-8CCA-4E73BA0F649D}">
      <dsp:nvSpPr>
        <dsp:cNvPr id="0" name=""/>
        <dsp:cNvSpPr/>
      </dsp:nvSpPr>
      <dsp:spPr>
        <a:xfrm>
          <a:off x="738143" y="3521302"/>
          <a:ext cx="9255617" cy="440029"/>
        </a:xfrm>
        <a:prstGeom prst="rect">
          <a:avLst/>
        </a:prstGeom>
        <a:solidFill>
          <a:schemeClr val="accent2">
            <a:hueOff val="1589824"/>
            <a:satOff val="-36273"/>
            <a:lumOff val="133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Support the chair in improving the quality of the discussion</a:t>
          </a:r>
        </a:p>
      </dsp:txBody>
      <dsp:txXfrm>
        <a:off x="738143" y="3521302"/>
        <a:ext cx="9255617" cy="440029"/>
      </dsp:txXfrm>
    </dsp:sp>
    <dsp:sp modelId="{E7A47FCE-1469-4991-AD77-4EFB6A32DA69}">
      <dsp:nvSpPr>
        <dsp:cNvPr id="0" name=""/>
        <dsp:cNvSpPr/>
      </dsp:nvSpPr>
      <dsp:spPr>
        <a:xfrm>
          <a:off x="463125" y="3466298"/>
          <a:ext cx="550037" cy="550037"/>
        </a:xfrm>
        <a:prstGeom prst="ellipse">
          <a:avLst/>
        </a:prstGeom>
        <a:solidFill>
          <a:schemeClr val="lt1">
            <a:hueOff val="0"/>
            <a:satOff val="0"/>
            <a:lumOff val="0"/>
            <a:alphaOff val="0"/>
          </a:schemeClr>
        </a:solidFill>
        <a:ln w="12700" cap="flat" cmpd="sng" algn="ctr">
          <a:solidFill>
            <a:schemeClr val="accent2">
              <a:hueOff val="1589824"/>
              <a:satOff val="-36273"/>
              <a:lumOff val="13399"/>
              <a:alphaOff val="0"/>
            </a:schemeClr>
          </a:solidFill>
          <a:prstDash val="solid"/>
        </a:ln>
        <a:effectLst/>
      </dsp:spPr>
      <dsp:style>
        <a:lnRef idx="2">
          <a:scrgbClr r="0" g="0" b="0"/>
        </a:lnRef>
        <a:fillRef idx="1">
          <a:scrgbClr r="0" g="0" b="0"/>
        </a:fillRef>
        <a:effectRef idx="0">
          <a:scrgbClr r="0" g="0" b="0"/>
        </a:effectRef>
        <a:fontRef idx="minor"/>
      </dsp:style>
    </dsp:sp>
    <dsp:sp modelId="{7DFD5132-5A28-4234-B27F-2A4E96B17281}">
      <dsp:nvSpPr>
        <dsp:cNvPr id="0" name=""/>
        <dsp:cNvSpPr/>
      </dsp:nvSpPr>
      <dsp:spPr>
        <a:xfrm>
          <a:off x="339657" y="4181733"/>
          <a:ext cx="9654103" cy="440029"/>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Listen actively</a:t>
          </a:r>
        </a:p>
      </dsp:txBody>
      <dsp:txXfrm>
        <a:off x="339657" y="4181733"/>
        <a:ext cx="9654103" cy="440029"/>
      </dsp:txXfrm>
    </dsp:sp>
    <dsp:sp modelId="{D3AE79FC-F587-4AD2-B1F2-C81AF2DAC3A5}">
      <dsp:nvSpPr>
        <dsp:cNvPr id="0" name=""/>
        <dsp:cNvSpPr/>
      </dsp:nvSpPr>
      <dsp:spPr>
        <a:xfrm>
          <a:off x="64639" y="4126730"/>
          <a:ext cx="550037" cy="550037"/>
        </a:xfrm>
        <a:prstGeom prst="ellipse">
          <a:avLst/>
        </a:prstGeom>
        <a:solidFill>
          <a:schemeClr val="lt1">
            <a:hueOff val="0"/>
            <a:satOff val="0"/>
            <a:lumOff val="0"/>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42337-A83B-497C-807E-BEC7AA0ACF48}">
      <dsp:nvSpPr>
        <dsp:cNvPr id="0" name=""/>
        <dsp:cNvSpPr/>
      </dsp:nvSpPr>
      <dsp:spPr>
        <a:xfrm>
          <a:off x="-5411546" y="-828645"/>
          <a:ext cx="6443603" cy="6443603"/>
        </a:xfrm>
        <a:prstGeom prst="blockArc">
          <a:avLst>
            <a:gd name="adj1" fmla="val 18900000"/>
            <a:gd name="adj2" fmla="val 2700000"/>
            <a:gd name="adj3" fmla="val 335"/>
          </a:avLst>
        </a:prstGeom>
        <a:noFill/>
        <a:ln w="127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15999-0B50-478D-9C68-A525F4E58526}">
      <dsp:nvSpPr>
        <dsp:cNvPr id="0" name=""/>
        <dsp:cNvSpPr/>
      </dsp:nvSpPr>
      <dsp:spPr>
        <a:xfrm>
          <a:off x="451284" y="299048"/>
          <a:ext cx="9540521" cy="5984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Speak clearly</a:t>
          </a:r>
        </a:p>
      </dsp:txBody>
      <dsp:txXfrm>
        <a:off x="451284" y="299048"/>
        <a:ext cx="9540521" cy="598480"/>
      </dsp:txXfrm>
    </dsp:sp>
    <dsp:sp modelId="{4B2FA86D-976D-43E8-927B-547836260E4C}">
      <dsp:nvSpPr>
        <dsp:cNvPr id="0" name=""/>
        <dsp:cNvSpPr/>
      </dsp:nvSpPr>
      <dsp:spPr>
        <a:xfrm>
          <a:off x="77233" y="224238"/>
          <a:ext cx="748100" cy="7481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71BE64-2819-46DA-B3DF-E4105437D526}">
      <dsp:nvSpPr>
        <dsp:cNvPr id="0" name=""/>
        <dsp:cNvSpPr/>
      </dsp:nvSpPr>
      <dsp:spPr>
        <a:xfrm>
          <a:off x="880137" y="1196482"/>
          <a:ext cx="9111667" cy="598480"/>
        </a:xfrm>
        <a:prstGeom prst="rect">
          <a:avLst/>
        </a:prstGeom>
        <a:solidFill>
          <a:schemeClr val="accent4">
            <a:hueOff val="5105758"/>
            <a:satOff val="-5996"/>
            <a:lumOff val="23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Discuss, don’t argue</a:t>
          </a:r>
        </a:p>
      </dsp:txBody>
      <dsp:txXfrm>
        <a:off x="880137" y="1196482"/>
        <a:ext cx="9111667" cy="598480"/>
      </dsp:txXfrm>
    </dsp:sp>
    <dsp:sp modelId="{75D9EFCC-63EB-4A5A-AD1D-4DF35131DE75}">
      <dsp:nvSpPr>
        <dsp:cNvPr id="0" name=""/>
        <dsp:cNvSpPr/>
      </dsp:nvSpPr>
      <dsp:spPr>
        <a:xfrm>
          <a:off x="506087" y="1121672"/>
          <a:ext cx="748100" cy="748100"/>
        </a:xfrm>
        <a:prstGeom prst="ellipse">
          <a:avLst/>
        </a:prstGeom>
        <a:solidFill>
          <a:schemeClr val="lt1">
            <a:hueOff val="0"/>
            <a:satOff val="0"/>
            <a:lumOff val="0"/>
            <a:alphaOff val="0"/>
          </a:schemeClr>
        </a:solidFill>
        <a:ln w="12700" cap="flat" cmpd="sng" algn="ctr">
          <a:solidFill>
            <a:schemeClr val="accent4">
              <a:hueOff val="5105758"/>
              <a:satOff val="-5996"/>
              <a:lumOff val="2304"/>
              <a:alphaOff val="0"/>
            </a:schemeClr>
          </a:solidFill>
          <a:prstDash val="solid"/>
        </a:ln>
        <a:effectLst/>
      </dsp:spPr>
      <dsp:style>
        <a:lnRef idx="2">
          <a:scrgbClr r="0" g="0" b="0"/>
        </a:lnRef>
        <a:fillRef idx="1">
          <a:scrgbClr r="0" g="0" b="0"/>
        </a:fillRef>
        <a:effectRef idx="0">
          <a:scrgbClr r="0" g="0" b="0"/>
        </a:effectRef>
        <a:fontRef idx="minor"/>
      </dsp:style>
    </dsp:sp>
    <dsp:sp modelId="{103CE904-3497-40FA-8EA7-3E90114DE769}">
      <dsp:nvSpPr>
        <dsp:cNvPr id="0" name=""/>
        <dsp:cNvSpPr/>
      </dsp:nvSpPr>
      <dsp:spPr>
        <a:xfrm>
          <a:off x="1011761" y="2093915"/>
          <a:ext cx="8980043" cy="598480"/>
        </a:xfrm>
        <a:prstGeom prst="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Avoid personal attacks</a:t>
          </a:r>
        </a:p>
      </dsp:txBody>
      <dsp:txXfrm>
        <a:off x="1011761" y="2093915"/>
        <a:ext cx="8980043" cy="598480"/>
      </dsp:txXfrm>
    </dsp:sp>
    <dsp:sp modelId="{A456556D-88D0-40AB-9DC6-D105EA36E74C}">
      <dsp:nvSpPr>
        <dsp:cNvPr id="0" name=""/>
        <dsp:cNvSpPr/>
      </dsp:nvSpPr>
      <dsp:spPr>
        <a:xfrm>
          <a:off x="637711" y="2019105"/>
          <a:ext cx="748100" cy="748100"/>
        </a:xfrm>
        <a:prstGeom prst="ellipse">
          <a:avLst/>
        </a:prstGeom>
        <a:solidFill>
          <a:schemeClr val="lt1">
            <a:hueOff val="0"/>
            <a:satOff val="0"/>
            <a:lumOff val="0"/>
            <a:alphaOff val="0"/>
          </a:schemeClr>
        </a:solidFill>
        <a:ln w="12700" cap="flat" cmpd="sng" algn="ctr">
          <a:solidFill>
            <a:schemeClr val="accent4">
              <a:hueOff val="10211516"/>
              <a:satOff val="-11993"/>
              <a:lumOff val="4608"/>
              <a:alphaOff val="0"/>
            </a:schemeClr>
          </a:solidFill>
          <a:prstDash val="solid"/>
        </a:ln>
        <a:effectLst/>
      </dsp:spPr>
      <dsp:style>
        <a:lnRef idx="2">
          <a:scrgbClr r="0" g="0" b="0"/>
        </a:lnRef>
        <a:fillRef idx="1">
          <a:scrgbClr r="0" g="0" b="0"/>
        </a:fillRef>
        <a:effectRef idx="0">
          <a:scrgbClr r="0" g="0" b="0"/>
        </a:effectRef>
        <a:fontRef idx="minor"/>
      </dsp:style>
    </dsp:sp>
    <dsp:sp modelId="{6D60F79C-3F2F-464C-B022-161357AE65DF}">
      <dsp:nvSpPr>
        <dsp:cNvPr id="0" name=""/>
        <dsp:cNvSpPr/>
      </dsp:nvSpPr>
      <dsp:spPr>
        <a:xfrm>
          <a:off x="880137" y="2991349"/>
          <a:ext cx="9111667" cy="598480"/>
        </a:xfrm>
        <a:prstGeom prst="rect">
          <a:avLst/>
        </a:prstGeom>
        <a:solidFill>
          <a:schemeClr val="accent4">
            <a:hueOff val="15317274"/>
            <a:satOff val="-17989"/>
            <a:lumOff val="69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Use positive body language</a:t>
          </a:r>
        </a:p>
      </dsp:txBody>
      <dsp:txXfrm>
        <a:off x="880137" y="2991349"/>
        <a:ext cx="9111667" cy="598480"/>
      </dsp:txXfrm>
    </dsp:sp>
    <dsp:sp modelId="{82220BD8-67F4-4C1D-A8F5-02C56475F19E}">
      <dsp:nvSpPr>
        <dsp:cNvPr id="0" name=""/>
        <dsp:cNvSpPr/>
      </dsp:nvSpPr>
      <dsp:spPr>
        <a:xfrm>
          <a:off x="506087" y="2916539"/>
          <a:ext cx="748100" cy="748100"/>
        </a:xfrm>
        <a:prstGeom prst="ellipse">
          <a:avLst/>
        </a:prstGeom>
        <a:solidFill>
          <a:schemeClr val="lt1">
            <a:hueOff val="0"/>
            <a:satOff val="0"/>
            <a:lumOff val="0"/>
            <a:alphaOff val="0"/>
          </a:schemeClr>
        </a:solidFill>
        <a:ln w="12700" cap="flat" cmpd="sng" algn="ctr">
          <a:solidFill>
            <a:schemeClr val="accent4">
              <a:hueOff val="15317274"/>
              <a:satOff val="-17989"/>
              <a:lumOff val="6912"/>
              <a:alphaOff val="0"/>
            </a:schemeClr>
          </a:solidFill>
          <a:prstDash val="solid"/>
        </a:ln>
        <a:effectLst/>
      </dsp:spPr>
      <dsp:style>
        <a:lnRef idx="2">
          <a:scrgbClr r="0" g="0" b="0"/>
        </a:lnRef>
        <a:fillRef idx="1">
          <a:scrgbClr r="0" g="0" b="0"/>
        </a:fillRef>
        <a:effectRef idx="0">
          <a:scrgbClr r="0" g="0" b="0"/>
        </a:effectRef>
        <a:fontRef idx="minor"/>
      </dsp:style>
    </dsp:sp>
    <dsp:sp modelId="{345568B4-7820-4EF6-9C90-4AE0C1D80D93}">
      <dsp:nvSpPr>
        <dsp:cNvPr id="0" name=""/>
        <dsp:cNvSpPr/>
      </dsp:nvSpPr>
      <dsp:spPr>
        <a:xfrm>
          <a:off x="451284" y="3888782"/>
          <a:ext cx="9540521" cy="598480"/>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04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t>Take notes</a:t>
          </a:r>
        </a:p>
      </dsp:txBody>
      <dsp:txXfrm>
        <a:off x="451284" y="3888782"/>
        <a:ext cx="9540521" cy="598480"/>
      </dsp:txXfrm>
    </dsp:sp>
    <dsp:sp modelId="{29C6F237-3515-4F00-A4A3-A21E7AFC8507}">
      <dsp:nvSpPr>
        <dsp:cNvPr id="0" name=""/>
        <dsp:cNvSpPr/>
      </dsp:nvSpPr>
      <dsp:spPr>
        <a:xfrm>
          <a:off x="77233" y="3813972"/>
          <a:ext cx="748100" cy="748100"/>
        </a:xfrm>
        <a:prstGeom prst="ellipse">
          <a:avLst/>
        </a:prstGeom>
        <a:solidFill>
          <a:schemeClr val="lt1">
            <a:hueOff val="0"/>
            <a:satOff val="0"/>
            <a:lumOff val="0"/>
            <a:alphaOff val="0"/>
          </a:schemeClr>
        </a:solidFill>
        <a:ln w="12700" cap="flat" cmpd="sng" algn="ctr">
          <a:solidFill>
            <a:schemeClr val="accent4">
              <a:hueOff val="20423033"/>
              <a:satOff val="-23986"/>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822D-9D7F-4512-A7D6-0890DDEE79C0}">
      <dsp:nvSpPr>
        <dsp:cNvPr id="0" name=""/>
        <dsp:cNvSpPr/>
      </dsp:nvSpPr>
      <dsp:spPr>
        <a:xfrm>
          <a:off x="0" y="0"/>
          <a:ext cx="1005839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B0666-CCEA-42E0-9A3B-80914294AC16}">
      <dsp:nvSpPr>
        <dsp:cNvPr id="0" name=""/>
        <dsp:cNvSpPr/>
      </dsp:nvSpPr>
      <dsp:spPr>
        <a:xfrm>
          <a:off x="0" y="0"/>
          <a:ext cx="2011680" cy="5146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Introduction</a:t>
          </a:r>
        </a:p>
      </dsp:txBody>
      <dsp:txXfrm>
        <a:off x="0" y="0"/>
        <a:ext cx="2011680" cy="5146675"/>
      </dsp:txXfrm>
    </dsp:sp>
    <dsp:sp modelId="{8299BED6-940B-4AC9-90D1-A07157B9CA17}">
      <dsp:nvSpPr>
        <dsp:cNvPr id="0" name=""/>
        <dsp:cNvSpPr/>
      </dsp:nvSpPr>
      <dsp:spPr>
        <a:xfrm>
          <a:off x="2162556" y="40522"/>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Greet and socialize</a:t>
          </a:r>
        </a:p>
      </dsp:txBody>
      <dsp:txXfrm>
        <a:off x="2162556" y="40522"/>
        <a:ext cx="7895844" cy="810450"/>
      </dsp:txXfrm>
    </dsp:sp>
    <dsp:sp modelId="{EA97D6DD-C31A-41D1-96D4-64F6249E1BE0}">
      <dsp:nvSpPr>
        <dsp:cNvPr id="0" name=""/>
        <dsp:cNvSpPr/>
      </dsp:nvSpPr>
      <dsp:spPr>
        <a:xfrm>
          <a:off x="2011680" y="850973"/>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3BFAA6-1973-4E88-AA44-8193630D49A5}">
      <dsp:nvSpPr>
        <dsp:cNvPr id="0" name=""/>
        <dsp:cNvSpPr/>
      </dsp:nvSpPr>
      <dsp:spPr>
        <a:xfrm>
          <a:off x="2162556" y="891495"/>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Begin with roll call</a:t>
          </a:r>
        </a:p>
      </dsp:txBody>
      <dsp:txXfrm>
        <a:off x="2162556" y="891495"/>
        <a:ext cx="7895844" cy="810450"/>
      </dsp:txXfrm>
    </dsp:sp>
    <dsp:sp modelId="{1789B0BD-C35C-4EA4-AB3B-E0AA19DE06B5}">
      <dsp:nvSpPr>
        <dsp:cNvPr id="0" name=""/>
        <dsp:cNvSpPr/>
      </dsp:nvSpPr>
      <dsp:spPr>
        <a:xfrm>
          <a:off x="2011680" y="1701946"/>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4E39A1F-4CA7-40CE-BF1E-E5C3B067D4F6}">
      <dsp:nvSpPr>
        <dsp:cNvPr id="0" name=""/>
        <dsp:cNvSpPr/>
      </dsp:nvSpPr>
      <dsp:spPr>
        <a:xfrm>
          <a:off x="2162556" y="1742468"/>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Introduce participants with each other (if new)</a:t>
          </a:r>
        </a:p>
      </dsp:txBody>
      <dsp:txXfrm>
        <a:off x="2162556" y="1742468"/>
        <a:ext cx="7895844" cy="810450"/>
      </dsp:txXfrm>
    </dsp:sp>
    <dsp:sp modelId="{5E6B0F21-51BF-4E6C-A45F-1D24335B604B}">
      <dsp:nvSpPr>
        <dsp:cNvPr id="0" name=""/>
        <dsp:cNvSpPr/>
      </dsp:nvSpPr>
      <dsp:spPr>
        <a:xfrm>
          <a:off x="2011680" y="2552919"/>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DF0991-82B4-4856-B0F0-18A4BE172273}">
      <dsp:nvSpPr>
        <dsp:cNvPr id="0" name=""/>
        <dsp:cNvSpPr/>
      </dsp:nvSpPr>
      <dsp:spPr>
        <a:xfrm>
          <a:off x="2162556" y="2593441"/>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Delegate minutes</a:t>
          </a:r>
        </a:p>
      </dsp:txBody>
      <dsp:txXfrm>
        <a:off x="2162556" y="2593441"/>
        <a:ext cx="7895844" cy="810450"/>
      </dsp:txXfrm>
    </dsp:sp>
    <dsp:sp modelId="{411DB24F-2F93-46EA-B800-3E5E47906279}">
      <dsp:nvSpPr>
        <dsp:cNvPr id="0" name=""/>
        <dsp:cNvSpPr/>
      </dsp:nvSpPr>
      <dsp:spPr>
        <a:xfrm>
          <a:off x="2011680" y="3403892"/>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2C3EBF-96E6-48F2-9182-1363049309BF}">
      <dsp:nvSpPr>
        <dsp:cNvPr id="0" name=""/>
        <dsp:cNvSpPr/>
      </dsp:nvSpPr>
      <dsp:spPr>
        <a:xfrm>
          <a:off x="2162556" y="3444414"/>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State the objective of the meeting</a:t>
          </a:r>
        </a:p>
      </dsp:txBody>
      <dsp:txXfrm>
        <a:off x="2162556" y="3444414"/>
        <a:ext cx="7895844" cy="810450"/>
      </dsp:txXfrm>
    </dsp:sp>
    <dsp:sp modelId="{6DE8A15D-E3C5-407B-87CA-3F4387685008}">
      <dsp:nvSpPr>
        <dsp:cNvPr id="0" name=""/>
        <dsp:cNvSpPr/>
      </dsp:nvSpPr>
      <dsp:spPr>
        <a:xfrm>
          <a:off x="2011680" y="4254865"/>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007FB4-955E-43CD-92CE-0C46C62146A0}">
      <dsp:nvSpPr>
        <dsp:cNvPr id="0" name=""/>
        <dsp:cNvSpPr/>
      </dsp:nvSpPr>
      <dsp:spPr>
        <a:xfrm>
          <a:off x="2162556" y="4295387"/>
          <a:ext cx="7895844" cy="81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Bring up agenda </a:t>
          </a:r>
          <a:r>
            <a:rPr lang="en-US" sz="2800" kern="1200"/>
            <a:t>item and </a:t>
          </a:r>
          <a:r>
            <a:rPr lang="en-US" sz="2800" kern="1200" dirty="0"/>
            <a:t>start discussion</a:t>
          </a:r>
        </a:p>
      </dsp:txBody>
      <dsp:txXfrm>
        <a:off x="2162556" y="4295387"/>
        <a:ext cx="7895844" cy="810450"/>
      </dsp:txXfrm>
    </dsp:sp>
    <dsp:sp modelId="{02216D88-9E30-410E-8C6B-331B3FE959B5}">
      <dsp:nvSpPr>
        <dsp:cNvPr id="0" name=""/>
        <dsp:cNvSpPr/>
      </dsp:nvSpPr>
      <dsp:spPr>
        <a:xfrm>
          <a:off x="2011680" y="5105838"/>
          <a:ext cx="804672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8A32E-5E8B-40FF-ACDB-C12DC07FD4AE}">
      <dsp:nvSpPr>
        <dsp:cNvPr id="0" name=""/>
        <dsp:cNvSpPr/>
      </dsp:nvSpPr>
      <dsp:spPr>
        <a:xfrm>
          <a:off x="0" y="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65B80B-E53A-48EA-9B2E-80A07628AE05}">
      <dsp:nvSpPr>
        <dsp:cNvPr id="0" name=""/>
        <dsp:cNvSpPr/>
      </dsp:nvSpPr>
      <dsp:spPr>
        <a:xfrm>
          <a:off x="0" y="0"/>
          <a:ext cx="2011680" cy="495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Main meeting</a:t>
          </a:r>
        </a:p>
      </dsp:txBody>
      <dsp:txXfrm>
        <a:off x="0" y="0"/>
        <a:ext cx="2011680" cy="4953000"/>
      </dsp:txXfrm>
    </dsp:sp>
    <dsp:sp modelId="{2063DE29-135F-42C8-8869-A29535D008DA}">
      <dsp:nvSpPr>
        <dsp:cNvPr id="0" name=""/>
        <dsp:cNvSpPr/>
      </dsp:nvSpPr>
      <dsp:spPr>
        <a:xfrm>
          <a:off x="2162556" y="46676"/>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Encourage participation</a:t>
          </a:r>
        </a:p>
      </dsp:txBody>
      <dsp:txXfrm>
        <a:off x="2162556" y="46676"/>
        <a:ext cx="7895844" cy="933524"/>
      </dsp:txXfrm>
    </dsp:sp>
    <dsp:sp modelId="{382FA683-34B6-4A29-9B46-D697B5541692}">
      <dsp:nvSpPr>
        <dsp:cNvPr id="0" name=""/>
        <dsp:cNvSpPr/>
      </dsp:nvSpPr>
      <dsp:spPr>
        <a:xfrm>
          <a:off x="2011680" y="980200"/>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3FA06-3427-4369-BFDD-201057054745}">
      <dsp:nvSpPr>
        <dsp:cNvPr id="0" name=""/>
        <dsp:cNvSpPr/>
      </dsp:nvSpPr>
      <dsp:spPr>
        <a:xfrm>
          <a:off x="2162556" y="1026876"/>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Ask open ended questions</a:t>
          </a:r>
        </a:p>
      </dsp:txBody>
      <dsp:txXfrm>
        <a:off x="2162556" y="1026876"/>
        <a:ext cx="7895844" cy="933524"/>
      </dsp:txXfrm>
    </dsp:sp>
    <dsp:sp modelId="{2F92EC82-8F0E-4C8C-A597-D4E80C7EDE3E}">
      <dsp:nvSpPr>
        <dsp:cNvPr id="0" name=""/>
        <dsp:cNvSpPr/>
      </dsp:nvSpPr>
      <dsp:spPr>
        <a:xfrm>
          <a:off x="2011680" y="1960401"/>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3AE656-FEAB-4943-840D-2147D7724DBF}">
      <dsp:nvSpPr>
        <dsp:cNvPr id="0" name=""/>
        <dsp:cNvSpPr/>
      </dsp:nvSpPr>
      <dsp:spPr>
        <a:xfrm>
          <a:off x="2162556" y="2007077"/>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Ask participants by name to respond if they are inactive</a:t>
          </a:r>
        </a:p>
      </dsp:txBody>
      <dsp:txXfrm>
        <a:off x="2162556" y="2007077"/>
        <a:ext cx="7895844" cy="933524"/>
      </dsp:txXfrm>
    </dsp:sp>
    <dsp:sp modelId="{D06176A5-29E8-4FF6-9513-BECAB7DE63C3}">
      <dsp:nvSpPr>
        <dsp:cNvPr id="0" name=""/>
        <dsp:cNvSpPr/>
      </dsp:nvSpPr>
      <dsp:spPr>
        <a:xfrm>
          <a:off x="2011680" y="2940601"/>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80274F-2895-4E67-987B-F9ACB4108D62}">
      <dsp:nvSpPr>
        <dsp:cNvPr id="0" name=""/>
        <dsp:cNvSpPr/>
      </dsp:nvSpPr>
      <dsp:spPr>
        <a:xfrm>
          <a:off x="2162556" y="2987278"/>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Observe participants’ non-verbal feedback and identify confusions and address the issue</a:t>
          </a:r>
        </a:p>
      </dsp:txBody>
      <dsp:txXfrm>
        <a:off x="2162556" y="2987278"/>
        <a:ext cx="7895844" cy="933524"/>
      </dsp:txXfrm>
    </dsp:sp>
    <dsp:sp modelId="{04448D8F-448E-46DB-B756-48713ACFE595}">
      <dsp:nvSpPr>
        <dsp:cNvPr id="0" name=""/>
        <dsp:cNvSpPr/>
      </dsp:nvSpPr>
      <dsp:spPr>
        <a:xfrm>
          <a:off x="2011680" y="3920802"/>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835B42-C6C2-4C72-BE8F-451A3104ECA7}">
      <dsp:nvSpPr>
        <dsp:cNvPr id="0" name=""/>
        <dsp:cNvSpPr/>
      </dsp:nvSpPr>
      <dsp:spPr>
        <a:xfrm>
          <a:off x="2162556" y="3967478"/>
          <a:ext cx="7895844" cy="933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Summarize key points of after every agenda item for clarity and build consensus</a:t>
          </a:r>
        </a:p>
      </dsp:txBody>
      <dsp:txXfrm>
        <a:off x="2162556" y="3967478"/>
        <a:ext cx="7895844" cy="933524"/>
      </dsp:txXfrm>
    </dsp:sp>
    <dsp:sp modelId="{78EB7174-AB87-4FB6-87D0-4E57E9B725D4}">
      <dsp:nvSpPr>
        <dsp:cNvPr id="0" name=""/>
        <dsp:cNvSpPr/>
      </dsp:nvSpPr>
      <dsp:spPr>
        <a:xfrm>
          <a:off x="2011680" y="4901003"/>
          <a:ext cx="80467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C02E62-6CD5-4678-8768-F044E227F31C}" type="slidenum">
              <a:rPr lang="en-US" smtClean="0"/>
              <a:t>‹#›</a:t>
            </a:fld>
            <a:endParaRPr lang="en-US"/>
          </a:p>
        </p:txBody>
      </p:sp>
    </p:spTree>
    <p:extLst>
      <p:ext uri="{BB962C8B-B14F-4D97-AF65-F5344CB8AC3E}">
        <p14:creationId xmlns:p14="http://schemas.microsoft.com/office/powerpoint/2010/main" val="143632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193854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247213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277927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8313BB7-AD8A-4914-8C0D-0082B129D884}" type="datetimeFigureOut">
              <a:rPr lang="en-US" smtClean="0"/>
              <a:t>6/8/2021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C02E62-6CD5-4678-8768-F044E227F31C}" type="slidenum">
              <a:rPr lang="en-US" smtClean="0"/>
              <a:t>‹#›</a:t>
            </a:fld>
            <a:endParaRPr lang="en-US"/>
          </a:p>
        </p:txBody>
      </p:sp>
    </p:spTree>
    <p:extLst>
      <p:ext uri="{BB962C8B-B14F-4D97-AF65-F5344CB8AC3E}">
        <p14:creationId xmlns:p14="http://schemas.microsoft.com/office/powerpoint/2010/main" val="5878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313BB7-AD8A-4914-8C0D-0082B129D884}"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135103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313BB7-AD8A-4914-8C0D-0082B129D884}"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311746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313BB7-AD8A-4914-8C0D-0082B129D884}"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248906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13BB7-AD8A-4914-8C0D-0082B129D884}"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418077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313BB7-AD8A-4914-8C0D-0082B129D884}"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410917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313BB7-AD8A-4914-8C0D-0082B129D884}" type="datetimeFigureOut">
              <a:rPr lang="en-US" smtClean="0"/>
              <a:t>6/8/2021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C02E62-6CD5-4678-8768-F044E227F31C}" type="slidenum">
              <a:rPr lang="en-US" smtClean="0"/>
              <a:t>‹#›</a:t>
            </a:fld>
            <a:endParaRPr lang="en-US"/>
          </a:p>
        </p:txBody>
      </p:sp>
    </p:spTree>
    <p:extLst>
      <p:ext uri="{BB962C8B-B14F-4D97-AF65-F5344CB8AC3E}">
        <p14:creationId xmlns:p14="http://schemas.microsoft.com/office/powerpoint/2010/main" val="40153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8313BB7-AD8A-4914-8C0D-0082B129D884}" type="datetimeFigureOut">
              <a:rPr lang="en-US" smtClean="0"/>
              <a:t>6/8/2021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C02E62-6CD5-4678-8768-F044E227F31C}" type="slidenum">
              <a:rPr lang="en-US" smtClean="0"/>
              <a:t>‹#›</a:t>
            </a:fld>
            <a:endParaRPr lang="en-US"/>
          </a:p>
        </p:txBody>
      </p:sp>
    </p:spTree>
    <p:extLst>
      <p:ext uri="{BB962C8B-B14F-4D97-AF65-F5344CB8AC3E}">
        <p14:creationId xmlns:p14="http://schemas.microsoft.com/office/powerpoint/2010/main" val="406812104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MEETINGS</a:t>
            </a:r>
          </a:p>
        </p:txBody>
      </p:sp>
    </p:spTree>
    <p:extLst>
      <p:ext uri="{BB962C8B-B14F-4D97-AF65-F5344CB8AC3E}">
        <p14:creationId xmlns:p14="http://schemas.microsoft.com/office/powerpoint/2010/main" val="423511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85186"/>
          </a:xfrm>
        </p:spPr>
        <p:txBody>
          <a:bodyPr>
            <a:normAutofit fontScale="90000"/>
          </a:bodyPr>
          <a:lstStyle/>
          <a:p>
            <a:r>
              <a:rPr lang="en-US" dirty="0"/>
              <a:t>Organizing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1179804"/>
              </p:ext>
            </p:extLst>
          </p:nvPr>
        </p:nvGraphicFramePr>
        <p:xfrm>
          <a:off x="419725" y="1304144"/>
          <a:ext cx="11572406" cy="5321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77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37586"/>
          </a:xfrm>
        </p:spPr>
        <p:txBody>
          <a:bodyPr>
            <a:normAutofit fontScale="90000"/>
          </a:bodyPr>
          <a:lstStyle/>
          <a:p>
            <a:r>
              <a:rPr lang="en-US" dirty="0"/>
              <a:t>Preparing agenda</a:t>
            </a:r>
          </a:p>
        </p:txBody>
      </p:sp>
      <p:sp>
        <p:nvSpPr>
          <p:cNvPr id="3" name="Content Placeholder 2"/>
          <p:cNvSpPr>
            <a:spLocks noGrp="1"/>
          </p:cNvSpPr>
          <p:nvPr>
            <p:ph idx="1"/>
          </p:nvPr>
        </p:nvSpPr>
        <p:spPr>
          <a:xfrm>
            <a:off x="1069848" y="1385455"/>
            <a:ext cx="10058400" cy="4786745"/>
          </a:xfrm>
        </p:spPr>
        <p:txBody>
          <a:bodyPr>
            <a:normAutofit/>
          </a:bodyPr>
          <a:lstStyle/>
          <a:p>
            <a:pPr algn="just"/>
            <a:r>
              <a:rPr lang="en-US" sz="4000" dirty="0"/>
              <a:t>The agenda will be provided by a superior, but in the form of vague instructions.</a:t>
            </a:r>
          </a:p>
          <a:p>
            <a:pPr algn="just"/>
            <a:r>
              <a:rPr lang="en-US" sz="4000" dirty="0"/>
              <a:t>The concerned attendees are also consulted to suggest agenda items.</a:t>
            </a:r>
          </a:p>
          <a:p>
            <a:pPr algn="just"/>
            <a:r>
              <a:rPr lang="en-US" sz="4000" dirty="0"/>
              <a:t>The concerned attendees are also contacted to decide for a suitable time.</a:t>
            </a:r>
          </a:p>
        </p:txBody>
      </p:sp>
    </p:spTree>
    <p:extLst>
      <p:ext uri="{BB962C8B-B14F-4D97-AF65-F5344CB8AC3E}">
        <p14:creationId xmlns:p14="http://schemas.microsoft.com/office/powerpoint/2010/main" val="38833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on the following message by a superior to develop the agenda</a:t>
            </a:r>
          </a:p>
        </p:txBody>
      </p:sp>
      <p:sp>
        <p:nvSpPr>
          <p:cNvPr id="3" name="Content Placeholder 2"/>
          <p:cNvSpPr>
            <a:spLocks noGrp="1"/>
          </p:cNvSpPr>
          <p:nvPr>
            <p:ph idx="1"/>
          </p:nvPr>
        </p:nvSpPr>
        <p:spPr>
          <a:xfrm>
            <a:off x="0" y="2410690"/>
            <a:ext cx="11902190" cy="4447310"/>
          </a:xfrm>
        </p:spPr>
        <p:txBody>
          <a:bodyPr>
            <a:normAutofit/>
          </a:bodyPr>
          <a:lstStyle/>
          <a:p>
            <a:pPr algn="just"/>
            <a:r>
              <a:rPr lang="en-US" sz="3200" dirty="0">
                <a:latin typeface="Times New Roman" panose="02020603050405020304" pitchFamily="18" charset="0"/>
                <a:cs typeface="Times New Roman" panose="02020603050405020304" pitchFamily="18" charset="0"/>
              </a:rPr>
              <a:t>Hey Erik. Karin here. I just wanted to let you know that I'm going to be out of the office for about ten days and wanted to ask if you could organize a team meeting for the first week of next month. As well as our regular updates I'd like us to discuss the remodel of the Northlake store. We need to give input on which design we prefer. I'd also like us to decide if we need more money in our budget, so it would be good if you could invite Lauren to join us too. Thanks and let me know if you have any questions. You can call me on my cell. See you in two weeks. </a:t>
            </a:r>
          </a:p>
        </p:txBody>
      </p:sp>
    </p:spTree>
    <p:extLst>
      <p:ext uri="{BB962C8B-B14F-4D97-AF65-F5344CB8AC3E}">
        <p14:creationId xmlns:p14="http://schemas.microsoft.com/office/powerpoint/2010/main" val="345886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54459"/>
          </a:xfrm>
        </p:spPr>
        <p:txBody>
          <a:bodyPr>
            <a:normAutofit fontScale="90000"/>
          </a:bodyPr>
          <a:lstStyle/>
          <a:p>
            <a:r>
              <a:rPr lang="en-US" dirty="0">
                <a:latin typeface="Times New Roman" panose="02020603050405020304" pitchFamily="18" charset="0"/>
                <a:cs typeface="Times New Roman" panose="02020603050405020304" pitchFamily="18" charset="0"/>
              </a:rPr>
              <a:t>Preparing agenda</a:t>
            </a:r>
          </a:p>
        </p:txBody>
      </p:sp>
      <p:sp>
        <p:nvSpPr>
          <p:cNvPr id="3" name="Content Placeholder 2"/>
          <p:cNvSpPr>
            <a:spLocks noGrp="1"/>
          </p:cNvSpPr>
          <p:nvPr>
            <p:ph idx="1"/>
          </p:nvPr>
        </p:nvSpPr>
        <p:spPr>
          <a:xfrm>
            <a:off x="254833" y="1343891"/>
            <a:ext cx="10873415" cy="4828309"/>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Agenda items must be clear.</a:t>
            </a:r>
          </a:p>
          <a:p>
            <a:pPr algn="just"/>
            <a:r>
              <a:rPr lang="en-US" sz="2800" dirty="0">
                <a:latin typeface="Times New Roman" panose="02020603050405020304" pitchFamily="18" charset="0"/>
                <a:cs typeface="Times New Roman" panose="02020603050405020304" pitchFamily="18" charset="0"/>
              </a:rPr>
              <a:t>The items must start with a nominalization (noun made from a verb) or a formal action verb, e.g. “Vote on Approval of Next Year’s Budget”.</a:t>
            </a:r>
          </a:p>
          <a:p>
            <a:pPr algn="just"/>
            <a:r>
              <a:rPr lang="en-US" sz="2800" dirty="0">
                <a:latin typeface="Times New Roman" panose="02020603050405020304" pitchFamily="18" charset="0"/>
                <a:cs typeface="Times New Roman" panose="02020603050405020304" pitchFamily="18" charset="0"/>
              </a:rPr>
              <a:t>In less formal team meetings, agenda item can be phrased as questions or statements, such as, “”Which design do we prefer?” or “Decide whether to request an increase in our marketing budget”.</a:t>
            </a:r>
          </a:p>
          <a:p>
            <a:pPr algn="just"/>
            <a:r>
              <a:rPr lang="en-US" sz="2800" dirty="0">
                <a:latin typeface="Times New Roman" panose="02020603050405020304" pitchFamily="18" charset="0"/>
                <a:cs typeface="Times New Roman" panose="02020603050405020304" pitchFamily="18" charset="0"/>
              </a:rPr>
              <a:t>The agenda item may also mention the name of the person responsible to brief about that particular item.</a:t>
            </a:r>
          </a:p>
          <a:p>
            <a:pPr algn="just"/>
            <a:r>
              <a:rPr lang="en-US" sz="2800" dirty="0">
                <a:latin typeface="Times New Roman" panose="02020603050405020304" pitchFamily="18" charset="0"/>
                <a:cs typeface="Times New Roman" panose="02020603050405020304" pitchFamily="18" charset="0"/>
              </a:rPr>
              <a:t>The last item is usually “New Business” or “Any other matter” to allow participants to discuss any other issue related to the purpose of the meeting.</a:t>
            </a:r>
          </a:p>
        </p:txBody>
      </p:sp>
    </p:spTree>
    <p:extLst>
      <p:ext uri="{BB962C8B-B14F-4D97-AF65-F5344CB8AC3E}">
        <p14:creationId xmlns:p14="http://schemas.microsoft.com/office/powerpoint/2010/main" val="139352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agenda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31817"/>
            <a:ext cx="9861388" cy="4904509"/>
          </a:xfrm>
        </p:spPr>
      </p:pic>
    </p:spTree>
    <p:extLst>
      <p:ext uri="{BB962C8B-B14F-4D97-AF65-F5344CB8AC3E}">
        <p14:creationId xmlns:p14="http://schemas.microsoft.com/office/powerpoint/2010/main" val="50201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3004" y="634533"/>
            <a:ext cx="5921114" cy="789532"/>
          </a:xfrm>
        </p:spPr>
        <p:txBody>
          <a:bodyPr>
            <a:normAutofit fontScale="90000"/>
          </a:bodyPr>
          <a:lstStyle/>
          <a:p>
            <a:r>
              <a:rPr lang="en-US" dirty="0">
                <a:latin typeface="Times New Roman" panose="02020603050405020304" pitchFamily="18" charset="0"/>
                <a:cs typeface="Times New Roman" panose="02020603050405020304" pitchFamily="18" charset="0"/>
              </a:rPr>
              <a:t>Sample agenda</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656" t="8466" r="13691" b="5750"/>
          <a:stretch/>
        </p:blipFill>
        <p:spPr>
          <a:xfrm>
            <a:off x="629587" y="1858781"/>
            <a:ext cx="10987790" cy="4721902"/>
          </a:xfrm>
        </p:spPr>
      </p:pic>
    </p:spTree>
    <p:extLst>
      <p:ext uri="{BB962C8B-B14F-4D97-AF65-F5344CB8AC3E}">
        <p14:creationId xmlns:p14="http://schemas.microsoft.com/office/powerpoint/2010/main" val="395821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13" y="263236"/>
            <a:ext cx="11907187" cy="789709"/>
          </a:xfrm>
        </p:spPr>
        <p:txBody>
          <a:bodyPr>
            <a:normAutofit fontScale="90000"/>
          </a:bodyPr>
          <a:lstStyle/>
          <a:p>
            <a:r>
              <a:rPr lang="en-US" b="1" i="1" u="sng" dirty="0">
                <a:latin typeface="Times New Roman\"/>
              </a:rPr>
              <a:t>Communicating With attendees</a:t>
            </a:r>
          </a:p>
        </p:txBody>
      </p:sp>
      <p:sp>
        <p:nvSpPr>
          <p:cNvPr id="3" name="Content Placeholder 2"/>
          <p:cNvSpPr>
            <a:spLocks noGrp="1"/>
          </p:cNvSpPr>
          <p:nvPr>
            <p:ph idx="1"/>
          </p:nvPr>
        </p:nvSpPr>
        <p:spPr>
          <a:xfrm>
            <a:off x="284813" y="1600200"/>
            <a:ext cx="11767279" cy="4994564"/>
          </a:xfrm>
        </p:spPr>
        <p:txBody>
          <a:bodyPr>
            <a:normAutofit/>
          </a:bodyPr>
          <a:lstStyle/>
          <a:p>
            <a:r>
              <a:rPr lang="en-US" sz="4400" dirty="0">
                <a:latin typeface="Times New Roman" panose="02020603050405020304" pitchFamily="18" charset="0"/>
                <a:cs typeface="Times New Roman" panose="02020603050405020304" pitchFamily="18" charset="0"/>
              </a:rPr>
              <a:t>Inquiring about availability</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Asking for agenda items</a:t>
            </a:r>
          </a:p>
          <a:p>
            <a:endParaRPr lang="en-US" sz="4400" dirty="0">
              <a:latin typeface="Times New Roman" panose="02020603050405020304" pitchFamily="18" charset="0"/>
              <a:cs typeface="Times New Roman" panose="02020603050405020304" pitchFamily="18" charset="0"/>
            </a:endParaRPr>
          </a:p>
          <a:p>
            <a:r>
              <a:rPr lang="en-US" sz="4400" dirty="0">
                <a:latin typeface="Times New Roman" panose="02020603050405020304" pitchFamily="18" charset="0"/>
                <a:cs typeface="Times New Roman" panose="02020603050405020304" pitchFamily="18" charset="0"/>
              </a:rPr>
              <a:t>Informing the concerned participant to come prepared if s/he requires to report about a matter or manage discussion about a matter</a:t>
            </a:r>
          </a:p>
        </p:txBody>
      </p:sp>
    </p:spTree>
    <p:extLst>
      <p:ext uri="{BB962C8B-B14F-4D97-AF65-F5344CB8AC3E}">
        <p14:creationId xmlns:p14="http://schemas.microsoft.com/office/powerpoint/2010/main" val="2369424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05" y="484632"/>
            <a:ext cx="10678543" cy="873113"/>
          </a:xfrm>
        </p:spPr>
        <p:txBody>
          <a:bodyPr>
            <a:noAutofit/>
          </a:bodyPr>
          <a:lstStyle/>
          <a:p>
            <a:r>
              <a:rPr lang="en-US" sz="4000" dirty="0">
                <a:latin typeface="Britannic Bold" panose="020B0903060703020204" pitchFamily="34" charset="0"/>
              </a:rPr>
              <a:t>Read some email message extracts and determine the writer’s purpose</a:t>
            </a:r>
          </a:p>
        </p:txBody>
      </p:sp>
      <p:sp>
        <p:nvSpPr>
          <p:cNvPr id="3" name="Content Placeholder 2"/>
          <p:cNvSpPr>
            <a:spLocks noGrp="1"/>
          </p:cNvSpPr>
          <p:nvPr>
            <p:ph idx="1"/>
          </p:nvPr>
        </p:nvSpPr>
        <p:spPr>
          <a:xfrm>
            <a:off x="239843" y="1650962"/>
            <a:ext cx="10888405" cy="4929720"/>
          </a:xfrm>
        </p:spPr>
        <p:txBody>
          <a:bodyPr>
            <a:normAutofit/>
          </a:bodyPr>
          <a:lstStyle/>
          <a:p>
            <a:r>
              <a:rPr lang="en-US" sz="2800" dirty="0">
                <a:latin typeface="Times New Roman\"/>
              </a:rPr>
              <a:t>I need to schedule next month's team meeting. I'd like to set up a meeting for next week. </a:t>
            </a:r>
          </a:p>
          <a:p>
            <a:r>
              <a:rPr lang="en-US" sz="2800" dirty="0">
                <a:latin typeface="Times New Roman\"/>
              </a:rPr>
              <a:t>I'm trying to arrange a meeting for sometime next week. I want to find a time for us to meet.</a:t>
            </a:r>
          </a:p>
          <a:p>
            <a:r>
              <a:rPr lang="en-US" sz="2800" dirty="0">
                <a:latin typeface="Times New Roman\"/>
              </a:rPr>
              <a:t>I'd like to propose Monday, May 2nd at 10 a.m. How about Thursday afternoon at 2:00? Would Wednesday at 9:00 work for everyone? </a:t>
            </a:r>
          </a:p>
          <a:p>
            <a:r>
              <a:rPr lang="en-US" sz="2800" dirty="0">
                <a:latin typeface="Times New Roman\"/>
              </a:rPr>
              <a:t>Here are some options, let me know what you think. Which of these days and times work for you? Let me know which of these dates you prefer. </a:t>
            </a:r>
          </a:p>
          <a:p>
            <a:r>
              <a:rPr lang="en-US" sz="2800" dirty="0">
                <a:latin typeface="Times New Roman\"/>
              </a:rPr>
              <a:t>Please let me know when you are available. When is a good time for you? Can you give me some times when you are free? </a:t>
            </a:r>
          </a:p>
        </p:txBody>
      </p:sp>
    </p:spTree>
    <p:extLst>
      <p:ext uri="{BB962C8B-B14F-4D97-AF65-F5344CB8AC3E}">
        <p14:creationId xmlns:p14="http://schemas.microsoft.com/office/powerpoint/2010/main" val="59228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75" y="484632"/>
            <a:ext cx="11816145" cy="444757"/>
          </a:xfrm>
        </p:spPr>
        <p:txBody>
          <a:bodyPr>
            <a:noAutofit/>
          </a:bodyPr>
          <a:lstStyle/>
          <a:p>
            <a:r>
              <a:rPr lang="en-US" sz="3800" b="1" i="1" u="sng" dirty="0">
                <a:latin typeface="Times New Roman" panose="02020603050405020304" pitchFamily="18" charset="0"/>
                <a:cs typeface="Times New Roman" panose="02020603050405020304" pitchFamily="18" charset="0"/>
              </a:rPr>
              <a:t>Writing the meeting announcement email</a:t>
            </a:r>
          </a:p>
        </p:txBody>
      </p:sp>
      <p:sp>
        <p:nvSpPr>
          <p:cNvPr id="3" name="Content Placeholder 2"/>
          <p:cNvSpPr>
            <a:spLocks noGrp="1"/>
          </p:cNvSpPr>
          <p:nvPr>
            <p:ph idx="1"/>
          </p:nvPr>
        </p:nvSpPr>
        <p:spPr>
          <a:xfrm>
            <a:off x="190975" y="1449049"/>
            <a:ext cx="10937273" cy="5251554"/>
          </a:xfrm>
        </p:spPr>
        <p:txBody>
          <a:bodyPr>
            <a:noAutofit/>
          </a:bodyPr>
          <a:lstStyle/>
          <a:p>
            <a:r>
              <a:rPr lang="en-US" sz="3000" dirty="0">
                <a:latin typeface="Times New Roman" panose="02020603050405020304" pitchFamily="18" charset="0"/>
                <a:cs typeface="Times New Roman" panose="02020603050405020304" pitchFamily="18" charset="0"/>
              </a:rPr>
              <a:t>Write a clear subject line.</a:t>
            </a:r>
          </a:p>
          <a:p>
            <a:r>
              <a:rPr lang="en-US" sz="3000" dirty="0">
                <a:latin typeface="Times New Roman" panose="02020603050405020304" pitchFamily="18" charset="0"/>
                <a:cs typeface="Times New Roman" panose="02020603050405020304" pitchFamily="18" charset="0"/>
              </a:rPr>
              <a:t>Greet the participants, e.g.</a:t>
            </a:r>
          </a:p>
          <a:p>
            <a:pPr marL="0" indent="0">
              <a:buNone/>
            </a:pPr>
            <a:r>
              <a:rPr lang="en-US" sz="3000" dirty="0">
                <a:latin typeface="Times New Roman" panose="02020603050405020304" pitchFamily="18" charset="0"/>
                <a:cs typeface="Times New Roman" panose="02020603050405020304" pitchFamily="18" charset="0"/>
              </a:rPr>
              <a:t>Dear All/Colleagues,</a:t>
            </a:r>
          </a:p>
          <a:p>
            <a:pPr marL="0" indent="0">
              <a:buNone/>
            </a:pPr>
            <a:r>
              <a:rPr lang="en-US" sz="3000" dirty="0">
                <a:latin typeface="Times New Roman" panose="02020603050405020304" pitchFamily="18" charset="0"/>
                <a:cs typeface="Times New Roman" panose="02020603050405020304" pitchFamily="18" charset="0"/>
              </a:rPr>
              <a:t>Hope you are doing well.</a:t>
            </a:r>
          </a:p>
          <a:p>
            <a:r>
              <a:rPr lang="en-US" sz="3000" dirty="0">
                <a:latin typeface="Times New Roman" panose="02020603050405020304" pitchFamily="18" charset="0"/>
                <a:cs typeface="Times New Roman" panose="02020603050405020304" pitchFamily="18" charset="0"/>
              </a:rPr>
              <a:t>Provide the details of the meeting (meeting name (if any), purpose, date, time, venue).</a:t>
            </a:r>
          </a:p>
          <a:p>
            <a:r>
              <a:rPr lang="en-US" sz="3000" dirty="0">
                <a:latin typeface="Times New Roman" panose="02020603050405020304" pitchFamily="18" charset="0"/>
                <a:cs typeface="Times New Roman" panose="02020603050405020304" pitchFamily="18" charset="0"/>
              </a:rPr>
              <a:t>Announce meeting agenda.</a:t>
            </a:r>
          </a:p>
          <a:p>
            <a:r>
              <a:rPr lang="en-US" sz="3000" dirty="0">
                <a:latin typeface="Times New Roman" panose="02020603050405020304" pitchFamily="18" charset="0"/>
                <a:cs typeface="Times New Roman" panose="02020603050405020304" pitchFamily="18" charset="0"/>
              </a:rPr>
              <a:t>Instruct participants about any research or preparation that will be needed on their part. Also, mention names if necessary.</a:t>
            </a:r>
          </a:p>
          <a:p>
            <a:r>
              <a:rPr lang="en-US" sz="3000" dirty="0">
                <a:latin typeface="Times New Roman" panose="02020603050405020304" pitchFamily="18" charset="0"/>
                <a:cs typeface="Times New Roman" panose="02020603050405020304" pitchFamily="18" charset="0"/>
              </a:rPr>
              <a:t>End with a cordial statement.</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93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a:t>Sample email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764" y="1302327"/>
            <a:ext cx="11467475" cy="5383286"/>
          </a:xfrm>
        </p:spPr>
      </p:pic>
    </p:spTree>
    <p:extLst>
      <p:ext uri="{BB962C8B-B14F-4D97-AF65-F5344CB8AC3E}">
        <p14:creationId xmlns:p14="http://schemas.microsoft.com/office/powerpoint/2010/main" val="118217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business meeting?</a:t>
            </a:r>
          </a:p>
        </p:txBody>
      </p:sp>
      <p:sp>
        <p:nvSpPr>
          <p:cNvPr id="3" name="Content Placeholder 2"/>
          <p:cNvSpPr>
            <a:spLocks noGrp="1"/>
          </p:cNvSpPr>
          <p:nvPr>
            <p:ph idx="1"/>
          </p:nvPr>
        </p:nvSpPr>
        <p:spPr/>
        <p:txBody>
          <a:bodyPr/>
          <a:lstStyle/>
          <a:p>
            <a:pPr algn="just"/>
            <a:r>
              <a:rPr lang="en-US" sz="2800" dirty="0"/>
              <a:t>A </a:t>
            </a:r>
            <a:r>
              <a:rPr lang="en-US" sz="2800" b="1" dirty="0"/>
              <a:t>business meeting</a:t>
            </a:r>
            <a:r>
              <a:rPr lang="en-US" sz="2800" dirty="0"/>
              <a:t> is a gathering of two or more people for the purpose of making decisions or discussing </a:t>
            </a:r>
            <a:r>
              <a:rPr lang="en-US" sz="2800" b="1" dirty="0"/>
              <a:t>company</a:t>
            </a:r>
            <a:r>
              <a:rPr lang="en-US" sz="2800" dirty="0"/>
              <a:t> objectives and operations. </a:t>
            </a:r>
          </a:p>
          <a:p>
            <a:pPr algn="just"/>
            <a:endParaRPr lang="en-US" sz="2800" dirty="0"/>
          </a:p>
          <a:p>
            <a:pPr algn="just"/>
            <a:r>
              <a:rPr lang="en-US" sz="2800" b="1" dirty="0"/>
              <a:t>Business meetings</a:t>
            </a:r>
            <a:r>
              <a:rPr lang="en-US" sz="2800" dirty="0"/>
              <a:t> are generally conducted in person in an office, however with the rise of video conferencing technologies, participants can join a </a:t>
            </a:r>
            <a:r>
              <a:rPr lang="en-US" sz="2800" b="1" dirty="0"/>
              <a:t>business meeting</a:t>
            </a:r>
            <a:r>
              <a:rPr lang="en-US" sz="2800" dirty="0"/>
              <a:t> from anywhere. </a:t>
            </a:r>
          </a:p>
          <a:p>
            <a:endParaRPr lang="en-US" dirty="0"/>
          </a:p>
        </p:txBody>
      </p:sp>
    </p:spTree>
    <p:extLst>
      <p:ext uri="{BB962C8B-B14F-4D97-AF65-F5344CB8AC3E}">
        <p14:creationId xmlns:p14="http://schemas.microsoft.com/office/powerpoint/2010/main" val="1876320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234" y="187378"/>
            <a:ext cx="3981837" cy="1149296"/>
          </a:xfrm>
        </p:spPr>
        <p:txBody>
          <a:bodyPr/>
          <a:lstStyle/>
          <a:p>
            <a:r>
              <a:rPr lang="en-US" dirty="0"/>
              <a:t>Sample email</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116" r="5757"/>
          <a:stretch/>
        </p:blipFill>
        <p:spPr>
          <a:xfrm>
            <a:off x="583518" y="1109273"/>
            <a:ext cx="10538634" cy="5561350"/>
          </a:xfrm>
        </p:spPr>
      </p:pic>
    </p:spTree>
    <p:extLst>
      <p:ext uri="{BB962C8B-B14F-4D97-AF65-F5344CB8AC3E}">
        <p14:creationId xmlns:p14="http://schemas.microsoft.com/office/powerpoint/2010/main" val="3064993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19" y="1819656"/>
            <a:ext cx="1198790" cy="1609344"/>
          </a:xfrm>
        </p:spPr>
        <p:txBody>
          <a:bodyPr>
            <a:noAutofit/>
          </a:bodyPr>
          <a:lstStyle/>
          <a:p>
            <a:r>
              <a:rPr lang="en-US" sz="2800" dirty="0"/>
              <a:t>Sample email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9919"/>
            <a:ext cx="9490364" cy="6056189"/>
          </a:xfrm>
        </p:spPr>
      </p:pic>
    </p:spTree>
    <p:extLst>
      <p:ext uri="{BB962C8B-B14F-4D97-AF65-F5344CB8AC3E}">
        <p14:creationId xmlns:p14="http://schemas.microsoft.com/office/powerpoint/2010/main" val="121140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meeting announcements/agenda item calls</a:t>
            </a:r>
          </a:p>
        </p:txBody>
      </p:sp>
      <p:sp>
        <p:nvSpPr>
          <p:cNvPr id="3" name="Content Placeholder 2"/>
          <p:cNvSpPr>
            <a:spLocks noGrp="1"/>
          </p:cNvSpPr>
          <p:nvPr>
            <p:ph idx="1"/>
          </p:nvPr>
        </p:nvSpPr>
        <p:spPr/>
        <p:txBody>
          <a:bodyPr>
            <a:normAutofit/>
          </a:bodyPr>
          <a:lstStyle/>
          <a:p>
            <a:r>
              <a:rPr lang="en-US" sz="3600" dirty="0">
                <a:latin typeface="Times New Roman\"/>
              </a:rPr>
              <a:t>Always respond to the meeting invite (Acknowledged/Noted with thanks).</a:t>
            </a:r>
          </a:p>
          <a:p>
            <a:r>
              <a:rPr lang="en-US" sz="3600" dirty="0">
                <a:latin typeface="Times New Roman\"/>
              </a:rPr>
              <a:t>You can suggest agenda items.</a:t>
            </a:r>
          </a:p>
          <a:p>
            <a:r>
              <a:rPr lang="en-US" sz="3600" dirty="0">
                <a:latin typeface="Times New Roman\"/>
              </a:rPr>
              <a:t>You can request for change of timings.</a:t>
            </a:r>
          </a:p>
          <a:p>
            <a:r>
              <a:rPr lang="en-US" sz="3600" dirty="0">
                <a:latin typeface="Times New Roman\"/>
              </a:rPr>
              <a:t>You can apologize for not being able to attend. But, in this case mention your genuine reason.</a:t>
            </a:r>
          </a:p>
        </p:txBody>
      </p:sp>
    </p:spTree>
    <p:extLst>
      <p:ext uri="{BB962C8B-B14F-4D97-AF65-F5344CB8AC3E}">
        <p14:creationId xmlns:p14="http://schemas.microsoft.com/office/powerpoint/2010/main" val="303337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these responses and identify their purpose</a:t>
            </a:r>
          </a:p>
        </p:txBody>
      </p:sp>
      <p:sp>
        <p:nvSpPr>
          <p:cNvPr id="3" name="Content Placeholder 2"/>
          <p:cNvSpPr>
            <a:spLocks noGrp="1"/>
          </p:cNvSpPr>
          <p:nvPr>
            <p:ph idx="1"/>
          </p:nvPr>
        </p:nvSpPr>
        <p:spPr>
          <a:xfrm>
            <a:off x="419725" y="2121408"/>
            <a:ext cx="11542426" cy="4474264"/>
          </a:xfrm>
        </p:spPr>
        <p:txBody>
          <a:bodyPr>
            <a:normAutofit/>
          </a:bodyPr>
          <a:lstStyle/>
          <a:p>
            <a:r>
              <a:rPr lang="en-US" sz="2800" dirty="0">
                <a:latin typeface="Times New Roman\"/>
              </a:rPr>
              <a:t>Hi Karen, I'd like to add some time to talk about the new store. We probably need about 15 minutes. </a:t>
            </a:r>
          </a:p>
          <a:p>
            <a:r>
              <a:rPr lang="en-US" sz="2800" dirty="0">
                <a:latin typeface="Times New Roman\"/>
              </a:rPr>
              <a:t>Hi, Karen. I would like to add an item to the agenda. I think we need to discuss next month's advertising campaign. I'm not sure how long we need, but I think it's important. </a:t>
            </a:r>
          </a:p>
          <a:p>
            <a:r>
              <a:rPr lang="en-US" sz="2800" dirty="0">
                <a:latin typeface="Times New Roman\"/>
              </a:rPr>
              <a:t>Dear Lauren, I am writing to let you know that I am unable to attend next week's meeting. I have a previously scheduled appointment on that day.</a:t>
            </a:r>
          </a:p>
          <a:p>
            <a:r>
              <a:rPr lang="en-US" sz="2800" dirty="0">
                <a:latin typeface="Times New Roman\"/>
              </a:rPr>
              <a:t>Dear Lauren, I'm writing to inform you that unfortunately, I am unable to attend next week's meeting. I'm going to be out of the office on Monday. I'm on vacation all next week. My apologies. I'm sorry for any inconvenience. </a:t>
            </a:r>
          </a:p>
        </p:txBody>
      </p:sp>
    </p:spTree>
    <p:extLst>
      <p:ext uri="{BB962C8B-B14F-4D97-AF65-F5344CB8AC3E}">
        <p14:creationId xmlns:p14="http://schemas.microsoft.com/office/powerpoint/2010/main" val="1263032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8313"/>
          </a:xfrm>
        </p:spPr>
        <p:txBody>
          <a:bodyPr>
            <a:normAutofit fontScale="90000"/>
          </a:bodyPr>
          <a:lstStyle/>
          <a:p>
            <a:r>
              <a:rPr lang="en-US" dirty="0"/>
              <a:t>Participating in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6239516"/>
              </p:ext>
            </p:extLst>
          </p:nvPr>
        </p:nvGraphicFramePr>
        <p:xfrm>
          <a:off x="1069975" y="1330325"/>
          <a:ext cx="10058400" cy="4841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745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71332"/>
          </a:xfrm>
        </p:spPr>
        <p:txBody>
          <a:bodyPr>
            <a:normAutofit fontScale="90000"/>
          </a:bodyPr>
          <a:lstStyle/>
          <a:p>
            <a:r>
              <a:rPr lang="en-US" dirty="0"/>
              <a:t>Participating in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8163368"/>
              </p:ext>
            </p:extLst>
          </p:nvPr>
        </p:nvGraphicFramePr>
        <p:xfrm>
          <a:off x="1069975" y="1385888"/>
          <a:ext cx="10058400" cy="4786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82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18932"/>
          </a:xfrm>
        </p:spPr>
        <p:txBody>
          <a:bodyPr>
            <a:normAutofit fontScale="90000"/>
          </a:bodyPr>
          <a:lstStyle/>
          <a:p>
            <a:r>
              <a:rPr lang="en-US" dirty="0"/>
              <a:t>Chairing a meeting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91980"/>
              </p:ext>
            </p:extLst>
          </p:nvPr>
        </p:nvGraphicFramePr>
        <p:xfrm>
          <a:off x="1069975" y="1025525"/>
          <a:ext cx="10058400" cy="514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60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05077"/>
          </a:xfrm>
        </p:spPr>
        <p:txBody>
          <a:bodyPr>
            <a:normAutofit fontScale="90000"/>
          </a:bodyPr>
          <a:lstStyle/>
          <a:p>
            <a:r>
              <a:rPr lang="en-US" dirty="0"/>
              <a:t>Chairing a meeting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413434"/>
              </p:ext>
            </p:extLst>
          </p:nvPr>
        </p:nvGraphicFramePr>
        <p:xfrm>
          <a:off x="1069975" y="1219200"/>
          <a:ext cx="100584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32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249659"/>
          </a:xfrm>
        </p:spPr>
        <p:txBody>
          <a:bodyPr>
            <a:normAutofit fontScale="90000"/>
          </a:bodyPr>
          <a:lstStyle/>
          <a:p>
            <a:r>
              <a:rPr lang="en-US" dirty="0"/>
              <a:t>Chairing a meeting</a:t>
            </a:r>
          </a:p>
        </p:txBody>
      </p:sp>
      <p:sp>
        <p:nvSpPr>
          <p:cNvPr id="3" name="Content Placeholder 2"/>
          <p:cNvSpPr>
            <a:spLocks noGrp="1"/>
          </p:cNvSpPr>
          <p:nvPr>
            <p:ph idx="1"/>
          </p:nvPr>
        </p:nvSpPr>
        <p:spPr>
          <a:xfrm>
            <a:off x="329784" y="1205345"/>
            <a:ext cx="11862216" cy="5652655"/>
          </a:xfrm>
        </p:spPr>
        <p:txBody>
          <a:bodyPr>
            <a:normAutofit/>
          </a:bodyPr>
          <a:lstStyle/>
          <a:p>
            <a:r>
              <a:rPr lang="en-US" sz="3200" dirty="0">
                <a:latin typeface="Times New Roman\"/>
              </a:rPr>
              <a:t>For difficult participants, keep calm and don’t lose your composure. Deal with them professionally. </a:t>
            </a:r>
          </a:p>
          <a:p>
            <a:r>
              <a:rPr lang="en-US" sz="3200" dirty="0">
                <a:latin typeface="Times New Roman\"/>
              </a:rPr>
              <a:t>Use the agenda items to keep everyone focused and avoid distractions.</a:t>
            </a:r>
          </a:p>
          <a:p>
            <a:r>
              <a:rPr lang="en-US" sz="3200" dirty="0">
                <a:latin typeface="Times New Roman\"/>
              </a:rPr>
              <a:t>Be fair and a good role-model by demonstrating work ethic.</a:t>
            </a:r>
          </a:p>
          <a:p>
            <a:r>
              <a:rPr lang="en-US" sz="3200" dirty="0">
                <a:latin typeface="Times New Roman\"/>
              </a:rPr>
              <a:t>Recognize contributors by valuing their insights.</a:t>
            </a:r>
          </a:p>
          <a:p>
            <a:r>
              <a:rPr lang="en-US" sz="3200" dirty="0">
                <a:latin typeface="Times New Roman\"/>
              </a:rPr>
              <a:t>Maintain high standards regarding discussions.</a:t>
            </a:r>
          </a:p>
          <a:p>
            <a:r>
              <a:rPr lang="en-US" sz="3200" dirty="0">
                <a:latin typeface="Times New Roman\"/>
              </a:rPr>
              <a:t>Maintain discipline by requesting participants to avoid cell phones or talking to each other.</a:t>
            </a:r>
          </a:p>
          <a:p>
            <a:r>
              <a:rPr lang="en-US" sz="3200" dirty="0">
                <a:latin typeface="Times New Roman\"/>
              </a:rPr>
              <a:t>End on time.</a:t>
            </a:r>
          </a:p>
          <a:p>
            <a:r>
              <a:rPr lang="en-US" sz="3200" dirty="0">
                <a:latin typeface="Times New Roman\"/>
              </a:rPr>
              <a:t>End with a summary of decisions and actions items. </a:t>
            </a:r>
          </a:p>
        </p:txBody>
      </p:sp>
    </p:spTree>
    <p:extLst>
      <p:ext uri="{BB962C8B-B14F-4D97-AF65-F5344CB8AC3E}">
        <p14:creationId xmlns:p14="http://schemas.microsoft.com/office/powerpoint/2010/main" val="159604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Meeting-key components</a:t>
            </a:r>
          </a:p>
        </p:txBody>
      </p:sp>
      <p:sp>
        <p:nvSpPr>
          <p:cNvPr id="3" name="Content Placeholder 2"/>
          <p:cNvSpPr>
            <a:spLocks noGrp="1"/>
          </p:cNvSpPr>
          <p:nvPr>
            <p:ph idx="1"/>
          </p:nvPr>
        </p:nvSpPr>
        <p:spPr/>
        <p:txBody>
          <a:bodyPr>
            <a:normAutofit fontScale="92500"/>
          </a:bodyPr>
          <a:lstStyle/>
          <a:p>
            <a:pPr algn="just"/>
            <a:r>
              <a:rPr lang="en-US" sz="2800" dirty="0">
                <a:solidFill>
                  <a:srgbClr val="FF0000"/>
                </a:solidFill>
                <a:latin typeface="Times New Roman\"/>
              </a:rPr>
              <a:t>Agenda: </a:t>
            </a:r>
            <a:r>
              <a:rPr lang="en-US" sz="2800" dirty="0">
                <a:latin typeface="Times New Roman\"/>
              </a:rPr>
              <a:t>This is the plan for the order of things to talk about at that meeting.</a:t>
            </a:r>
          </a:p>
          <a:p>
            <a:pPr algn="just"/>
            <a:r>
              <a:rPr lang="en-US" sz="2800" dirty="0">
                <a:solidFill>
                  <a:srgbClr val="FF0000"/>
                </a:solidFill>
                <a:latin typeface="Times New Roman\"/>
              </a:rPr>
              <a:t>Item: </a:t>
            </a:r>
            <a:r>
              <a:rPr lang="en-US" sz="2800" dirty="0">
                <a:latin typeface="Times New Roman\"/>
              </a:rPr>
              <a:t>Each part of the agenda is called an item. </a:t>
            </a:r>
          </a:p>
          <a:p>
            <a:pPr algn="just"/>
            <a:r>
              <a:rPr lang="en-US" sz="2800" dirty="0">
                <a:solidFill>
                  <a:srgbClr val="FF0000"/>
                </a:solidFill>
                <a:latin typeface="Times New Roman\"/>
              </a:rPr>
              <a:t>Action Item: </a:t>
            </a:r>
            <a:r>
              <a:rPr lang="en-US" sz="2800" dirty="0">
                <a:latin typeface="Times New Roman\"/>
              </a:rPr>
              <a:t>If someone needs to do something after the meeting it's often called an action item. </a:t>
            </a:r>
          </a:p>
          <a:p>
            <a:pPr algn="just"/>
            <a:r>
              <a:rPr lang="en-US" sz="2800" dirty="0">
                <a:solidFill>
                  <a:srgbClr val="FF0000"/>
                </a:solidFill>
                <a:latin typeface="Times New Roman\"/>
              </a:rPr>
              <a:t>Chair: </a:t>
            </a:r>
            <a:r>
              <a:rPr lang="en-US" sz="2800" dirty="0">
                <a:latin typeface="Times New Roman\"/>
              </a:rPr>
              <a:t>The person who is in charge of a meeting is called the Leader, the Lead or sometimes the Chair. The Leader runs or leads the meeting. </a:t>
            </a:r>
          </a:p>
          <a:p>
            <a:pPr algn="just"/>
            <a:r>
              <a:rPr lang="en-US" sz="2800" dirty="0">
                <a:solidFill>
                  <a:srgbClr val="FF0000"/>
                </a:solidFill>
                <a:latin typeface="Times New Roman\"/>
              </a:rPr>
              <a:t>Minutes:</a:t>
            </a:r>
            <a:r>
              <a:rPr lang="en-US" sz="2800" dirty="0">
                <a:latin typeface="Times New Roman\"/>
              </a:rPr>
              <a:t> The written summary of what was discussed and what was decided in the meeting is called the minutes of the meeting.</a:t>
            </a:r>
          </a:p>
        </p:txBody>
      </p:sp>
    </p:spTree>
    <p:extLst>
      <p:ext uri="{BB962C8B-B14F-4D97-AF65-F5344CB8AC3E}">
        <p14:creationId xmlns:p14="http://schemas.microsoft.com/office/powerpoint/2010/main" val="175915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498486"/>
            <a:ext cx="10058400" cy="360495"/>
          </a:xfrm>
        </p:spPr>
        <p:txBody>
          <a:bodyPr>
            <a:normAutofit fontScale="90000"/>
          </a:bodyPr>
          <a:lstStyle/>
          <a:p>
            <a:br>
              <a:rPr lang="en-US" dirty="0"/>
            </a:br>
            <a:r>
              <a:rPr lang="en-US" dirty="0"/>
              <a:t>Types of meetings (Internal office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2464615"/>
              </p:ext>
            </p:extLst>
          </p:nvPr>
        </p:nvGraphicFramePr>
        <p:xfrm>
          <a:off x="1069975" y="1246908"/>
          <a:ext cx="10058400" cy="492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408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meetings (Internal office meetings)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3351690"/>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41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62277"/>
          </a:xfrm>
        </p:spPr>
        <p:txBody>
          <a:bodyPr>
            <a:normAutofit fontScale="90000"/>
          </a:bodyPr>
          <a:lstStyle/>
          <a:p>
            <a:r>
              <a:rPr lang="en-US" dirty="0"/>
              <a:t>Identify the type of the meeting</a:t>
            </a:r>
          </a:p>
        </p:txBody>
      </p:sp>
      <p:sp>
        <p:nvSpPr>
          <p:cNvPr id="5" name="Content Placeholder 4"/>
          <p:cNvSpPr>
            <a:spLocks noGrp="1"/>
          </p:cNvSpPr>
          <p:nvPr>
            <p:ph idx="1"/>
          </p:nvPr>
        </p:nvSpPr>
        <p:spPr>
          <a:xfrm>
            <a:off x="314793" y="1440873"/>
            <a:ext cx="11722309" cy="5274720"/>
          </a:xfrm>
        </p:spPr>
        <p:txBody>
          <a:bodyPr>
            <a:noAutofit/>
          </a:bodyPr>
          <a:lstStyle/>
          <a:p>
            <a:pPr algn="just"/>
            <a:r>
              <a:rPr lang="en-US" sz="3500" dirty="0">
                <a:latin typeface="Times New Roman" panose="02020603050405020304" pitchFamily="18" charset="0"/>
                <a:cs typeface="Times New Roman" panose="02020603050405020304" pitchFamily="18" charset="0"/>
              </a:rPr>
              <a:t>You work for a small coffee shop company with a few coffee shops in town. You would like to add some food. You want to get some ideas from your team.  </a:t>
            </a:r>
            <a:r>
              <a:rPr lang="en-US" sz="3500" b="1" dirty="0">
                <a:latin typeface="Times New Roman" panose="02020603050405020304" pitchFamily="18" charset="0"/>
                <a:cs typeface="Times New Roman" panose="02020603050405020304" pitchFamily="18" charset="0"/>
              </a:rPr>
              <a:t>//  brainstorm meeting.</a:t>
            </a:r>
          </a:p>
          <a:p>
            <a:pPr algn="just"/>
            <a:r>
              <a:rPr lang="en-US" sz="3500" dirty="0">
                <a:latin typeface="Times New Roman" panose="02020603050405020304" pitchFamily="18" charset="0"/>
                <a:cs typeface="Times New Roman" panose="02020603050405020304" pitchFamily="18" charset="0"/>
              </a:rPr>
              <a:t>You've just reorganized the management team in your organization and you want to explain it to your department.   </a:t>
            </a:r>
            <a:r>
              <a:rPr lang="en-US" sz="3500" b="1" dirty="0">
                <a:latin typeface="Times New Roman" panose="02020603050405020304" pitchFamily="18" charset="0"/>
                <a:cs typeface="Times New Roman" panose="02020603050405020304" pitchFamily="18" charset="0"/>
              </a:rPr>
              <a:t>//   information</a:t>
            </a:r>
          </a:p>
          <a:p>
            <a:pPr algn="just"/>
            <a:r>
              <a:rPr lang="en-US" sz="3500" dirty="0">
                <a:latin typeface="Times New Roman" panose="02020603050405020304" pitchFamily="18" charset="0"/>
                <a:cs typeface="Times New Roman" panose="02020603050405020304" pitchFamily="18" charset="0"/>
              </a:rPr>
              <a:t>You want to select a new software program for your design team.   //  </a:t>
            </a:r>
            <a:r>
              <a:rPr lang="en-US" sz="3500" b="1" dirty="0">
                <a:latin typeface="Times New Roman" panose="02020603050405020304" pitchFamily="18" charset="0"/>
                <a:cs typeface="Times New Roman" panose="02020603050405020304" pitchFamily="18" charset="0"/>
              </a:rPr>
              <a:t>decision </a:t>
            </a:r>
          </a:p>
          <a:p>
            <a:pPr algn="just"/>
            <a:r>
              <a:rPr lang="en-US" sz="3500" dirty="0">
                <a:latin typeface="Times New Roman" panose="02020603050405020304" pitchFamily="18" charset="0"/>
                <a:cs typeface="Times New Roman" panose="02020603050405020304" pitchFamily="18" charset="0"/>
              </a:rPr>
              <a:t>Your international sales team needs to have its monthly meeting.     </a:t>
            </a:r>
            <a:r>
              <a:rPr lang="en-US" sz="3500" b="1" dirty="0">
                <a:latin typeface="Times New Roman" panose="02020603050405020304" pitchFamily="18" charset="0"/>
                <a:cs typeface="Times New Roman" panose="02020603050405020304" pitchFamily="18" charset="0"/>
              </a:rPr>
              <a:t>//  team meeting // meet </a:t>
            </a:r>
            <a:r>
              <a:rPr lang="en-US" sz="3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5289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96023"/>
          </a:xfrm>
        </p:spPr>
        <p:txBody>
          <a:bodyPr>
            <a:normAutofit fontScale="90000"/>
          </a:bodyPr>
          <a:lstStyle/>
          <a:p>
            <a:r>
              <a:rPr lang="en-US" dirty="0"/>
              <a:t>From a participant’s response, identify the issues with the meeting.</a:t>
            </a:r>
          </a:p>
        </p:txBody>
      </p:sp>
      <p:sp>
        <p:nvSpPr>
          <p:cNvPr id="3" name="Content Placeholder 2"/>
          <p:cNvSpPr>
            <a:spLocks noGrp="1"/>
          </p:cNvSpPr>
          <p:nvPr>
            <p:ph idx="1"/>
          </p:nvPr>
        </p:nvSpPr>
        <p:spPr>
          <a:xfrm>
            <a:off x="185428" y="1960695"/>
            <a:ext cx="12006572" cy="4897305"/>
          </a:xfrm>
        </p:spPr>
        <p:txBody>
          <a:bodyPr>
            <a:normAutofit lnSpcReduction="10000"/>
          </a:bodyPr>
          <a:lstStyle/>
          <a:p>
            <a:pPr algn="just"/>
            <a:r>
              <a:rPr lang="en-US" sz="3600" dirty="0">
                <a:latin typeface="Times New Roman\"/>
              </a:rPr>
              <a:t>We didn't start for 20 minutes because people were just chatting and then the meeting went on for an extra hour. One of the participants wouldn't shut up. No-one else was able to speak. I didn't really know what we were supposed to be talking about, and at the end I didn't know what we had decided. I felt it was a complete waste of time. I came prepared because I had read the documents that we were supposed to discuss, but it was really clear that a lot of other people at the meeting hadn't read them. Some of them didn't even bring the documents at the meeting. I felt so frustrated. </a:t>
            </a:r>
          </a:p>
        </p:txBody>
      </p:sp>
    </p:spTree>
    <p:extLst>
      <p:ext uri="{BB962C8B-B14F-4D97-AF65-F5344CB8AC3E}">
        <p14:creationId xmlns:p14="http://schemas.microsoft.com/office/powerpoint/2010/main" val="248076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 participant’s response, identify the issues with the meeting.</a:t>
            </a:r>
          </a:p>
        </p:txBody>
      </p:sp>
      <p:sp>
        <p:nvSpPr>
          <p:cNvPr id="3" name="Content Placeholder 2"/>
          <p:cNvSpPr>
            <a:spLocks noGrp="1"/>
          </p:cNvSpPr>
          <p:nvPr>
            <p:ph idx="1"/>
          </p:nvPr>
        </p:nvSpPr>
        <p:spPr>
          <a:xfrm>
            <a:off x="209861" y="2736550"/>
            <a:ext cx="11797259" cy="3934073"/>
          </a:xfrm>
        </p:spPr>
        <p:txBody>
          <a:bodyPr>
            <a:noAutofit/>
          </a:bodyPr>
          <a:lstStyle/>
          <a:p>
            <a:pPr algn="just"/>
            <a:r>
              <a:rPr lang="en-US" sz="4000" dirty="0">
                <a:latin typeface="Times New Roman" panose="02020603050405020304" pitchFamily="18" charset="0"/>
                <a:cs typeface="Times New Roman" panose="02020603050405020304" pitchFamily="18" charset="0"/>
              </a:rPr>
              <a:t>I wanted to contribute because I thought I had a few good ideas, but I didn't feel comfortable giving my opinion, so I just kept quiet. The meeting room was small so we were all sitting really close together. There was also construction work going on outside so it was hard to hear.</a:t>
            </a:r>
          </a:p>
        </p:txBody>
      </p:sp>
    </p:spTree>
    <p:extLst>
      <p:ext uri="{BB962C8B-B14F-4D97-AF65-F5344CB8AC3E}">
        <p14:creationId xmlns:p14="http://schemas.microsoft.com/office/powerpoint/2010/main" val="205241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a:t>Essentials of a successful meeting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09225267"/>
              </p:ext>
            </p:extLst>
          </p:nvPr>
        </p:nvGraphicFramePr>
        <p:xfrm>
          <a:off x="479685" y="1439056"/>
          <a:ext cx="11497455" cy="4777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475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721</TotalTime>
  <Words>1634</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Britannic Bold</vt:lpstr>
      <vt:lpstr>Rockwell</vt:lpstr>
      <vt:lpstr>Rockwell Condensed</vt:lpstr>
      <vt:lpstr>Times New Roman</vt:lpstr>
      <vt:lpstr>Times New Roman\</vt:lpstr>
      <vt:lpstr>Wingdings</vt:lpstr>
      <vt:lpstr>Wood Type</vt:lpstr>
      <vt:lpstr>BUSINESS MEETINGS</vt:lpstr>
      <vt:lpstr>What is a business meeting?</vt:lpstr>
      <vt:lpstr>Business Meeting-key components</vt:lpstr>
      <vt:lpstr> Types of meetings (Internal office meetings)</vt:lpstr>
      <vt:lpstr>Types of meetings (Internal office meetings)</vt:lpstr>
      <vt:lpstr>Identify the type of the meeting</vt:lpstr>
      <vt:lpstr>From a participant’s response, identify the issues with the meeting.</vt:lpstr>
      <vt:lpstr>From a participant’s response, identify the issues with the meeting.</vt:lpstr>
      <vt:lpstr>Essentials of a successful meeting</vt:lpstr>
      <vt:lpstr>Organizing meetings</vt:lpstr>
      <vt:lpstr>Preparing agenda</vt:lpstr>
      <vt:lpstr>Work on the following message by a superior to develop the agenda</vt:lpstr>
      <vt:lpstr>Preparing agenda</vt:lpstr>
      <vt:lpstr>Sample agenda</vt:lpstr>
      <vt:lpstr>Sample agenda</vt:lpstr>
      <vt:lpstr>Communicating With attendees</vt:lpstr>
      <vt:lpstr>Read some email message extracts and determine the writer’s purpose</vt:lpstr>
      <vt:lpstr>Writing the meeting announcement email</vt:lpstr>
      <vt:lpstr>Sample email</vt:lpstr>
      <vt:lpstr>Sample email</vt:lpstr>
      <vt:lpstr>Sample email</vt:lpstr>
      <vt:lpstr>Responding to meeting announcements/agenda item calls</vt:lpstr>
      <vt:lpstr>Read these responses and identify their purpose</vt:lpstr>
      <vt:lpstr>Participating in meetings</vt:lpstr>
      <vt:lpstr>Participating in meetings</vt:lpstr>
      <vt:lpstr>Chairing a meeting</vt:lpstr>
      <vt:lpstr>Chairing a meeting</vt:lpstr>
      <vt:lpstr>Chairing a meeting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MEETINGS</dc:title>
  <dc:creator>Sameera Sultan</dc:creator>
  <cp:lastModifiedBy>mukand rathi</cp:lastModifiedBy>
  <cp:revision>63</cp:revision>
  <dcterms:created xsi:type="dcterms:W3CDTF">2021-04-07T08:05:03Z</dcterms:created>
  <dcterms:modified xsi:type="dcterms:W3CDTF">2021-06-08T15:48:06Z</dcterms:modified>
</cp:coreProperties>
</file>