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3" r:id="rId5"/>
    <p:sldId id="259" r:id="rId6"/>
    <p:sldId id="260" r:id="rId7"/>
    <p:sldId id="261" r:id="rId8"/>
    <p:sldId id="275" r:id="rId9"/>
    <p:sldId id="262" r:id="rId10"/>
    <p:sldId id="263" r:id="rId11"/>
    <p:sldId id="265" r:id="rId12"/>
    <p:sldId id="266" r:id="rId13"/>
    <p:sldId id="264" r:id="rId14"/>
    <p:sldId id="268" r:id="rId15"/>
    <p:sldId id="269" r:id="rId16"/>
    <p:sldId id="270" r:id="rId17"/>
    <p:sldId id="271" r:id="rId18"/>
    <p:sldId id="272"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80A8A8-2C9F-4732-A8DC-E5B0DF487FAA}"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US"/>
        </a:p>
      </dgm:t>
    </dgm:pt>
    <dgm:pt modelId="{6298C589-A42B-4118-A46C-87E3F6CA7FC7}">
      <dgm:prSet/>
      <dgm:spPr/>
      <dgm:t>
        <a:bodyPr/>
        <a:lstStyle/>
        <a:p>
          <a:pPr rtl="0"/>
          <a:r>
            <a:rPr lang="en-US" b="1" dirty="0">
              <a:solidFill>
                <a:srgbClr val="FF0000"/>
              </a:solidFill>
            </a:rPr>
            <a:t>Communication is not complete without effective listening</a:t>
          </a:r>
          <a:endParaRPr lang="en-US" dirty="0">
            <a:solidFill>
              <a:srgbClr val="FF0000"/>
            </a:solidFill>
          </a:endParaRPr>
        </a:p>
      </dgm:t>
    </dgm:pt>
    <dgm:pt modelId="{F8B12715-4D9D-4565-8166-AB83E96AF243}" type="parTrans" cxnId="{09623B16-4A53-4177-870B-6AA6A7C339C4}">
      <dgm:prSet/>
      <dgm:spPr/>
      <dgm:t>
        <a:bodyPr/>
        <a:lstStyle/>
        <a:p>
          <a:endParaRPr lang="en-US">
            <a:solidFill>
              <a:srgbClr val="FF0000"/>
            </a:solidFill>
          </a:endParaRPr>
        </a:p>
      </dgm:t>
    </dgm:pt>
    <dgm:pt modelId="{F03CF07C-6116-4792-9419-83A0E982DEF0}" type="sibTrans" cxnId="{09623B16-4A53-4177-870B-6AA6A7C339C4}">
      <dgm:prSet/>
      <dgm:spPr/>
      <dgm:t>
        <a:bodyPr/>
        <a:lstStyle/>
        <a:p>
          <a:endParaRPr lang="en-US">
            <a:solidFill>
              <a:srgbClr val="FF0000"/>
            </a:solidFill>
          </a:endParaRPr>
        </a:p>
      </dgm:t>
    </dgm:pt>
    <dgm:pt modelId="{490660F5-2514-4DAD-9D48-8F13A7B1E31C}">
      <dgm:prSet/>
      <dgm:spPr/>
      <dgm:t>
        <a:bodyPr/>
        <a:lstStyle/>
        <a:p>
          <a:pPr rtl="0"/>
          <a:r>
            <a:rPr lang="en-US" b="1" dirty="0">
              <a:solidFill>
                <a:srgbClr val="FF0000"/>
              </a:solidFill>
            </a:rPr>
            <a:t>An attentive listener stimulates better speaking </a:t>
          </a:r>
          <a:endParaRPr lang="en-US" dirty="0">
            <a:solidFill>
              <a:srgbClr val="FF0000"/>
            </a:solidFill>
          </a:endParaRPr>
        </a:p>
      </dgm:t>
    </dgm:pt>
    <dgm:pt modelId="{50BCA4D0-76DD-4B57-822C-2009E62A4841}" type="parTrans" cxnId="{DA3956CA-2D80-436E-A908-FDFF7FEA12B4}">
      <dgm:prSet/>
      <dgm:spPr/>
      <dgm:t>
        <a:bodyPr/>
        <a:lstStyle/>
        <a:p>
          <a:endParaRPr lang="en-US">
            <a:solidFill>
              <a:srgbClr val="FF0000"/>
            </a:solidFill>
          </a:endParaRPr>
        </a:p>
      </dgm:t>
    </dgm:pt>
    <dgm:pt modelId="{7BB0619A-B918-446E-9912-4403E22B6C95}" type="sibTrans" cxnId="{DA3956CA-2D80-436E-A908-FDFF7FEA12B4}">
      <dgm:prSet/>
      <dgm:spPr/>
      <dgm:t>
        <a:bodyPr/>
        <a:lstStyle/>
        <a:p>
          <a:endParaRPr lang="en-US">
            <a:solidFill>
              <a:srgbClr val="FF0000"/>
            </a:solidFill>
          </a:endParaRPr>
        </a:p>
      </dgm:t>
    </dgm:pt>
    <dgm:pt modelId="{91463E97-DF41-4EB2-B9E4-30CF70F73058}">
      <dgm:prSet/>
      <dgm:spPr/>
      <dgm:t>
        <a:bodyPr/>
        <a:lstStyle/>
        <a:p>
          <a:pPr rtl="0"/>
          <a:r>
            <a:rPr lang="en-US" b="1" dirty="0">
              <a:solidFill>
                <a:srgbClr val="FF0000"/>
              </a:solidFill>
            </a:rPr>
            <a:t>A good listener learns more than an indifferent listener</a:t>
          </a:r>
          <a:endParaRPr lang="en-US" dirty="0">
            <a:solidFill>
              <a:srgbClr val="FF0000"/>
            </a:solidFill>
          </a:endParaRPr>
        </a:p>
      </dgm:t>
    </dgm:pt>
    <dgm:pt modelId="{964A90EB-5D49-486B-A8A1-F166D19CD964}" type="parTrans" cxnId="{8727CD73-553E-4CA6-B8C9-A37592EDDE10}">
      <dgm:prSet/>
      <dgm:spPr/>
      <dgm:t>
        <a:bodyPr/>
        <a:lstStyle/>
        <a:p>
          <a:endParaRPr lang="en-US">
            <a:solidFill>
              <a:srgbClr val="FF0000"/>
            </a:solidFill>
          </a:endParaRPr>
        </a:p>
      </dgm:t>
    </dgm:pt>
    <dgm:pt modelId="{8169EC94-2717-4D0D-8822-F09A0B5CBDB1}" type="sibTrans" cxnId="{8727CD73-553E-4CA6-B8C9-A37592EDDE10}">
      <dgm:prSet/>
      <dgm:spPr/>
      <dgm:t>
        <a:bodyPr/>
        <a:lstStyle/>
        <a:p>
          <a:endParaRPr lang="en-US">
            <a:solidFill>
              <a:srgbClr val="FF0000"/>
            </a:solidFill>
          </a:endParaRPr>
        </a:p>
      </dgm:t>
    </dgm:pt>
    <dgm:pt modelId="{70652F77-941F-420A-9E98-89DE9D4DEA8E}">
      <dgm:prSet/>
      <dgm:spPr/>
      <dgm:t>
        <a:bodyPr/>
        <a:lstStyle/>
        <a:p>
          <a:pPr rtl="0"/>
          <a:r>
            <a:rPr lang="en-US" b="1" dirty="0">
              <a:solidFill>
                <a:srgbClr val="FF0000"/>
              </a:solidFill>
            </a:rPr>
            <a:t>A good listener can restructure vague speaking in a way that produces clearer meaning</a:t>
          </a:r>
          <a:endParaRPr lang="en-US" dirty="0">
            <a:solidFill>
              <a:srgbClr val="FF0000"/>
            </a:solidFill>
          </a:endParaRPr>
        </a:p>
      </dgm:t>
    </dgm:pt>
    <dgm:pt modelId="{27FD9D01-FAA7-48B6-A018-84ACAAAF6430}" type="parTrans" cxnId="{46AF1C40-64EF-4424-8353-BB07021B30FA}">
      <dgm:prSet/>
      <dgm:spPr/>
      <dgm:t>
        <a:bodyPr/>
        <a:lstStyle/>
        <a:p>
          <a:endParaRPr lang="en-US">
            <a:solidFill>
              <a:srgbClr val="FF0000"/>
            </a:solidFill>
          </a:endParaRPr>
        </a:p>
      </dgm:t>
    </dgm:pt>
    <dgm:pt modelId="{7665DF4B-05A0-4DED-9F6B-AF29DBB66FAE}" type="sibTrans" cxnId="{46AF1C40-64EF-4424-8353-BB07021B30FA}">
      <dgm:prSet/>
      <dgm:spPr/>
      <dgm:t>
        <a:bodyPr/>
        <a:lstStyle/>
        <a:p>
          <a:endParaRPr lang="en-US">
            <a:solidFill>
              <a:srgbClr val="FF0000"/>
            </a:solidFill>
          </a:endParaRPr>
        </a:p>
      </dgm:t>
    </dgm:pt>
    <dgm:pt modelId="{0115E0C0-2434-4C35-852C-D78AA0A114A5}">
      <dgm:prSet/>
      <dgm:spPr/>
      <dgm:t>
        <a:bodyPr/>
        <a:lstStyle/>
        <a:p>
          <a:pPr rtl="0"/>
          <a:r>
            <a:rPr lang="en-US" b="1" dirty="0">
              <a:solidFill>
                <a:srgbClr val="FF0000"/>
              </a:solidFill>
            </a:rPr>
            <a:t>A good listener learns to detect prejudices, assumptions and attitudes</a:t>
          </a:r>
          <a:endParaRPr lang="en-US" dirty="0">
            <a:solidFill>
              <a:srgbClr val="FF0000"/>
            </a:solidFill>
          </a:endParaRPr>
        </a:p>
      </dgm:t>
    </dgm:pt>
    <dgm:pt modelId="{58295AA6-4726-4714-BE72-50E694892F6B}" type="parTrans" cxnId="{C586E2E4-9B28-4FCD-8DF6-7249DFC26664}">
      <dgm:prSet/>
      <dgm:spPr/>
      <dgm:t>
        <a:bodyPr/>
        <a:lstStyle/>
        <a:p>
          <a:endParaRPr lang="en-US">
            <a:solidFill>
              <a:srgbClr val="FF0000"/>
            </a:solidFill>
          </a:endParaRPr>
        </a:p>
      </dgm:t>
    </dgm:pt>
    <dgm:pt modelId="{839BCE0C-5D7A-4E37-99EB-2E8072171509}" type="sibTrans" cxnId="{C586E2E4-9B28-4FCD-8DF6-7249DFC26664}">
      <dgm:prSet/>
      <dgm:spPr/>
      <dgm:t>
        <a:bodyPr/>
        <a:lstStyle/>
        <a:p>
          <a:endParaRPr lang="en-US">
            <a:solidFill>
              <a:srgbClr val="FF0000"/>
            </a:solidFill>
          </a:endParaRPr>
        </a:p>
      </dgm:t>
    </dgm:pt>
    <dgm:pt modelId="{C51E813A-BD03-4AE9-BB83-91C1F23289EB}" type="pres">
      <dgm:prSet presAssocID="{0480A8A8-2C9F-4732-A8DC-E5B0DF487FAA}" presName="Name0" presStyleCnt="0">
        <dgm:presLayoutVars>
          <dgm:chMax val="7"/>
          <dgm:dir/>
          <dgm:animLvl val="lvl"/>
          <dgm:resizeHandles val="exact"/>
        </dgm:presLayoutVars>
      </dgm:prSet>
      <dgm:spPr/>
    </dgm:pt>
    <dgm:pt modelId="{84AB74B6-2EA9-46AC-AA1B-8327323C0CC9}" type="pres">
      <dgm:prSet presAssocID="{6298C589-A42B-4118-A46C-87E3F6CA7FC7}" presName="circle1" presStyleLbl="node1" presStyleIdx="0" presStyleCnt="5"/>
      <dgm:spPr/>
    </dgm:pt>
    <dgm:pt modelId="{CF772DCD-7534-4DA9-8135-8AB6BED532FD}" type="pres">
      <dgm:prSet presAssocID="{6298C589-A42B-4118-A46C-87E3F6CA7FC7}" presName="space" presStyleCnt="0"/>
      <dgm:spPr/>
    </dgm:pt>
    <dgm:pt modelId="{0C5C26D2-C318-4DFD-9C05-DADCA1B9E05E}" type="pres">
      <dgm:prSet presAssocID="{6298C589-A42B-4118-A46C-87E3F6CA7FC7}" presName="rect1" presStyleLbl="alignAcc1" presStyleIdx="0" presStyleCnt="5" custScaleY="100000"/>
      <dgm:spPr/>
    </dgm:pt>
    <dgm:pt modelId="{A2946045-6483-47E9-8222-85FB8A46E08A}" type="pres">
      <dgm:prSet presAssocID="{490660F5-2514-4DAD-9D48-8F13A7B1E31C}" presName="vertSpace2" presStyleLbl="node1" presStyleIdx="0" presStyleCnt="5"/>
      <dgm:spPr/>
    </dgm:pt>
    <dgm:pt modelId="{5DA6C45F-F827-4298-B486-48004FFB7318}" type="pres">
      <dgm:prSet presAssocID="{490660F5-2514-4DAD-9D48-8F13A7B1E31C}" presName="circle2" presStyleLbl="node1" presStyleIdx="1" presStyleCnt="5"/>
      <dgm:spPr/>
    </dgm:pt>
    <dgm:pt modelId="{1E0E6F05-80B4-4004-837C-9922695680D1}" type="pres">
      <dgm:prSet presAssocID="{490660F5-2514-4DAD-9D48-8F13A7B1E31C}" presName="rect2" presStyleLbl="alignAcc1" presStyleIdx="1" presStyleCnt="5"/>
      <dgm:spPr/>
    </dgm:pt>
    <dgm:pt modelId="{6BB233E0-7B56-44DE-BF0D-9DE08BFD6A20}" type="pres">
      <dgm:prSet presAssocID="{91463E97-DF41-4EB2-B9E4-30CF70F73058}" presName="vertSpace3" presStyleLbl="node1" presStyleIdx="1" presStyleCnt="5"/>
      <dgm:spPr/>
    </dgm:pt>
    <dgm:pt modelId="{2D8FBD9A-2AC0-47F8-BADB-C9A9DC61EAD7}" type="pres">
      <dgm:prSet presAssocID="{91463E97-DF41-4EB2-B9E4-30CF70F73058}" presName="circle3" presStyleLbl="node1" presStyleIdx="2" presStyleCnt="5"/>
      <dgm:spPr/>
    </dgm:pt>
    <dgm:pt modelId="{B2F348BB-8B9C-4AEC-9E5D-41C62FC954E0}" type="pres">
      <dgm:prSet presAssocID="{91463E97-DF41-4EB2-B9E4-30CF70F73058}" presName="rect3" presStyleLbl="alignAcc1" presStyleIdx="2" presStyleCnt="5" custScaleY="109058"/>
      <dgm:spPr/>
    </dgm:pt>
    <dgm:pt modelId="{8C2EDC5D-B2C6-4F4A-8FEA-FAE58D6F596C}" type="pres">
      <dgm:prSet presAssocID="{70652F77-941F-420A-9E98-89DE9D4DEA8E}" presName="vertSpace4" presStyleLbl="node1" presStyleIdx="2" presStyleCnt="5"/>
      <dgm:spPr/>
    </dgm:pt>
    <dgm:pt modelId="{2F7A5860-A11F-4ABC-8439-DBCC6BD17D2D}" type="pres">
      <dgm:prSet presAssocID="{70652F77-941F-420A-9E98-89DE9D4DEA8E}" presName="circle4" presStyleLbl="node1" presStyleIdx="3" presStyleCnt="5"/>
      <dgm:spPr/>
    </dgm:pt>
    <dgm:pt modelId="{327EE11A-D51B-4808-AF02-5F0C1646D9A9}" type="pres">
      <dgm:prSet presAssocID="{70652F77-941F-420A-9E98-89DE9D4DEA8E}" presName="rect4" presStyleLbl="alignAcc1" presStyleIdx="3" presStyleCnt="5" custScaleX="100145" custScaleY="93532"/>
      <dgm:spPr/>
    </dgm:pt>
    <dgm:pt modelId="{984F0C5F-ACC1-42E6-A44E-51265E298477}" type="pres">
      <dgm:prSet presAssocID="{0115E0C0-2434-4C35-852C-D78AA0A114A5}" presName="vertSpace5" presStyleLbl="node1" presStyleIdx="3" presStyleCnt="5"/>
      <dgm:spPr/>
    </dgm:pt>
    <dgm:pt modelId="{A963E081-4B71-4736-A8DC-2C172F1A9A01}" type="pres">
      <dgm:prSet presAssocID="{0115E0C0-2434-4C35-852C-D78AA0A114A5}" presName="circle5" presStyleLbl="node1" presStyleIdx="4" presStyleCnt="5"/>
      <dgm:spPr/>
    </dgm:pt>
    <dgm:pt modelId="{379BBBFE-4CC6-460C-89BC-9429319F4B81}" type="pres">
      <dgm:prSet presAssocID="{0115E0C0-2434-4C35-852C-D78AA0A114A5}" presName="rect5" presStyleLbl="alignAcc1" presStyleIdx="4" presStyleCnt="5"/>
      <dgm:spPr/>
    </dgm:pt>
    <dgm:pt modelId="{89487EAC-078B-4CB1-9400-A82DF7AE7569}" type="pres">
      <dgm:prSet presAssocID="{6298C589-A42B-4118-A46C-87E3F6CA7FC7}" presName="rect1ParTxNoCh" presStyleLbl="alignAcc1" presStyleIdx="4" presStyleCnt="5">
        <dgm:presLayoutVars>
          <dgm:chMax val="1"/>
          <dgm:bulletEnabled val="1"/>
        </dgm:presLayoutVars>
      </dgm:prSet>
      <dgm:spPr/>
    </dgm:pt>
    <dgm:pt modelId="{B44510DC-03F9-49BF-90EB-C76EF20704F7}" type="pres">
      <dgm:prSet presAssocID="{490660F5-2514-4DAD-9D48-8F13A7B1E31C}" presName="rect2ParTxNoCh" presStyleLbl="alignAcc1" presStyleIdx="4" presStyleCnt="5">
        <dgm:presLayoutVars>
          <dgm:chMax val="1"/>
          <dgm:bulletEnabled val="1"/>
        </dgm:presLayoutVars>
      </dgm:prSet>
      <dgm:spPr/>
    </dgm:pt>
    <dgm:pt modelId="{49F59360-0740-4D44-8A41-324A9182C3D1}" type="pres">
      <dgm:prSet presAssocID="{91463E97-DF41-4EB2-B9E4-30CF70F73058}" presName="rect3ParTxNoCh" presStyleLbl="alignAcc1" presStyleIdx="4" presStyleCnt="5">
        <dgm:presLayoutVars>
          <dgm:chMax val="1"/>
          <dgm:bulletEnabled val="1"/>
        </dgm:presLayoutVars>
      </dgm:prSet>
      <dgm:spPr/>
    </dgm:pt>
    <dgm:pt modelId="{3DD00F39-CB4C-4393-BDCE-5481BAFE2343}" type="pres">
      <dgm:prSet presAssocID="{70652F77-941F-420A-9E98-89DE9D4DEA8E}" presName="rect4ParTxNoCh" presStyleLbl="alignAcc1" presStyleIdx="4" presStyleCnt="5">
        <dgm:presLayoutVars>
          <dgm:chMax val="1"/>
          <dgm:bulletEnabled val="1"/>
        </dgm:presLayoutVars>
      </dgm:prSet>
      <dgm:spPr/>
    </dgm:pt>
    <dgm:pt modelId="{9753A190-4A8E-4D9D-B56B-53FFEE2CF40C}" type="pres">
      <dgm:prSet presAssocID="{0115E0C0-2434-4C35-852C-D78AA0A114A5}" presName="rect5ParTxNoCh" presStyleLbl="alignAcc1" presStyleIdx="4" presStyleCnt="5">
        <dgm:presLayoutVars>
          <dgm:chMax val="1"/>
          <dgm:bulletEnabled val="1"/>
        </dgm:presLayoutVars>
      </dgm:prSet>
      <dgm:spPr/>
    </dgm:pt>
  </dgm:ptLst>
  <dgm:cxnLst>
    <dgm:cxn modelId="{09623B16-4A53-4177-870B-6AA6A7C339C4}" srcId="{0480A8A8-2C9F-4732-A8DC-E5B0DF487FAA}" destId="{6298C589-A42B-4118-A46C-87E3F6CA7FC7}" srcOrd="0" destOrd="0" parTransId="{F8B12715-4D9D-4565-8166-AB83E96AF243}" sibTransId="{F03CF07C-6116-4792-9419-83A0E982DEF0}"/>
    <dgm:cxn modelId="{B62BB51C-D516-4D9A-B269-EF571088BCFB}" type="presOf" srcId="{6298C589-A42B-4118-A46C-87E3F6CA7FC7}" destId="{89487EAC-078B-4CB1-9400-A82DF7AE7569}" srcOrd="1" destOrd="0" presId="urn:microsoft.com/office/officeart/2005/8/layout/target3"/>
    <dgm:cxn modelId="{09A15F2C-0AED-43F1-BA17-C503DB07C4AB}" type="presOf" srcId="{0480A8A8-2C9F-4732-A8DC-E5B0DF487FAA}" destId="{C51E813A-BD03-4AE9-BB83-91C1F23289EB}" srcOrd="0" destOrd="0" presId="urn:microsoft.com/office/officeart/2005/8/layout/target3"/>
    <dgm:cxn modelId="{810E1437-5480-428C-8834-9C016AE393AE}" type="presOf" srcId="{91463E97-DF41-4EB2-B9E4-30CF70F73058}" destId="{B2F348BB-8B9C-4AEC-9E5D-41C62FC954E0}" srcOrd="0" destOrd="0" presId="urn:microsoft.com/office/officeart/2005/8/layout/target3"/>
    <dgm:cxn modelId="{EF2EC33F-180B-4DC7-A6C1-F9E19A2A1A85}" type="presOf" srcId="{6298C589-A42B-4118-A46C-87E3F6CA7FC7}" destId="{0C5C26D2-C318-4DFD-9C05-DADCA1B9E05E}" srcOrd="0" destOrd="0" presId="urn:microsoft.com/office/officeart/2005/8/layout/target3"/>
    <dgm:cxn modelId="{46AF1C40-64EF-4424-8353-BB07021B30FA}" srcId="{0480A8A8-2C9F-4732-A8DC-E5B0DF487FAA}" destId="{70652F77-941F-420A-9E98-89DE9D4DEA8E}" srcOrd="3" destOrd="0" parTransId="{27FD9D01-FAA7-48B6-A018-84ACAAAF6430}" sibTransId="{7665DF4B-05A0-4DED-9F6B-AF29DBB66FAE}"/>
    <dgm:cxn modelId="{D2150265-11B4-4595-9CFF-EEBDE3C94D34}" type="presOf" srcId="{91463E97-DF41-4EB2-B9E4-30CF70F73058}" destId="{49F59360-0740-4D44-8A41-324A9182C3D1}" srcOrd="1" destOrd="0" presId="urn:microsoft.com/office/officeart/2005/8/layout/target3"/>
    <dgm:cxn modelId="{A4DF6947-3E13-4019-9A85-1842FA79A343}" type="presOf" srcId="{0115E0C0-2434-4C35-852C-D78AA0A114A5}" destId="{9753A190-4A8E-4D9D-B56B-53FFEE2CF40C}" srcOrd="1" destOrd="0" presId="urn:microsoft.com/office/officeart/2005/8/layout/target3"/>
    <dgm:cxn modelId="{74432F4E-E244-4250-BCE5-E47B2C67F3AA}" type="presOf" srcId="{0115E0C0-2434-4C35-852C-D78AA0A114A5}" destId="{379BBBFE-4CC6-460C-89BC-9429319F4B81}" srcOrd="0" destOrd="0" presId="urn:microsoft.com/office/officeart/2005/8/layout/target3"/>
    <dgm:cxn modelId="{8727CD73-553E-4CA6-B8C9-A37592EDDE10}" srcId="{0480A8A8-2C9F-4732-A8DC-E5B0DF487FAA}" destId="{91463E97-DF41-4EB2-B9E4-30CF70F73058}" srcOrd="2" destOrd="0" parTransId="{964A90EB-5D49-486B-A8A1-F166D19CD964}" sibTransId="{8169EC94-2717-4D0D-8822-F09A0B5CBDB1}"/>
    <dgm:cxn modelId="{F68BCC7E-4D62-4905-AB0B-B701FD4FA943}" type="presOf" srcId="{490660F5-2514-4DAD-9D48-8F13A7B1E31C}" destId="{1E0E6F05-80B4-4004-837C-9922695680D1}" srcOrd="0" destOrd="0" presId="urn:microsoft.com/office/officeart/2005/8/layout/target3"/>
    <dgm:cxn modelId="{51942184-6278-4C87-B6EE-8F4D95FC9668}" type="presOf" srcId="{490660F5-2514-4DAD-9D48-8F13A7B1E31C}" destId="{B44510DC-03F9-49BF-90EB-C76EF20704F7}" srcOrd="1" destOrd="0" presId="urn:microsoft.com/office/officeart/2005/8/layout/target3"/>
    <dgm:cxn modelId="{FB9474AB-6830-4EC2-97EE-AFE2DAF8D02E}" type="presOf" srcId="{70652F77-941F-420A-9E98-89DE9D4DEA8E}" destId="{3DD00F39-CB4C-4393-BDCE-5481BAFE2343}" srcOrd="1" destOrd="0" presId="urn:microsoft.com/office/officeart/2005/8/layout/target3"/>
    <dgm:cxn modelId="{C6098EC8-F0FD-4159-9B24-BAEFA3FF1BE6}" type="presOf" srcId="{70652F77-941F-420A-9E98-89DE9D4DEA8E}" destId="{327EE11A-D51B-4808-AF02-5F0C1646D9A9}" srcOrd="0" destOrd="0" presId="urn:microsoft.com/office/officeart/2005/8/layout/target3"/>
    <dgm:cxn modelId="{DA3956CA-2D80-436E-A908-FDFF7FEA12B4}" srcId="{0480A8A8-2C9F-4732-A8DC-E5B0DF487FAA}" destId="{490660F5-2514-4DAD-9D48-8F13A7B1E31C}" srcOrd="1" destOrd="0" parTransId="{50BCA4D0-76DD-4B57-822C-2009E62A4841}" sibTransId="{7BB0619A-B918-446E-9912-4403E22B6C95}"/>
    <dgm:cxn modelId="{C586E2E4-9B28-4FCD-8DF6-7249DFC26664}" srcId="{0480A8A8-2C9F-4732-A8DC-E5B0DF487FAA}" destId="{0115E0C0-2434-4C35-852C-D78AA0A114A5}" srcOrd="4" destOrd="0" parTransId="{58295AA6-4726-4714-BE72-50E694892F6B}" sibTransId="{839BCE0C-5D7A-4E37-99EB-2E8072171509}"/>
    <dgm:cxn modelId="{90E7F658-5289-4E47-B2B4-5D15DB00375E}" type="presParOf" srcId="{C51E813A-BD03-4AE9-BB83-91C1F23289EB}" destId="{84AB74B6-2EA9-46AC-AA1B-8327323C0CC9}" srcOrd="0" destOrd="0" presId="urn:microsoft.com/office/officeart/2005/8/layout/target3"/>
    <dgm:cxn modelId="{6CE42664-E0A2-4B61-9648-A97A74856065}" type="presParOf" srcId="{C51E813A-BD03-4AE9-BB83-91C1F23289EB}" destId="{CF772DCD-7534-4DA9-8135-8AB6BED532FD}" srcOrd="1" destOrd="0" presId="urn:microsoft.com/office/officeart/2005/8/layout/target3"/>
    <dgm:cxn modelId="{0B827ED0-73F7-4722-86FF-C47F2BA1BB4A}" type="presParOf" srcId="{C51E813A-BD03-4AE9-BB83-91C1F23289EB}" destId="{0C5C26D2-C318-4DFD-9C05-DADCA1B9E05E}" srcOrd="2" destOrd="0" presId="urn:microsoft.com/office/officeart/2005/8/layout/target3"/>
    <dgm:cxn modelId="{BED746CC-8727-44AE-9FA3-653DAF4177EA}" type="presParOf" srcId="{C51E813A-BD03-4AE9-BB83-91C1F23289EB}" destId="{A2946045-6483-47E9-8222-85FB8A46E08A}" srcOrd="3" destOrd="0" presId="urn:microsoft.com/office/officeart/2005/8/layout/target3"/>
    <dgm:cxn modelId="{630353A6-2A2A-4CEC-AAAB-76BE3FA88FE0}" type="presParOf" srcId="{C51E813A-BD03-4AE9-BB83-91C1F23289EB}" destId="{5DA6C45F-F827-4298-B486-48004FFB7318}" srcOrd="4" destOrd="0" presId="urn:microsoft.com/office/officeart/2005/8/layout/target3"/>
    <dgm:cxn modelId="{7591145D-5C9F-4D08-902D-11BDB44149D6}" type="presParOf" srcId="{C51E813A-BD03-4AE9-BB83-91C1F23289EB}" destId="{1E0E6F05-80B4-4004-837C-9922695680D1}" srcOrd="5" destOrd="0" presId="urn:microsoft.com/office/officeart/2005/8/layout/target3"/>
    <dgm:cxn modelId="{B196B754-0176-498F-9FD9-3D276C4FB6FD}" type="presParOf" srcId="{C51E813A-BD03-4AE9-BB83-91C1F23289EB}" destId="{6BB233E0-7B56-44DE-BF0D-9DE08BFD6A20}" srcOrd="6" destOrd="0" presId="urn:microsoft.com/office/officeart/2005/8/layout/target3"/>
    <dgm:cxn modelId="{194878EF-9428-43F2-93B1-E4C9B0894B0C}" type="presParOf" srcId="{C51E813A-BD03-4AE9-BB83-91C1F23289EB}" destId="{2D8FBD9A-2AC0-47F8-BADB-C9A9DC61EAD7}" srcOrd="7" destOrd="0" presId="urn:microsoft.com/office/officeart/2005/8/layout/target3"/>
    <dgm:cxn modelId="{008F5FE4-3F43-46DD-BFAF-39EEEA7F6376}" type="presParOf" srcId="{C51E813A-BD03-4AE9-BB83-91C1F23289EB}" destId="{B2F348BB-8B9C-4AEC-9E5D-41C62FC954E0}" srcOrd="8" destOrd="0" presId="urn:microsoft.com/office/officeart/2005/8/layout/target3"/>
    <dgm:cxn modelId="{58E41CFF-D500-4E34-B8AC-8BE61B49338F}" type="presParOf" srcId="{C51E813A-BD03-4AE9-BB83-91C1F23289EB}" destId="{8C2EDC5D-B2C6-4F4A-8FEA-FAE58D6F596C}" srcOrd="9" destOrd="0" presId="urn:microsoft.com/office/officeart/2005/8/layout/target3"/>
    <dgm:cxn modelId="{4BDFB266-55C0-443A-B66D-0FABE2A35139}" type="presParOf" srcId="{C51E813A-BD03-4AE9-BB83-91C1F23289EB}" destId="{2F7A5860-A11F-4ABC-8439-DBCC6BD17D2D}" srcOrd="10" destOrd="0" presId="urn:microsoft.com/office/officeart/2005/8/layout/target3"/>
    <dgm:cxn modelId="{293837FC-293D-4549-92A5-53A610B7D83F}" type="presParOf" srcId="{C51E813A-BD03-4AE9-BB83-91C1F23289EB}" destId="{327EE11A-D51B-4808-AF02-5F0C1646D9A9}" srcOrd="11" destOrd="0" presId="urn:microsoft.com/office/officeart/2005/8/layout/target3"/>
    <dgm:cxn modelId="{C9745DA6-3E41-4A10-A9CC-9A2EE0B9DBA7}" type="presParOf" srcId="{C51E813A-BD03-4AE9-BB83-91C1F23289EB}" destId="{984F0C5F-ACC1-42E6-A44E-51265E298477}" srcOrd="12" destOrd="0" presId="urn:microsoft.com/office/officeart/2005/8/layout/target3"/>
    <dgm:cxn modelId="{E8976923-3A96-494C-8BFA-31486D6AEC5A}" type="presParOf" srcId="{C51E813A-BD03-4AE9-BB83-91C1F23289EB}" destId="{A963E081-4B71-4736-A8DC-2C172F1A9A01}" srcOrd="13" destOrd="0" presId="urn:microsoft.com/office/officeart/2005/8/layout/target3"/>
    <dgm:cxn modelId="{3C0E11EE-7653-4CF3-A29E-70931A703756}" type="presParOf" srcId="{C51E813A-BD03-4AE9-BB83-91C1F23289EB}" destId="{379BBBFE-4CC6-460C-89BC-9429319F4B81}" srcOrd="14" destOrd="0" presId="urn:microsoft.com/office/officeart/2005/8/layout/target3"/>
    <dgm:cxn modelId="{9BF50439-F275-4997-8EEF-FE4131A0D880}" type="presParOf" srcId="{C51E813A-BD03-4AE9-BB83-91C1F23289EB}" destId="{89487EAC-078B-4CB1-9400-A82DF7AE7569}" srcOrd="15" destOrd="0" presId="urn:microsoft.com/office/officeart/2005/8/layout/target3"/>
    <dgm:cxn modelId="{6DD83D14-A941-4C8F-A2AF-758F0C1B7907}" type="presParOf" srcId="{C51E813A-BD03-4AE9-BB83-91C1F23289EB}" destId="{B44510DC-03F9-49BF-90EB-C76EF20704F7}" srcOrd="16" destOrd="0" presId="urn:microsoft.com/office/officeart/2005/8/layout/target3"/>
    <dgm:cxn modelId="{15C4D2F8-8963-4E16-A985-DA4946EEB27D}" type="presParOf" srcId="{C51E813A-BD03-4AE9-BB83-91C1F23289EB}" destId="{49F59360-0740-4D44-8A41-324A9182C3D1}" srcOrd="17" destOrd="0" presId="urn:microsoft.com/office/officeart/2005/8/layout/target3"/>
    <dgm:cxn modelId="{228E4070-63AA-46B0-A641-5466CB1A4554}" type="presParOf" srcId="{C51E813A-BD03-4AE9-BB83-91C1F23289EB}" destId="{3DD00F39-CB4C-4393-BDCE-5481BAFE2343}" srcOrd="18" destOrd="0" presId="urn:microsoft.com/office/officeart/2005/8/layout/target3"/>
    <dgm:cxn modelId="{526C6470-B379-4C28-8E04-086827AB84DC}" type="presParOf" srcId="{C51E813A-BD03-4AE9-BB83-91C1F23289EB}" destId="{9753A190-4A8E-4D9D-B56B-53FFEE2CF40C}"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1A80A3-B9FB-4C9B-B0DB-AC48183C166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A3782CF7-9E45-4CE9-85FB-6E85D103D414}">
      <dgm:prSet phldrT="[Text]"/>
      <dgm:spPr/>
      <dgm:t>
        <a:bodyPr/>
        <a:lstStyle/>
        <a:p>
          <a:r>
            <a:rPr lang="en-US" dirty="0"/>
            <a:t>Appreciative</a:t>
          </a:r>
        </a:p>
      </dgm:t>
    </dgm:pt>
    <dgm:pt modelId="{B013AE95-787C-4741-9D60-64AFE39366DE}" type="parTrans" cxnId="{607BEC47-4EA1-4EBA-B215-3FA724C74AB8}">
      <dgm:prSet/>
      <dgm:spPr/>
      <dgm:t>
        <a:bodyPr/>
        <a:lstStyle/>
        <a:p>
          <a:endParaRPr lang="en-US"/>
        </a:p>
      </dgm:t>
    </dgm:pt>
    <dgm:pt modelId="{AFBA227B-FB75-40BB-BFA6-2262BF06CE55}" type="sibTrans" cxnId="{607BEC47-4EA1-4EBA-B215-3FA724C74AB8}">
      <dgm:prSet/>
      <dgm:spPr/>
      <dgm:t>
        <a:bodyPr/>
        <a:lstStyle/>
        <a:p>
          <a:endParaRPr lang="en-US"/>
        </a:p>
      </dgm:t>
    </dgm:pt>
    <dgm:pt modelId="{B3B51D28-7994-408E-B422-425A4B4C5DB6}">
      <dgm:prSet phldrT="[Text]"/>
      <dgm:spPr/>
      <dgm:t>
        <a:bodyPr/>
        <a:lstStyle/>
        <a:p>
          <a:r>
            <a:rPr lang="en-US" dirty="0"/>
            <a:t>Listening for pleasure or enjoyment</a:t>
          </a:r>
        </a:p>
      </dgm:t>
    </dgm:pt>
    <dgm:pt modelId="{4873C315-04B6-41F0-AF19-50BE2F075583}" type="parTrans" cxnId="{43FDE188-860F-40DF-8AFD-504A7935252D}">
      <dgm:prSet/>
      <dgm:spPr/>
      <dgm:t>
        <a:bodyPr/>
        <a:lstStyle/>
        <a:p>
          <a:endParaRPr lang="en-US"/>
        </a:p>
      </dgm:t>
    </dgm:pt>
    <dgm:pt modelId="{4D5A9D89-FBF6-4CCB-8A28-E1A8FB71D703}" type="sibTrans" cxnId="{43FDE188-860F-40DF-8AFD-504A7935252D}">
      <dgm:prSet/>
      <dgm:spPr/>
      <dgm:t>
        <a:bodyPr/>
        <a:lstStyle/>
        <a:p>
          <a:endParaRPr lang="en-US"/>
        </a:p>
      </dgm:t>
    </dgm:pt>
    <dgm:pt modelId="{4DFA2120-6FC4-487F-AB9C-C014FE25F22F}">
      <dgm:prSet phldrT="[Text]"/>
      <dgm:spPr/>
      <dgm:t>
        <a:bodyPr/>
        <a:lstStyle/>
        <a:p>
          <a:r>
            <a:rPr lang="en-US" dirty="0"/>
            <a:t>Empathic</a:t>
          </a:r>
        </a:p>
      </dgm:t>
    </dgm:pt>
    <dgm:pt modelId="{69937FBC-DE60-4D04-803C-0CFE52BA62A0}" type="parTrans" cxnId="{F156B9FB-9696-4652-9A6B-7777F3165BCE}">
      <dgm:prSet/>
      <dgm:spPr/>
      <dgm:t>
        <a:bodyPr/>
        <a:lstStyle/>
        <a:p>
          <a:endParaRPr lang="en-US"/>
        </a:p>
      </dgm:t>
    </dgm:pt>
    <dgm:pt modelId="{24112425-8D4F-44BB-A89F-8059DBD54387}" type="sibTrans" cxnId="{F156B9FB-9696-4652-9A6B-7777F3165BCE}">
      <dgm:prSet/>
      <dgm:spPr/>
      <dgm:t>
        <a:bodyPr/>
        <a:lstStyle/>
        <a:p>
          <a:endParaRPr lang="en-US"/>
        </a:p>
      </dgm:t>
    </dgm:pt>
    <dgm:pt modelId="{06C15BD6-5D2F-4A9D-BEA8-D020438B2E82}">
      <dgm:prSet phldrT="[Text]"/>
      <dgm:spPr/>
      <dgm:t>
        <a:bodyPr/>
        <a:lstStyle/>
        <a:p>
          <a:r>
            <a:rPr lang="en-US" dirty="0"/>
            <a:t>Listening to provide emotional support to a speaker</a:t>
          </a:r>
        </a:p>
      </dgm:t>
    </dgm:pt>
    <dgm:pt modelId="{210C8B76-E58A-40A7-869E-4105394EA96B}" type="parTrans" cxnId="{DBF065D3-C51B-4C7C-91E5-FEF23AF3D094}">
      <dgm:prSet/>
      <dgm:spPr/>
      <dgm:t>
        <a:bodyPr/>
        <a:lstStyle/>
        <a:p>
          <a:endParaRPr lang="en-US"/>
        </a:p>
      </dgm:t>
    </dgm:pt>
    <dgm:pt modelId="{ECFFDA62-35C5-455F-997E-E24EF64DA390}" type="sibTrans" cxnId="{DBF065D3-C51B-4C7C-91E5-FEF23AF3D094}">
      <dgm:prSet/>
      <dgm:spPr/>
      <dgm:t>
        <a:bodyPr/>
        <a:lstStyle/>
        <a:p>
          <a:endParaRPr lang="en-US"/>
        </a:p>
      </dgm:t>
    </dgm:pt>
    <dgm:pt modelId="{4757F935-87D0-4FF2-B925-37AB6CA1206B}">
      <dgm:prSet phldrT="[Text]"/>
      <dgm:spPr/>
      <dgm:t>
        <a:bodyPr/>
        <a:lstStyle/>
        <a:p>
          <a:r>
            <a:rPr lang="en-US" dirty="0"/>
            <a:t>Comprehensive</a:t>
          </a:r>
        </a:p>
      </dgm:t>
    </dgm:pt>
    <dgm:pt modelId="{313F0702-A74C-45C2-92FC-889B7E27776C}" type="parTrans" cxnId="{E67AC298-6FFD-4D01-99F7-26D0D0FD5B0D}">
      <dgm:prSet/>
      <dgm:spPr/>
      <dgm:t>
        <a:bodyPr/>
        <a:lstStyle/>
        <a:p>
          <a:endParaRPr lang="en-US"/>
        </a:p>
      </dgm:t>
    </dgm:pt>
    <dgm:pt modelId="{09DDCA3C-F09B-4D1E-8565-849FC0F64A9F}" type="sibTrans" cxnId="{E67AC298-6FFD-4D01-99F7-26D0D0FD5B0D}">
      <dgm:prSet/>
      <dgm:spPr/>
      <dgm:t>
        <a:bodyPr/>
        <a:lstStyle/>
        <a:p>
          <a:endParaRPr lang="en-US"/>
        </a:p>
      </dgm:t>
    </dgm:pt>
    <dgm:pt modelId="{B73E9340-908F-48AB-A786-0F53466B8456}">
      <dgm:prSet phldrT="[Text]"/>
      <dgm:spPr/>
      <dgm:t>
        <a:bodyPr/>
        <a:lstStyle/>
        <a:p>
          <a:r>
            <a:rPr lang="en-US" dirty="0"/>
            <a:t>Listening to understand the message of the speaker</a:t>
          </a:r>
        </a:p>
      </dgm:t>
    </dgm:pt>
    <dgm:pt modelId="{047D444D-E426-436E-96DE-CD3B77CAC1AD}" type="parTrans" cxnId="{7E7B85F3-68DB-4B10-88CC-C80C6FF855EE}">
      <dgm:prSet/>
      <dgm:spPr/>
      <dgm:t>
        <a:bodyPr/>
        <a:lstStyle/>
        <a:p>
          <a:endParaRPr lang="en-US"/>
        </a:p>
      </dgm:t>
    </dgm:pt>
    <dgm:pt modelId="{1B3A82B2-AB08-4303-BDBB-9A507DEC1FC6}" type="sibTrans" cxnId="{7E7B85F3-68DB-4B10-88CC-C80C6FF855EE}">
      <dgm:prSet/>
      <dgm:spPr/>
      <dgm:t>
        <a:bodyPr/>
        <a:lstStyle/>
        <a:p>
          <a:endParaRPr lang="en-US"/>
        </a:p>
      </dgm:t>
    </dgm:pt>
    <dgm:pt modelId="{A9EAA93D-363B-483E-A8AF-51B5A9ECA301}">
      <dgm:prSet phldrT="[Text]"/>
      <dgm:spPr/>
      <dgm:t>
        <a:bodyPr/>
        <a:lstStyle/>
        <a:p>
          <a:r>
            <a:rPr lang="en-US" dirty="0"/>
            <a:t>Critical</a:t>
          </a:r>
        </a:p>
      </dgm:t>
    </dgm:pt>
    <dgm:pt modelId="{07466EEF-8709-45DB-8D54-0105175FD7C4}" type="parTrans" cxnId="{2DAEEF11-D097-4A7F-8AED-B46C6D5DF9FE}">
      <dgm:prSet/>
      <dgm:spPr/>
      <dgm:t>
        <a:bodyPr/>
        <a:lstStyle/>
        <a:p>
          <a:endParaRPr lang="en-US"/>
        </a:p>
      </dgm:t>
    </dgm:pt>
    <dgm:pt modelId="{39F155B8-099D-4050-A0A7-633E744001EE}" type="sibTrans" cxnId="{2DAEEF11-D097-4A7F-8AED-B46C6D5DF9FE}">
      <dgm:prSet/>
      <dgm:spPr/>
      <dgm:t>
        <a:bodyPr/>
        <a:lstStyle/>
        <a:p>
          <a:endParaRPr lang="en-US"/>
        </a:p>
      </dgm:t>
    </dgm:pt>
    <dgm:pt modelId="{E6A819BB-8D25-4564-8DFF-498EB652F45F}">
      <dgm:prSet phldrT="[Text]"/>
      <dgm:spPr/>
      <dgm:t>
        <a:bodyPr/>
        <a:lstStyle/>
        <a:p>
          <a:r>
            <a:rPr lang="en-US" dirty="0"/>
            <a:t>Listening to evaluate a message to accept/reject it</a:t>
          </a:r>
        </a:p>
      </dgm:t>
    </dgm:pt>
    <dgm:pt modelId="{47408D13-0017-4604-9176-11C5FC9939B9}" type="parTrans" cxnId="{B23F57A0-CD3D-42C9-AE65-AF90A0573E14}">
      <dgm:prSet/>
      <dgm:spPr/>
      <dgm:t>
        <a:bodyPr/>
        <a:lstStyle/>
        <a:p>
          <a:endParaRPr lang="en-US"/>
        </a:p>
      </dgm:t>
    </dgm:pt>
    <dgm:pt modelId="{951331D9-1057-4CCA-B5B4-57F2104B1CC3}" type="sibTrans" cxnId="{B23F57A0-CD3D-42C9-AE65-AF90A0573E14}">
      <dgm:prSet/>
      <dgm:spPr/>
      <dgm:t>
        <a:bodyPr/>
        <a:lstStyle/>
        <a:p>
          <a:endParaRPr lang="en-US"/>
        </a:p>
      </dgm:t>
    </dgm:pt>
    <dgm:pt modelId="{F56B5E0A-E52C-4F9A-8CAB-3EB4EBBE3F71}" type="pres">
      <dgm:prSet presAssocID="{681A80A3-B9FB-4C9B-B0DB-AC48183C1661}" presName="Name0" presStyleCnt="0">
        <dgm:presLayoutVars>
          <dgm:dir/>
          <dgm:animLvl val="lvl"/>
          <dgm:resizeHandles val="exact"/>
        </dgm:presLayoutVars>
      </dgm:prSet>
      <dgm:spPr/>
    </dgm:pt>
    <dgm:pt modelId="{4F8D20A8-305B-4358-9127-91101703B4C8}" type="pres">
      <dgm:prSet presAssocID="{A3782CF7-9E45-4CE9-85FB-6E85D103D414}" presName="composite" presStyleCnt="0"/>
      <dgm:spPr/>
    </dgm:pt>
    <dgm:pt modelId="{75943CB5-1C5A-4651-8F99-2DB020542D43}" type="pres">
      <dgm:prSet presAssocID="{A3782CF7-9E45-4CE9-85FB-6E85D103D414}" presName="parTx" presStyleLbl="alignNode1" presStyleIdx="0" presStyleCnt="4">
        <dgm:presLayoutVars>
          <dgm:chMax val="0"/>
          <dgm:chPref val="0"/>
          <dgm:bulletEnabled val="1"/>
        </dgm:presLayoutVars>
      </dgm:prSet>
      <dgm:spPr/>
    </dgm:pt>
    <dgm:pt modelId="{1D2CC675-0783-4DDF-A257-9F8948214F95}" type="pres">
      <dgm:prSet presAssocID="{A3782CF7-9E45-4CE9-85FB-6E85D103D414}" presName="desTx" presStyleLbl="alignAccFollowNode1" presStyleIdx="0" presStyleCnt="4">
        <dgm:presLayoutVars>
          <dgm:bulletEnabled val="1"/>
        </dgm:presLayoutVars>
      </dgm:prSet>
      <dgm:spPr/>
    </dgm:pt>
    <dgm:pt modelId="{D233DBFC-3FDD-4A88-8F50-61D320C81A3A}" type="pres">
      <dgm:prSet presAssocID="{AFBA227B-FB75-40BB-BFA6-2262BF06CE55}" presName="space" presStyleCnt="0"/>
      <dgm:spPr/>
    </dgm:pt>
    <dgm:pt modelId="{53042017-E4F0-4DFD-812F-2594D5F49C8A}" type="pres">
      <dgm:prSet presAssocID="{4DFA2120-6FC4-487F-AB9C-C014FE25F22F}" presName="composite" presStyleCnt="0"/>
      <dgm:spPr/>
    </dgm:pt>
    <dgm:pt modelId="{94389BC8-2855-41DF-B3A5-0147C3D46B25}" type="pres">
      <dgm:prSet presAssocID="{4DFA2120-6FC4-487F-AB9C-C014FE25F22F}" presName="parTx" presStyleLbl="alignNode1" presStyleIdx="1" presStyleCnt="4">
        <dgm:presLayoutVars>
          <dgm:chMax val="0"/>
          <dgm:chPref val="0"/>
          <dgm:bulletEnabled val="1"/>
        </dgm:presLayoutVars>
      </dgm:prSet>
      <dgm:spPr/>
    </dgm:pt>
    <dgm:pt modelId="{6E15B187-95F3-46E3-B95C-3104A6389848}" type="pres">
      <dgm:prSet presAssocID="{4DFA2120-6FC4-487F-AB9C-C014FE25F22F}" presName="desTx" presStyleLbl="alignAccFollowNode1" presStyleIdx="1" presStyleCnt="4">
        <dgm:presLayoutVars>
          <dgm:bulletEnabled val="1"/>
        </dgm:presLayoutVars>
      </dgm:prSet>
      <dgm:spPr/>
    </dgm:pt>
    <dgm:pt modelId="{6D01DC0C-2621-4B2E-8EA5-BA84F426D753}" type="pres">
      <dgm:prSet presAssocID="{24112425-8D4F-44BB-A89F-8059DBD54387}" presName="space" presStyleCnt="0"/>
      <dgm:spPr/>
    </dgm:pt>
    <dgm:pt modelId="{953C33DA-B279-4934-8414-91BEBC7D2976}" type="pres">
      <dgm:prSet presAssocID="{4757F935-87D0-4FF2-B925-37AB6CA1206B}" presName="composite" presStyleCnt="0"/>
      <dgm:spPr/>
    </dgm:pt>
    <dgm:pt modelId="{AE4CEDC3-43A8-4BF9-BD04-3EA037ECE232}" type="pres">
      <dgm:prSet presAssocID="{4757F935-87D0-4FF2-B925-37AB6CA1206B}" presName="parTx" presStyleLbl="alignNode1" presStyleIdx="2" presStyleCnt="4">
        <dgm:presLayoutVars>
          <dgm:chMax val="0"/>
          <dgm:chPref val="0"/>
          <dgm:bulletEnabled val="1"/>
        </dgm:presLayoutVars>
      </dgm:prSet>
      <dgm:spPr/>
    </dgm:pt>
    <dgm:pt modelId="{3A34B348-52C8-476E-9E2C-EBE7F273DF40}" type="pres">
      <dgm:prSet presAssocID="{4757F935-87D0-4FF2-B925-37AB6CA1206B}" presName="desTx" presStyleLbl="alignAccFollowNode1" presStyleIdx="2" presStyleCnt="4">
        <dgm:presLayoutVars>
          <dgm:bulletEnabled val="1"/>
        </dgm:presLayoutVars>
      </dgm:prSet>
      <dgm:spPr/>
    </dgm:pt>
    <dgm:pt modelId="{5C75B04B-8599-45A2-A0B2-51033BA721D5}" type="pres">
      <dgm:prSet presAssocID="{09DDCA3C-F09B-4D1E-8565-849FC0F64A9F}" presName="space" presStyleCnt="0"/>
      <dgm:spPr/>
    </dgm:pt>
    <dgm:pt modelId="{BCC6142C-D146-4CEE-B0A7-551547B15AAB}" type="pres">
      <dgm:prSet presAssocID="{A9EAA93D-363B-483E-A8AF-51B5A9ECA301}" presName="composite" presStyleCnt="0"/>
      <dgm:spPr/>
    </dgm:pt>
    <dgm:pt modelId="{75C3BA17-0F9C-43EC-938A-E55D3D230BD0}" type="pres">
      <dgm:prSet presAssocID="{A9EAA93D-363B-483E-A8AF-51B5A9ECA301}" presName="parTx" presStyleLbl="alignNode1" presStyleIdx="3" presStyleCnt="4">
        <dgm:presLayoutVars>
          <dgm:chMax val="0"/>
          <dgm:chPref val="0"/>
          <dgm:bulletEnabled val="1"/>
        </dgm:presLayoutVars>
      </dgm:prSet>
      <dgm:spPr/>
    </dgm:pt>
    <dgm:pt modelId="{253C266B-B1FD-4EC2-A5C3-DD995368F9A8}" type="pres">
      <dgm:prSet presAssocID="{A9EAA93D-363B-483E-A8AF-51B5A9ECA301}" presName="desTx" presStyleLbl="alignAccFollowNode1" presStyleIdx="3" presStyleCnt="4">
        <dgm:presLayoutVars>
          <dgm:bulletEnabled val="1"/>
        </dgm:presLayoutVars>
      </dgm:prSet>
      <dgm:spPr/>
    </dgm:pt>
  </dgm:ptLst>
  <dgm:cxnLst>
    <dgm:cxn modelId="{2DAEEF11-D097-4A7F-8AED-B46C6D5DF9FE}" srcId="{681A80A3-B9FB-4C9B-B0DB-AC48183C1661}" destId="{A9EAA93D-363B-483E-A8AF-51B5A9ECA301}" srcOrd="3" destOrd="0" parTransId="{07466EEF-8709-45DB-8D54-0105175FD7C4}" sibTransId="{39F155B8-099D-4050-A0A7-633E744001EE}"/>
    <dgm:cxn modelId="{E757E025-7AEF-4DA9-9944-444430E08897}" type="presOf" srcId="{E6A819BB-8D25-4564-8DFF-498EB652F45F}" destId="{253C266B-B1FD-4EC2-A5C3-DD995368F9A8}" srcOrd="0" destOrd="0" presId="urn:microsoft.com/office/officeart/2005/8/layout/hList1"/>
    <dgm:cxn modelId="{1E5CD83C-B0C5-47B3-AAB0-F1EDD8C441E6}" type="presOf" srcId="{4DFA2120-6FC4-487F-AB9C-C014FE25F22F}" destId="{94389BC8-2855-41DF-B3A5-0147C3D46B25}" srcOrd="0" destOrd="0" presId="urn:microsoft.com/office/officeart/2005/8/layout/hList1"/>
    <dgm:cxn modelId="{9FB4E65B-C223-4170-A1FD-27360D54E308}" type="presOf" srcId="{06C15BD6-5D2F-4A9D-BEA8-D020438B2E82}" destId="{6E15B187-95F3-46E3-B95C-3104A6389848}" srcOrd="0" destOrd="0" presId="urn:microsoft.com/office/officeart/2005/8/layout/hList1"/>
    <dgm:cxn modelId="{F8F7F55D-6D51-4980-A64A-4C115E25ED8D}" type="presOf" srcId="{B3B51D28-7994-408E-B422-425A4B4C5DB6}" destId="{1D2CC675-0783-4DDF-A257-9F8948214F95}" srcOrd="0" destOrd="0" presId="urn:microsoft.com/office/officeart/2005/8/layout/hList1"/>
    <dgm:cxn modelId="{607BEC47-4EA1-4EBA-B215-3FA724C74AB8}" srcId="{681A80A3-B9FB-4C9B-B0DB-AC48183C1661}" destId="{A3782CF7-9E45-4CE9-85FB-6E85D103D414}" srcOrd="0" destOrd="0" parTransId="{B013AE95-787C-4741-9D60-64AFE39366DE}" sibTransId="{AFBA227B-FB75-40BB-BFA6-2262BF06CE55}"/>
    <dgm:cxn modelId="{46F26D75-DD12-4695-A373-FA419006E4DC}" type="presOf" srcId="{B73E9340-908F-48AB-A786-0F53466B8456}" destId="{3A34B348-52C8-476E-9E2C-EBE7F273DF40}" srcOrd="0" destOrd="0" presId="urn:microsoft.com/office/officeart/2005/8/layout/hList1"/>
    <dgm:cxn modelId="{89AFA987-47F0-48BF-94D3-8CC905A2164A}" type="presOf" srcId="{A9EAA93D-363B-483E-A8AF-51B5A9ECA301}" destId="{75C3BA17-0F9C-43EC-938A-E55D3D230BD0}" srcOrd="0" destOrd="0" presId="urn:microsoft.com/office/officeart/2005/8/layout/hList1"/>
    <dgm:cxn modelId="{43FDE188-860F-40DF-8AFD-504A7935252D}" srcId="{A3782CF7-9E45-4CE9-85FB-6E85D103D414}" destId="{B3B51D28-7994-408E-B422-425A4B4C5DB6}" srcOrd="0" destOrd="0" parTransId="{4873C315-04B6-41F0-AF19-50BE2F075583}" sibTransId="{4D5A9D89-FBF6-4CCB-8A28-E1A8FB71D703}"/>
    <dgm:cxn modelId="{793E7C8D-63D5-416B-B3A2-2007F53E2737}" type="presOf" srcId="{681A80A3-B9FB-4C9B-B0DB-AC48183C1661}" destId="{F56B5E0A-E52C-4F9A-8CAB-3EB4EBBE3F71}" srcOrd="0" destOrd="0" presId="urn:microsoft.com/office/officeart/2005/8/layout/hList1"/>
    <dgm:cxn modelId="{D3FC2D95-3C00-489F-8130-110EBCD66B77}" type="presOf" srcId="{4757F935-87D0-4FF2-B925-37AB6CA1206B}" destId="{AE4CEDC3-43A8-4BF9-BD04-3EA037ECE232}" srcOrd="0" destOrd="0" presId="urn:microsoft.com/office/officeart/2005/8/layout/hList1"/>
    <dgm:cxn modelId="{E67AC298-6FFD-4D01-99F7-26D0D0FD5B0D}" srcId="{681A80A3-B9FB-4C9B-B0DB-AC48183C1661}" destId="{4757F935-87D0-4FF2-B925-37AB6CA1206B}" srcOrd="2" destOrd="0" parTransId="{313F0702-A74C-45C2-92FC-889B7E27776C}" sibTransId="{09DDCA3C-F09B-4D1E-8565-849FC0F64A9F}"/>
    <dgm:cxn modelId="{B23F57A0-CD3D-42C9-AE65-AF90A0573E14}" srcId="{A9EAA93D-363B-483E-A8AF-51B5A9ECA301}" destId="{E6A819BB-8D25-4564-8DFF-498EB652F45F}" srcOrd="0" destOrd="0" parTransId="{47408D13-0017-4604-9176-11C5FC9939B9}" sibTransId="{951331D9-1057-4CCA-B5B4-57F2104B1CC3}"/>
    <dgm:cxn modelId="{9FD96BB6-6AFB-4E34-990F-E3790BFABB65}" type="presOf" srcId="{A3782CF7-9E45-4CE9-85FB-6E85D103D414}" destId="{75943CB5-1C5A-4651-8F99-2DB020542D43}" srcOrd="0" destOrd="0" presId="urn:microsoft.com/office/officeart/2005/8/layout/hList1"/>
    <dgm:cxn modelId="{DBF065D3-C51B-4C7C-91E5-FEF23AF3D094}" srcId="{4DFA2120-6FC4-487F-AB9C-C014FE25F22F}" destId="{06C15BD6-5D2F-4A9D-BEA8-D020438B2E82}" srcOrd="0" destOrd="0" parTransId="{210C8B76-E58A-40A7-869E-4105394EA96B}" sibTransId="{ECFFDA62-35C5-455F-997E-E24EF64DA390}"/>
    <dgm:cxn modelId="{7E7B85F3-68DB-4B10-88CC-C80C6FF855EE}" srcId="{4757F935-87D0-4FF2-B925-37AB6CA1206B}" destId="{B73E9340-908F-48AB-A786-0F53466B8456}" srcOrd="0" destOrd="0" parTransId="{047D444D-E426-436E-96DE-CD3B77CAC1AD}" sibTransId="{1B3A82B2-AB08-4303-BDBB-9A507DEC1FC6}"/>
    <dgm:cxn modelId="{F156B9FB-9696-4652-9A6B-7777F3165BCE}" srcId="{681A80A3-B9FB-4C9B-B0DB-AC48183C1661}" destId="{4DFA2120-6FC4-487F-AB9C-C014FE25F22F}" srcOrd="1" destOrd="0" parTransId="{69937FBC-DE60-4D04-803C-0CFE52BA62A0}" sibTransId="{24112425-8D4F-44BB-A89F-8059DBD54387}"/>
    <dgm:cxn modelId="{E9D6CB3F-FD41-4566-8118-1424C0274C56}" type="presParOf" srcId="{F56B5E0A-E52C-4F9A-8CAB-3EB4EBBE3F71}" destId="{4F8D20A8-305B-4358-9127-91101703B4C8}" srcOrd="0" destOrd="0" presId="urn:microsoft.com/office/officeart/2005/8/layout/hList1"/>
    <dgm:cxn modelId="{87078BB2-9FC0-469C-B0AB-2B2157EA76A8}" type="presParOf" srcId="{4F8D20A8-305B-4358-9127-91101703B4C8}" destId="{75943CB5-1C5A-4651-8F99-2DB020542D43}" srcOrd="0" destOrd="0" presId="urn:microsoft.com/office/officeart/2005/8/layout/hList1"/>
    <dgm:cxn modelId="{14E06EED-24CD-408C-A2E1-FB136BFADB2A}" type="presParOf" srcId="{4F8D20A8-305B-4358-9127-91101703B4C8}" destId="{1D2CC675-0783-4DDF-A257-9F8948214F95}" srcOrd="1" destOrd="0" presId="urn:microsoft.com/office/officeart/2005/8/layout/hList1"/>
    <dgm:cxn modelId="{F589246E-7F53-4381-9541-FF0DCB177DEB}" type="presParOf" srcId="{F56B5E0A-E52C-4F9A-8CAB-3EB4EBBE3F71}" destId="{D233DBFC-3FDD-4A88-8F50-61D320C81A3A}" srcOrd="1" destOrd="0" presId="urn:microsoft.com/office/officeart/2005/8/layout/hList1"/>
    <dgm:cxn modelId="{22134D17-A52C-4456-B2B8-E8CF2DA8B1B5}" type="presParOf" srcId="{F56B5E0A-E52C-4F9A-8CAB-3EB4EBBE3F71}" destId="{53042017-E4F0-4DFD-812F-2594D5F49C8A}" srcOrd="2" destOrd="0" presId="urn:microsoft.com/office/officeart/2005/8/layout/hList1"/>
    <dgm:cxn modelId="{7E420F3E-D6EA-4DFA-B1DD-AA0A804161AB}" type="presParOf" srcId="{53042017-E4F0-4DFD-812F-2594D5F49C8A}" destId="{94389BC8-2855-41DF-B3A5-0147C3D46B25}" srcOrd="0" destOrd="0" presId="urn:microsoft.com/office/officeart/2005/8/layout/hList1"/>
    <dgm:cxn modelId="{C3E916D4-3598-4E05-85C0-18AA3A42A3C5}" type="presParOf" srcId="{53042017-E4F0-4DFD-812F-2594D5F49C8A}" destId="{6E15B187-95F3-46E3-B95C-3104A6389848}" srcOrd="1" destOrd="0" presId="urn:microsoft.com/office/officeart/2005/8/layout/hList1"/>
    <dgm:cxn modelId="{2807E8C0-37AD-4148-B3E9-8064DFAABF64}" type="presParOf" srcId="{F56B5E0A-E52C-4F9A-8CAB-3EB4EBBE3F71}" destId="{6D01DC0C-2621-4B2E-8EA5-BA84F426D753}" srcOrd="3" destOrd="0" presId="urn:microsoft.com/office/officeart/2005/8/layout/hList1"/>
    <dgm:cxn modelId="{63AA2476-C8CE-4283-A9D4-20F1A0D9C9D7}" type="presParOf" srcId="{F56B5E0A-E52C-4F9A-8CAB-3EB4EBBE3F71}" destId="{953C33DA-B279-4934-8414-91BEBC7D2976}" srcOrd="4" destOrd="0" presId="urn:microsoft.com/office/officeart/2005/8/layout/hList1"/>
    <dgm:cxn modelId="{2E870C4B-5BBE-42DF-8F89-0D682F8B9E7D}" type="presParOf" srcId="{953C33DA-B279-4934-8414-91BEBC7D2976}" destId="{AE4CEDC3-43A8-4BF9-BD04-3EA037ECE232}" srcOrd="0" destOrd="0" presId="urn:microsoft.com/office/officeart/2005/8/layout/hList1"/>
    <dgm:cxn modelId="{FDEFAE45-EF47-493B-98C0-9FAC18ABE8C2}" type="presParOf" srcId="{953C33DA-B279-4934-8414-91BEBC7D2976}" destId="{3A34B348-52C8-476E-9E2C-EBE7F273DF40}" srcOrd="1" destOrd="0" presId="urn:microsoft.com/office/officeart/2005/8/layout/hList1"/>
    <dgm:cxn modelId="{C6FAB3AD-D620-4286-94BA-854398CEA70E}" type="presParOf" srcId="{F56B5E0A-E52C-4F9A-8CAB-3EB4EBBE3F71}" destId="{5C75B04B-8599-45A2-A0B2-51033BA721D5}" srcOrd="5" destOrd="0" presId="urn:microsoft.com/office/officeart/2005/8/layout/hList1"/>
    <dgm:cxn modelId="{184217A2-7FFA-4163-91AA-BD59C46CFFDE}" type="presParOf" srcId="{F56B5E0A-E52C-4F9A-8CAB-3EB4EBBE3F71}" destId="{BCC6142C-D146-4CEE-B0A7-551547B15AAB}" srcOrd="6" destOrd="0" presId="urn:microsoft.com/office/officeart/2005/8/layout/hList1"/>
    <dgm:cxn modelId="{92FF9EE3-2B8D-4CC9-B0D1-A43415FBF839}" type="presParOf" srcId="{BCC6142C-D146-4CEE-B0A7-551547B15AAB}" destId="{75C3BA17-0F9C-43EC-938A-E55D3D230BD0}" srcOrd="0" destOrd="0" presId="urn:microsoft.com/office/officeart/2005/8/layout/hList1"/>
    <dgm:cxn modelId="{01FC4DAF-F5D4-48ED-9739-030BF854E7DB}" type="presParOf" srcId="{BCC6142C-D146-4CEE-B0A7-551547B15AAB}" destId="{253C266B-B1FD-4EC2-A5C3-DD995368F9A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AEE314-96A2-41ED-B62E-5B0436321C87}"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6CEDEFD3-C51C-4D64-A5C8-8186A325D47D}">
      <dgm:prSet phldrT="[Text]"/>
      <dgm:spPr/>
      <dgm:t>
        <a:bodyPr/>
        <a:lstStyle/>
        <a:p>
          <a:r>
            <a:rPr lang="en-US" dirty="0"/>
            <a:t>Receive-act of physical hearing and making sense of the sounds</a:t>
          </a:r>
        </a:p>
      </dgm:t>
    </dgm:pt>
    <dgm:pt modelId="{D6CED24E-513C-4786-A78D-4DF4D2045C4A}" type="parTrans" cxnId="{E831A697-F34B-45EE-A8BE-EB22805D3E50}">
      <dgm:prSet/>
      <dgm:spPr/>
      <dgm:t>
        <a:bodyPr/>
        <a:lstStyle/>
        <a:p>
          <a:endParaRPr lang="en-US"/>
        </a:p>
      </dgm:t>
    </dgm:pt>
    <dgm:pt modelId="{0738943D-242C-45A3-9834-278600966606}" type="sibTrans" cxnId="{E831A697-F34B-45EE-A8BE-EB22805D3E50}">
      <dgm:prSet/>
      <dgm:spPr/>
      <dgm:t>
        <a:bodyPr/>
        <a:lstStyle/>
        <a:p>
          <a:endParaRPr lang="en-US"/>
        </a:p>
      </dgm:t>
    </dgm:pt>
    <dgm:pt modelId="{DB3CEF29-2B54-42BE-90F5-F09C8FEA2ECC}">
      <dgm:prSet phldrT="[Text]"/>
      <dgm:spPr/>
      <dgm:t>
        <a:bodyPr/>
        <a:lstStyle/>
        <a:p>
          <a:r>
            <a:rPr lang="en-US" dirty="0"/>
            <a:t>Understand-message is absorbed and decoded as per the listener’s psychology </a:t>
          </a:r>
        </a:p>
      </dgm:t>
    </dgm:pt>
    <dgm:pt modelId="{FC51E603-F496-4FC4-BEAC-C97586383E46}" type="parTrans" cxnId="{6FFE9C47-9024-4FD8-A54E-8A6954715DBD}">
      <dgm:prSet/>
      <dgm:spPr/>
      <dgm:t>
        <a:bodyPr/>
        <a:lstStyle/>
        <a:p>
          <a:endParaRPr lang="en-US"/>
        </a:p>
      </dgm:t>
    </dgm:pt>
    <dgm:pt modelId="{8C5FE24C-498A-4D3E-A31F-3777E502AB26}" type="sibTrans" cxnId="{6FFE9C47-9024-4FD8-A54E-8A6954715DBD}">
      <dgm:prSet/>
      <dgm:spPr/>
      <dgm:t>
        <a:bodyPr/>
        <a:lstStyle/>
        <a:p>
          <a:endParaRPr lang="en-US"/>
        </a:p>
      </dgm:t>
    </dgm:pt>
    <dgm:pt modelId="{3D3F7291-00E1-4CB0-A59E-EBD43D553385}">
      <dgm:prSet phldrT="[Text]"/>
      <dgm:spPr/>
      <dgm:t>
        <a:bodyPr/>
        <a:lstStyle/>
        <a:p>
          <a:r>
            <a:rPr lang="en-US" dirty="0"/>
            <a:t>Remember-message stored</a:t>
          </a:r>
        </a:p>
      </dgm:t>
    </dgm:pt>
    <dgm:pt modelId="{3F25F6C6-A581-4CE6-9BA4-4EE618F56108}" type="parTrans" cxnId="{54C9B1F8-A4EF-4451-8CFD-75B8782D2CD9}">
      <dgm:prSet/>
      <dgm:spPr/>
      <dgm:t>
        <a:bodyPr/>
        <a:lstStyle/>
        <a:p>
          <a:endParaRPr lang="en-US"/>
        </a:p>
      </dgm:t>
    </dgm:pt>
    <dgm:pt modelId="{D73FDF14-B77E-4607-9A9C-E1C7C529BA88}" type="sibTrans" cxnId="{54C9B1F8-A4EF-4451-8CFD-75B8782D2CD9}">
      <dgm:prSet/>
      <dgm:spPr/>
      <dgm:t>
        <a:bodyPr/>
        <a:lstStyle/>
        <a:p>
          <a:endParaRPr lang="en-US"/>
        </a:p>
      </dgm:t>
    </dgm:pt>
    <dgm:pt modelId="{60FC8F7F-AD63-48D4-91D7-5DCB291A1A2B}">
      <dgm:prSet phldrT="[Text]"/>
      <dgm:spPr/>
      <dgm:t>
        <a:bodyPr/>
        <a:lstStyle/>
        <a:p>
          <a:r>
            <a:rPr lang="en-US" dirty="0"/>
            <a:t>Evaluate-Message evaluated and judged, opinion formed</a:t>
          </a:r>
        </a:p>
      </dgm:t>
    </dgm:pt>
    <dgm:pt modelId="{35C750CF-9DD8-4B61-8C9E-6C2452F3B26D}" type="parTrans" cxnId="{F7EE1BA6-3B0F-4BE2-ADC8-5F8B0E72714C}">
      <dgm:prSet/>
      <dgm:spPr/>
      <dgm:t>
        <a:bodyPr/>
        <a:lstStyle/>
        <a:p>
          <a:endParaRPr lang="en-US"/>
        </a:p>
      </dgm:t>
    </dgm:pt>
    <dgm:pt modelId="{97790FFD-6694-4C49-9596-8741416A4897}" type="sibTrans" cxnId="{F7EE1BA6-3B0F-4BE2-ADC8-5F8B0E72714C}">
      <dgm:prSet/>
      <dgm:spPr/>
      <dgm:t>
        <a:bodyPr/>
        <a:lstStyle/>
        <a:p>
          <a:endParaRPr lang="en-US"/>
        </a:p>
      </dgm:t>
    </dgm:pt>
    <dgm:pt modelId="{F43D37F6-339A-4913-8305-64EA02FD09D3}">
      <dgm:prSet phldrT="[Text]"/>
      <dgm:spPr/>
      <dgm:t>
        <a:bodyPr/>
        <a:lstStyle/>
        <a:p>
          <a:r>
            <a:rPr lang="en-US" dirty="0"/>
            <a:t>Respond-give feedback</a:t>
          </a:r>
        </a:p>
      </dgm:t>
    </dgm:pt>
    <dgm:pt modelId="{A4482F34-D9F3-4307-B8F1-AD70C70AD893}" type="parTrans" cxnId="{996017F6-2C5D-40AC-AFA3-710FF720B43F}">
      <dgm:prSet/>
      <dgm:spPr/>
      <dgm:t>
        <a:bodyPr/>
        <a:lstStyle/>
        <a:p>
          <a:endParaRPr lang="en-US"/>
        </a:p>
      </dgm:t>
    </dgm:pt>
    <dgm:pt modelId="{3D5E437B-0EFF-4F8B-8948-D3E37EA84377}" type="sibTrans" cxnId="{996017F6-2C5D-40AC-AFA3-710FF720B43F}">
      <dgm:prSet/>
      <dgm:spPr/>
      <dgm:t>
        <a:bodyPr/>
        <a:lstStyle/>
        <a:p>
          <a:endParaRPr lang="en-US"/>
        </a:p>
      </dgm:t>
    </dgm:pt>
    <dgm:pt modelId="{667EFAF4-0441-4ACF-B556-D3073C9597D1}" type="pres">
      <dgm:prSet presAssocID="{38AEE314-96A2-41ED-B62E-5B0436321C87}" presName="Name0" presStyleCnt="0">
        <dgm:presLayoutVars>
          <dgm:dir/>
          <dgm:resizeHandles val="exact"/>
        </dgm:presLayoutVars>
      </dgm:prSet>
      <dgm:spPr/>
    </dgm:pt>
    <dgm:pt modelId="{4F31939C-CF1C-459B-9D79-521D5CFDFDFC}" type="pres">
      <dgm:prSet presAssocID="{38AEE314-96A2-41ED-B62E-5B0436321C87}" presName="cycle" presStyleCnt="0"/>
      <dgm:spPr/>
    </dgm:pt>
    <dgm:pt modelId="{BDFEE49D-EB53-48CA-9D0E-CFD52EE49EC0}" type="pres">
      <dgm:prSet presAssocID="{6CEDEFD3-C51C-4D64-A5C8-8186A325D47D}" presName="nodeFirstNode" presStyleLbl="node1" presStyleIdx="0" presStyleCnt="5">
        <dgm:presLayoutVars>
          <dgm:bulletEnabled val="1"/>
        </dgm:presLayoutVars>
      </dgm:prSet>
      <dgm:spPr/>
    </dgm:pt>
    <dgm:pt modelId="{E23C0BAD-DD67-45F7-AE31-DACADD0DACEC}" type="pres">
      <dgm:prSet presAssocID="{0738943D-242C-45A3-9834-278600966606}" presName="sibTransFirstNode" presStyleLbl="bgShp" presStyleIdx="0" presStyleCnt="1"/>
      <dgm:spPr/>
    </dgm:pt>
    <dgm:pt modelId="{929B0A1C-A608-4D22-B0AF-F92A445D4EDC}" type="pres">
      <dgm:prSet presAssocID="{DB3CEF29-2B54-42BE-90F5-F09C8FEA2ECC}" presName="nodeFollowingNodes" presStyleLbl="node1" presStyleIdx="1" presStyleCnt="5">
        <dgm:presLayoutVars>
          <dgm:bulletEnabled val="1"/>
        </dgm:presLayoutVars>
      </dgm:prSet>
      <dgm:spPr/>
    </dgm:pt>
    <dgm:pt modelId="{5BB3882F-94A1-4D5D-8263-B20B85126180}" type="pres">
      <dgm:prSet presAssocID="{3D3F7291-00E1-4CB0-A59E-EBD43D553385}" presName="nodeFollowingNodes" presStyleLbl="node1" presStyleIdx="2" presStyleCnt="5">
        <dgm:presLayoutVars>
          <dgm:bulletEnabled val="1"/>
        </dgm:presLayoutVars>
      </dgm:prSet>
      <dgm:spPr/>
    </dgm:pt>
    <dgm:pt modelId="{8B6ECCC3-23A4-4390-9AC9-F77FF51E13CE}" type="pres">
      <dgm:prSet presAssocID="{60FC8F7F-AD63-48D4-91D7-5DCB291A1A2B}" presName="nodeFollowingNodes" presStyleLbl="node1" presStyleIdx="3" presStyleCnt="5">
        <dgm:presLayoutVars>
          <dgm:bulletEnabled val="1"/>
        </dgm:presLayoutVars>
      </dgm:prSet>
      <dgm:spPr/>
    </dgm:pt>
    <dgm:pt modelId="{31E3E035-2CA6-479E-AD5D-6A072B09D8B5}" type="pres">
      <dgm:prSet presAssocID="{F43D37F6-339A-4913-8305-64EA02FD09D3}" presName="nodeFollowingNodes" presStyleLbl="node1" presStyleIdx="4" presStyleCnt="5">
        <dgm:presLayoutVars>
          <dgm:bulletEnabled val="1"/>
        </dgm:presLayoutVars>
      </dgm:prSet>
      <dgm:spPr/>
    </dgm:pt>
  </dgm:ptLst>
  <dgm:cxnLst>
    <dgm:cxn modelId="{69526E20-D7B3-4A7A-8853-F7352D971A20}" type="presOf" srcId="{0738943D-242C-45A3-9834-278600966606}" destId="{E23C0BAD-DD67-45F7-AE31-DACADD0DACEC}" srcOrd="0" destOrd="0" presId="urn:microsoft.com/office/officeart/2005/8/layout/cycle3"/>
    <dgm:cxn modelId="{6FFE9C47-9024-4FD8-A54E-8A6954715DBD}" srcId="{38AEE314-96A2-41ED-B62E-5B0436321C87}" destId="{DB3CEF29-2B54-42BE-90F5-F09C8FEA2ECC}" srcOrd="1" destOrd="0" parTransId="{FC51E603-F496-4FC4-BEAC-C97586383E46}" sibTransId="{8C5FE24C-498A-4D3E-A31F-3777E502AB26}"/>
    <dgm:cxn modelId="{21FBFB4E-0A68-4E75-A390-8CC5C7CB3FCF}" type="presOf" srcId="{38AEE314-96A2-41ED-B62E-5B0436321C87}" destId="{667EFAF4-0441-4ACF-B556-D3073C9597D1}" srcOrd="0" destOrd="0" presId="urn:microsoft.com/office/officeart/2005/8/layout/cycle3"/>
    <dgm:cxn modelId="{A22B8F8D-50F8-4CA1-8A5E-1AC4764E305E}" type="presOf" srcId="{DB3CEF29-2B54-42BE-90F5-F09C8FEA2ECC}" destId="{929B0A1C-A608-4D22-B0AF-F92A445D4EDC}" srcOrd="0" destOrd="0" presId="urn:microsoft.com/office/officeart/2005/8/layout/cycle3"/>
    <dgm:cxn modelId="{E831A697-F34B-45EE-A8BE-EB22805D3E50}" srcId="{38AEE314-96A2-41ED-B62E-5B0436321C87}" destId="{6CEDEFD3-C51C-4D64-A5C8-8186A325D47D}" srcOrd="0" destOrd="0" parTransId="{D6CED24E-513C-4786-A78D-4DF4D2045C4A}" sibTransId="{0738943D-242C-45A3-9834-278600966606}"/>
    <dgm:cxn modelId="{6D513F9C-A2E4-44CC-94BA-473CE06976E3}" type="presOf" srcId="{F43D37F6-339A-4913-8305-64EA02FD09D3}" destId="{31E3E035-2CA6-479E-AD5D-6A072B09D8B5}" srcOrd="0" destOrd="0" presId="urn:microsoft.com/office/officeart/2005/8/layout/cycle3"/>
    <dgm:cxn modelId="{F7EE1BA6-3B0F-4BE2-ADC8-5F8B0E72714C}" srcId="{38AEE314-96A2-41ED-B62E-5B0436321C87}" destId="{60FC8F7F-AD63-48D4-91D7-5DCB291A1A2B}" srcOrd="3" destOrd="0" parTransId="{35C750CF-9DD8-4B61-8C9E-6C2452F3B26D}" sibTransId="{97790FFD-6694-4C49-9596-8741416A4897}"/>
    <dgm:cxn modelId="{E01DD6B5-CFCF-45F5-9A0A-7BED8A615C43}" type="presOf" srcId="{60FC8F7F-AD63-48D4-91D7-5DCB291A1A2B}" destId="{8B6ECCC3-23A4-4390-9AC9-F77FF51E13CE}" srcOrd="0" destOrd="0" presId="urn:microsoft.com/office/officeart/2005/8/layout/cycle3"/>
    <dgm:cxn modelId="{5811D3B6-7CA5-46C3-AB35-80136BE49E25}" type="presOf" srcId="{6CEDEFD3-C51C-4D64-A5C8-8186A325D47D}" destId="{BDFEE49D-EB53-48CA-9D0E-CFD52EE49EC0}" srcOrd="0" destOrd="0" presId="urn:microsoft.com/office/officeart/2005/8/layout/cycle3"/>
    <dgm:cxn modelId="{42DB63B9-5CCB-432B-934C-195102B6461B}" type="presOf" srcId="{3D3F7291-00E1-4CB0-A59E-EBD43D553385}" destId="{5BB3882F-94A1-4D5D-8263-B20B85126180}" srcOrd="0" destOrd="0" presId="urn:microsoft.com/office/officeart/2005/8/layout/cycle3"/>
    <dgm:cxn modelId="{996017F6-2C5D-40AC-AFA3-710FF720B43F}" srcId="{38AEE314-96A2-41ED-B62E-5B0436321C87}" destId="{F43D37F6-339A-4913-8305-64EA02FD09D3}" srcOrd="4" destOrd="0" parTransId="{A4482F34-D9F3-4307-B8F1-AD70C70AD893}" sibTransId="{3D5E437B-0EFF-4F8B-8948-D3E37EA84377}"/>
    <dgm:cxn modelId="{54C9B1F8-A4EF-4451-8CFD-75B8782D2CD9}" srcId="{38AEE314-96A2-41ED-B62E-5B0436321C87}" destId="{3D3F7291-00E1-4CB0-A59E-EBD43D553385}" srcOrd="2" destOrd="0" parTransId="{3F25F6C6-A581-4CE6-9BA4-4EE618F56108}" sibTransId="{D73FDF14-B77E-4607-9A9C-E1C7C529BA88}"/>
    <dgm:cxn modelId="{F644EF33-9581-4842-B5A4-8F8BE584F7F2}" type="presParOf" srcId="{667EFAF4-0441-4ACF-B556-D3073C9597D1}" destId="{4F31939C-CF1C-459B-9D79-521D5CFDFDFC}" srcOrd="0" destOrd="0" presId="urn:microsoft.com/office/officeart/2005/8/layout/cycle3"/>
    <dgm:cxn modelId="{20F62637-C0FE-4435-BAAE-2AEB9047B3D9}" type="presParOf" srcId="{4F31939C-CF1C-459B-9D79-521D5CFDFDFC}" destId="{BDFEE49D-EB53-48CA-9D0E-CFD52EE49EC0}" srcOrd="0" destOrd="0" presId="urn:microsoft.com/office/officeart/2005/8/layout/cycle3"/>
    <dgm:cxn modelId="{397498B3-ADEF-4BB6-85CE-724DBFF454CD}" type="presParOf" srcId="{4F31939C-CF1C-459B-9D79-521D5CFDFDFC}" destId="{E23C0BAD-DD67-45F7-AE31-DACADD0DACEC}" srcOrd="1" destOrd="0" presId="urn:microsoft.com/office/officeart/2005/8/layout/cycle3"/>
    <dgm:cxn modelId="{D0869624-BCE4-4D68-A726-06ABB70E933F}" type="presParOf" srcId="{4F31939C-CF1C-459B-9D79-521D5CFDFDFC}" destId="{929B0A1C-A608-4D22-B0AF-F92A445D4EDC}" srcOrd="2" destOrd="0" presId="urn:microsoft.com/office/officeart/2005/8/layout/cycle3"/>
    <dgm:cxn modelId="{CF5696EB-8448-41D9-9C88-56710E924F5D}" type="presParOf" srcId="{4F31939C-CF1C-459B-9D79-521D5CFDFDFC}" destId="{5BB3882F-94A1-4D5D-8263-B20B85126180}" srcOrd="3" destOrd="0" presId="urn:microsoft.com/office/officeart/2005/8/layout/cycle3"/>
    <dgm:cxn modelId="{5FECC0A3-2CA3-4C4C-ABB3-763168629EED}" type="presParOf" srcId="{4F31939C-CF1C-459B-9D79-521D5CFDFDFC}" destId="{8B6ECCC3-23A4-4390-9AC9-F77FF51E13CE}" srcOrd="4" destOrd="0" presId="urn:microsoft.com/office/officeart/2005/8/layout/cycle3"/>
    <dgm:cxn modelId="{68DC1968-AF02-4CDB-B4EC-B9BD0920BB21}" type="presParOf" srcId="{4F31939C-CF1C-459B-9D79-521D5CFDFDFC}" destId="{31E3E035-2CA6-479E-AD5D-6A072B09D8B5}"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F33A17-705F-4D48-B9D2-713C47DCC4C3}" type="doc">
      <dgm:prSet loTypeId="urn:microsoft.com/office/officeart/2005/8/layout/list1" loCatId="list" qsTypeId="urn:microsoft.com/office/officeart/2005/8/quickstyle/simple1" qsCatId="simple" csTypeId="urn:microsoft.com/office/officeart/2005/8/colors/accent2_4" csCatId="accent2" phldr="1"/>
      <dgm:spPr/>
      <dgm:t>
        <a:bodyPr/>
        <a:lstStyle/>
        <a:p>
          <a:endParaRPr lang="en-US"/>
        </a:p>
      </dgm:t>
    </dgm:pt>
    <dgm:pt modelId="{5E4154EB-7E76-4F9F-9CA8-008FF1B9D6CA}">
      <dgm:prSet phldrT="[Text]" custT="1"/>
      <dgm:spPr/>
      <dgm:t>
        <a:bodyPr/>
        <a:lstStyle/>
        <a:p>
          <a:r>
            <a:rPr lang="en-US" sz="1800" dirty="0"/>
            <a:t>Lack of Concentration-Mind drifting away, inability to repress interfering thoughts</a:t>
          </a:r>
        </a:p>
      </dgm:t>
    </dgm:pt>
    <dgm:pt modelId="{D57668AD-E94E-4F45-A1C5-2E580BAC378F}" type="parTrans" cxnId="{4E0D501D-0FBF-461E-8537-305AFA9C7898}">
      <dgm:prSet/>
      <dgm:spPr/>
      <dgm:t>
        <a:bodyPr/>
        <a:lstStyle/>
        <a:p>
          <a:endParaRPr lang="en-US"/>
        </a:p>
      </dgm:t>
    </dgm:pt>
    <dgm:pt modelId="{522931E7-A3E5-4EF4-A5EE-67BB9174D3B7}" type="sibTrans" cxnId="{4E0D501D-0FBF-461E-8537-305AFA9C7898}">
      <dgm:prSet/>
      <dgm:spPr/>
      <dgm:t>
        <a:bodyPr/>
        <a:lstStyle/>
        <a:p>
          <a:endParaRPr lang="en-US"/>
        </a:p>
      </dgm:t>
    </dgm:pt>
    <dgm:pt modelId="{5825B4A4-1342-4286-97E3-0445F9974E1C}">
      <dgm:prSet phldrT="[Text]" custT="1"/>
      <dgm:spPr/>
      <dgm:t>
        <a:bodyPr/>
        <a:lstStyle/>
        <a:p>
          <a:r>
            <a:rPr lang="en-US" sz="1800" dirty="0"/>
            <a:t>Listening too Hard-Listening to everything </a:t>
          </a:r>
        </a:p>
      </dgm:t>
    </dgm:pt>
    <dgm:pt modelId="{2AF49BBA-A827-43D3-8728-FD879B7C4396}" type="parTrans" cxnId="{C4AC7454-7AD2-4E3D-83C3-55DCD19C90F7}">
      <dgm:prSet/>
      <dgm:spPr/>
      <dgm:t>
        <a:bodyPr/>
        <a:lstStyle/>
        <a:p>
          <a:endParaRPr lang="en-US"/>
        </a:p>
      </dgm:t>
    </dgm:pt>
    <dgm:pt modelId="{EEE9E058-056A-476A-83D9-4C340061A9A9}" type="sibTrans" cxnId="{C4AC7454-7AD2-4E3D-83C3-55DCD19C90F7}">
      <dgm:prSet/>
      <dgm:spPr/>
      <dgm:t>
        <a:bodyPr/>
        <a:lstStyle/>
        <a:p>
          <a:endParaRPr lang="en-US"/>
        </a:p>
      </dgm:t>
    </dgm:pt>
    <dgm:pt modelId="{8CE648D7-43E0-4932-9DC6-B22F43E095A2}">
      <dgm:prSet phldrT="[Text]" custT="1"/>
      <dgm:spPr>
        <a:solidFill>
          <a:schemeClr val="accent2"/>
        </a:solidFill>
      </dgm:spPr>
      <dgm:t>
        <a:bodyPr/>
        <a:lstStyle/>
        <a:p>
          <a:r>
            <a:rPr lang="en-US" sz="1800" dirty="0"/>
            <a:t>Jumping to Conclusions-Letting prejudices, preconceived ideas, personal expectations interfere</a:t>
          </a:r>
        </a:p>
      </dgm:t>
    </dgm:pt>
    <dgm:pt modelId="{7824CD65-7C07-46B6-A996-3EBA020D07AD}" type="parTrans" cxnId="{F0B0DBAB-15B0-4924-B928-FFD7FC64D028}">
      <dgm:prSet/>
      <dgm:spPr/>
      <dgm:t>
        <a:bodyPr/>
        <a:lstStyle/>
        <a:p>
          <a:endParaRPr lang="en-US"/>
        </a:p>
      </dgm:t>
    </dgm:pt>
    <dgm:pt modelId="{A22A1465-D61F-49F0-A10E-E1080D433D28}" type="sibTrans" cxnId="{F0B0DBAB-15B0-4924-B928-FFD7FC64D028}">
      <dgm:prSet/>
      <dgm:spPr/>
      <dgm:t>
        <a:bodyPr/>
        <a:lstStyle/>
        <a:p>
          <a:endParaRPr lang="en-US"/>
        </a:p>
      </dgm:t>
    </dgm:pt>
    <dgm:pt modelId="{93D55839-4B0F-4C09-A37E-FA50FC91057C}">
      <dgm:prSet phldrT="[Text]" custT="1"/>
      <dgm:spPr/>
      <dgm:t>
        <a:bodyPr/>
        <a:lstStyle/>
        <a:p>
          <a:r>
            <a:rPr lang="en-US" sz="1800" dirty="0"/>
            <a:t>Focusing on Deliver and Personal Appearance</a:t>
          </a:r>
        </a:p>
      </dgm:t>
    </dgm:pt>
    <dgm:pt modelId="{9347000D-B3E8-47EC-B421-785F35084CE9}" type="parTrans" cxnId="{14DF442B-1E1A-466A-A3F3-30A4870456A0}">
      <dgm:prSet/>
      <dgm:spPr/>
      <dgm:t>
        <a:bodyPr/>
        <a:lstStyle/>
        <a:p>
          <a:endParaRPr lang="en-US"/>
        </a:p>
      </dgm:t>
    </dgm:pt>
    <dgm:pt modelId="{D868FF2F-C7CD-4839-9B2C-28D087885613}" type="sibTrans" cxnId="{14DF442B-1E1A-466A-A3F3-30A4870456A0}">
      <dgm:prSet/>
      <dgm:spPr/>
      <dgm:t>
        <a:bodyPr/>
        <a:lstStyle/>
        <a:p>
          <a:endParaRPr lang="en-US"/>
        </a:p>
      </dgm:t>
    </dgm:pt>
    <dgm:pt modelId="{C7CFCAD3-3C52-4CAE-82B8-F6A28A74814D}" type="pres">
      <dgm:prSet presAssocID="{8EF33A17-705F-4D48-B9D2-713C47DCC4C3}" presName="linear" presStyleCnt="0">
        <dgm:presLayoutVars>
          <dgm:dir/>
          <dgm:animLvl val="lvl"/>
          <dgm:resizeHandles val="exact"/>
        </dgm:presLayoutVars>
      </dgm:prSet>
      <dgm:spPr/>
    </dgm:pt>
    <dgm:pt modelId="{9A0A62F7-16F3-48F0-9883-BBD19634DD26}" type="pres">
      <dgm:prSet presAssocID="{5E4154EB-7E76-4F9F-9CA8-008FF1B9D6CA}" presName="parentLin" presStyleCnt="0"/>
      <dgm:spPr/>
    </dgm:pt>
    <dgm:pt modelId="{DF7FA61C-2977-4FCC-8AD1-7DF39E9839E6}" type="pres">
      <dgm:prSet presAssocID="{5E4154EB-7E76-4F9F-9CA8-008FF1B9D6CA}" presName="parentLeftMargin" presStyleLbl="node1" presStyleIdx="0" presStyleCnt="4"/>
      <dgm:spPr/>
    </dgm:pt>
    <dgm:pt modelId="{2FBD6815-54F4-4E94-97B9-1C800DCBAAE7}" type="pres">
      <dgm:prSet presAssocID="{5E4154EB-7E76-4F9F-9CA8-008FF1B9D6CA}" presName="parentText" presStyleLbl="node1" presStyleIdx="0" presStyleCnt="4" custScaleX="102095" custScaleY="254909">
        <dgm:presLayoutVars>
          <dgm:chMax val="0"/>
          <dgm:bulletEnabled val="1"/>
        </dgm:presLayoutVars>
      </dgm:prSet>
      <dgm:spPr/>
    </dgm:pt>
    <dgm:pt modelId="{CE055536-1E86-44AC-A91A-3046821E8189}" type="pres">
      <dgm:prSet presAssocID="{5E4154EB-7E76-4F9F-9CA8-008FF1B9D6CA}" presName="negativeSpace" presStyleCnt="0"/>
      <dgm:spPr/>
    </dgm:pt>
    <dgm:pt modelId="{B6014178-D938-4AFA-B651-7275BFB3E03B}" type="pres">
      <dgm:prSet presAssocID="{5E4154EB-7E76-4F9F-9CA8-008FF1B9D6CA}" presName="childText" presStyleLbl="conFgAcc1" presStyleIdx="0" presStyleCnt="4">
        <dgm:presLayoutVars>
          <dgm:bulletEnabled val="1"/>
        </dgm:presLayoutVars>
      </dgm:prSet>
      <dgm:spPr/>
    </dgm:pt>
    <dgm:pt modelId="{B3B771BD-A28E-4F35-8EC9-01462C1EFE62}" type="pres">
      <dgm:prSet presAssocID="{522931E7-A3E5-4EF4-A5EE-67BB9174D3B7}" presName="spaceBetweenRectangles" presStyleCnt="0"/>
      <dgm:spPr/>
    </dgm:pt>
    <dgm:pt modelId="{CC694F1F-D764-4AED-BFF8-A513B124F263}" type="pres">
      <dgm:prSet presAssocID="{5825B4A4-1342-4286-97E3-0445F9974E1C}" presName="parentLin" presStyleCnt="0"/>
      <dgm:spPr/>
    </dgm:pt>
    <dgm:pt modelId="{3A426437-D87D-434D-96BC-49DCC40DE127}" type="pres">
      <dgm:prSet presAssocID="{5825B4A4-1342-4286-97E3-0445F9974E1C}" presName="parentLeftMargin" presStyleLbl="node1" presStyleIdx="0" presStyleCnt="4"/>
      <dgm:spPr/>
    </dgm:pt>
    <dgm:pt modelId="{EC2EB027-F8FB-466E-B57E-FF1D225B3FFB}" type="pres">
      <dgm:prSet presAssocID="{5825B4A4-1342-4286-97E3-0445F9974E1C}" presName="parentText" presStyleLbl="node1" presStyleIdx="1" presStyleCnt="4" custScaleY="161112">
        <dgm:presLayoutVars>
          <dgm:chMax val="0"/>
          <dgm:bulletEnabled val="1"/>
        </dgm:presLayoutVars>
      </dgm:prSet>
      <dgm:spPr/>
    </dgm:pt>
    <dgm:pt modelId="{983A4A1D-CE65-4A8B-90C7-9EB8B9FFBBEC}" type="pres">
      <dgm:prSet presAssocID="{5825B4A4-1342-4286-97E3-0445F9974E1C}" presName="negativeSpace" presStyleCnt="0"/>
      <dgm:spPr/>
    </dgm:pt>
    <dgm:pt modelId="{80C13045-A097-4F73-8B9A-E359272D480A}" type="pres">
      <dgm:prSet presAssocID="{5825B4A4-1342-4286-97E3-0445F9974E1C}" presName="childText" presStyleLbl="conFgAcc1" presStyleIdx="1" presStyleCnt="4">
        <dgm:presLayoutVars>
          <dgm:bulletEnabled val="1"/>
        </dgm:presLayoutVars>
      </dgm:prSet>
      <dgm:spPr/>
    </dgm:pt>
    <dgm:pt modelId="{24273CB0-597A-4D1E-B588-F3C76C752797}" type="pres">
      <dgm:prSet presAssocID="{EEE9E058-056A-476A-83D9-4C340061A9A9}" presName="spaceBetweenRectangles" presStyleCnt="0"/>
      <dgm:spPr/>
    </dgm:pt>
    <dgm:pt modelId="{94A18266-4B03-40B2-9267-FB483A5F31EF}" type="pres">
      <dgm:prSet presAssocID="{8CE648D7-43E0-4932-9DC6-B22F43E095A2}" presName="parentLin" presStyleCnt="0"/>
      <dgm:spPr/>
    </dgm:pt>
    <dgm:pt modelId="{31886CCF-A1E9-47A1-A0B3-9E59F47989A1}" type="pres">
      <dgm:prSet presAssocID="{8CE648D7-43E0-4932-9DC6-B22F43E095A2}" presName="parentLeftMargin" presStyleLbl="node1" presStyleIdx="1" presStyleCnt="4"/>
      <dgm:spPr/>
    </dgm:pt>
    <dgm:pt modelId="{08A6BA17-D651-4CEF-9663-626239C81A24}" type="pres">
      <dgm:prSet presAssocID="{8CE648D7-43E0-4932-9DC6-B22F43E095A2}" presName="parentText" presStyleLbl="node1" presStyleIdx="2" presStyleCnt="4" custScaleY="172616">
        <dgm:presLayoutVars>
          <dgm:chMax val="0"/>
          <dgm:bulletEnabled val="1"/>
        </dgm:presLayoutVars>
      </dgm:prSet>
      <dgm:spPr/>
    </dgm:pt>
    <dgm:pt modelId="{244EE4E4-0AF6-4BEE-91EE-E34D07AE71C8}" type="pres">
      <dgm:prSet presAssocID="{8CE648D7-43E0-4932-9DC6-B22F43E095A2}" presName="negativeSpace" presStyleCnt="0"/>
      <dgm:spPr/>
    </dgm:pt>
    <dgm:pt modelId="{A129D3E6-86CE-4196-93A7-0E722C4CC546}" type="pres">
      <dgm:prSet presAssocID="{8CE648D7-43E0-4932-9DC6-B22F43E095A2}" presName="childText" presStyleLbl="conFgAcc1" presStyleIdx="2" presStyleCnt="4">
        <dgm:presLayoutVars>
          <dgm:bulletEnabled val="1"/>
        </dgm:presLayoutVars>
      </dgm:prSet>
      <dgm:spPr>
        <a:ln>
          <a:solidFill>
            <a:schemeClr val="accent3"/>
          </a:solidFill>
        </a:ln>
      </dgm:spPr>
    </dgm:pt>
    <dgm:pt modelId="{AEEFD0C2-6138-4E8C-9CBD-35CCD1546B83}" type="pres">
      <dgm:prSet presAssocID="{A22A1465-D61F-49F0-A10E-E1080D433D28}" presName="spaceBetweenRectangles" presStyleCnt="0"/>
      <dgm:spPr/>
    </dgm:pt>
    <dgm:pt modelId="{5A3F60BD-C2FF-4A7A-B2B0-0F134496D6DE}" type="pres">
      <dgm:prSet presAssocID="{93D55839-4B0F-4C09-A37E-FA50FC91057C}" presName="parentLin" presStyleCnt="0"/>
      <dgm:spPr/>
    </dgm:pt>
    <dgm:pt modelId="{E0D73659-F82E-4379-A49D-2A9E7CFE6AF1}" type="pres">
      <dgm:prSet presAssocID="{93D55839-4B0F-4C09-A37E-FA50FC91057C}" presName="parentLeftMargin" presStyleLbl="node1" presStyleIdx="2" presStyleCnt="4"/>
      <dgm:spPr/>
    </dgm:pt>
    <dgm:pt modelId="{1D745A42-2534-4F74-B586-40736169121E}" type="pres">
      <dgm:prSet presAssocID="{93D55839-4B0F-4C09-A37E-FA50FC91057C}" presName="parentText" presStyleLbl="node1" presStyleIdx="3" presStyleCnt="4" custScaleY="215413">
        <dgm:presLayoutVars>
          <dgm:chMax val="0"/>
          <dgm:bulletEnabled val="1"/>
        </dgm:presLayoutVars>
      </dgm:prSet>
      <dgm:spPr/>
    </dgm:pt>
    <dgm:pt modelId="{1B8C1186-55E4-48C9-8FD9-A0121BAE9E34}" type="pres">
      <dgm:prSet presAssocID="{93D55839-4B0F-4C09-A37E-FA50FC91057C}" presName="negativeSpace" presStyleCnt="0"/>
      <dgm:spPr/>
    </dgm:pt>
    <dgm:pt modelId="{4F283FC9-435B-4A3F-BED7-38C1D66FDFF3}" type="pres">
      <dgm:prSet presAssocID="{93D55839-4B0F-4C09-A37E-FA50FC91057C}" presName="childText" presStyleLbl="conFgAcc1" presStyleIdx="3" presStyleCnt="4">
        <dgm:presLayoutVars>
          <dgm:bulletEnabled val="1"/>
        </dgm:presLayoutVars>
      </dgm:prSet>
      <dgm:spPr/>
    </dgm:pt>
  </dgm:ptLst>
  <dgm:cxnLst>
    <dgm:cxn modelId="{7E9E880B-FD5D-40D8-9088-37DC0F1C26D1}" type="presOf" srcId="{8EF33A17-705F-4D48-B9D2-713C47DCC4C3}" destId="{C7CFCAD3-3C52-4CAE-82B8-F6A28A74814D}" srcOrd="0" destOrd="0" presId="urn:microsoft.com/office/officeart/2005/8/layout/list1"/>
    <dgm:cxn modelId="{6D91141B-996A-412C-8383-7E8EAB667CBC}" type="presOf" srcId="{5825B4A4-1342-4286-97E3-0445F9974E1C}" destId="{3A426437-D87D-434D-96BC-49DCC40DE127}" srcOrd="0" destOrd="0" presId="urn:microsoft.com/office/officeart/2005/8/layout/list1"/>
    <dgm:cxn modelId="{4E0D501D-0FBF-461E-8537-305AFA9C7898}" srcId="{8EF33A17-705F-4D48-B9D2-713C47DCC4C3}" destId="{5E4154EB-7E76-4F9F-9CA8-008FF1B9D6CA}" srcOrd="0" destOrd="0" parTransId="{D57668AD-E94E-4F45-A1C5-2E580BAC378F}" sibTransId="{522931E7-A3E5-4EF4-A5EE-67BB9174D3B7}"/>
    <dgm:cxn modelId="{14DF442B-1E1A-466A-A3F3-30A4870456A0}" srcId="{8EF33A17-705F-4D48-B9D2-713C47DCC4C3}" destId="{93D55839-4B0F-4C09-A37E-FA50FC91057C}" srcOrd="3" destOrd="0" parTransId="{9347000D-B3E8-47EC-B421-785F35084CE9}" sibTransId="{D868FF2F-C7CD-4839-9B2C-28D087885613}"/>
    <dgm:cxn modelId="{09444644-5B90-4B9C-8FDA-59D3634CDEF4}" type="presOf" srcId="{5E4154EB-7E76-4F9F-9CA8-008FF1B9D6CA}" destId="{DF7FA61C-2977-4FCC-8AD1-7DF39E9839E6}" srcOrd="0" destOrd="0" presId="urn:microsoft.com/office/officeart/2005/8/layout/list1"/>
    <dgm:cxn modelId="{A6D87E47-8287-4B93-BCFD-0535C8CC6FF8}" type="presOf" srcId="{5825B4A4-1342-4286-97E3-0445F9974E1C}" destId="{EC2EB027-F8FB-466E-B57E-FF1D225B3FFB}" srcOrd="1" destOrd="0" presId="urn:microsoft.com/office/officeart/2005/8/layout/list1"/>
    <dgm:cxn modelId="{C4AC7454-7AD2-4E3D-83C3-55DCD19C90F7}" srcId="{8EF33A17-705F-4D48-B9D2-713C47DCC4C3}" destId="{5825B4A4-1342-4286-97E3-0445F9974E1C}" srcOrd="1" destOrd="0" parTransId="{2AF49BBA-A827-43D3-8728-FD879B7C4396}" sibTransId="{EEE9E058-056A-476A-83D9-4C340061A9A9}"/>
    <dgm:cxn modelId="{38C0D987-B093-4562-A0C1-EA0FCB694B82}" type="presOf" srcId="{93D55839-4B0F-4C09-A37E-FA50FC91057C}" destId="{1D745A42-2534-4F74-B586-40736169121E}" srcOrd="1" destOrd="0" presId="urn:microsoft.com/office/officeart/2005/8/layout/list1"/>
    <dgm:cxn modelId="{61258AA7-349F-44D4-8C9D-7EABDDB90672}" type="presOf" srcId="{5E4154EB-7E76-4F9F-9CA8-008FF1B9D6CA}" destId="{2FBD6815-54F4-4E94-97B9-1C800DCBAAE7}" srcOrd="1" destOrd="0" presId="urn:microsoft.com/office/officeart/2005/8/layout/list1"/>
    <dgm:cxn modelId="{F0B0DBAB-15B0-4924-B928-FFD7FC64D028}" srcId="{8EF33A17-705F-4D48-B9D2-713C47DCC4C3}" destId="{8CE648D7-43E0-4932-9DC6-B22F43E095A2}" srcOrd="2" destOrd="0" parTransId="{7824CD65-7C07-46B6-A996-3EBA020D07AD}" sibTransId="{A22A1465-D61F-49F0-A10E-E1080D433D28}"/>
    <dgm:cxn modelId="{765617AD-6997-4C11-8DB8-57CA7A166681}" type="presOf" srcId="{8CE648D7-43E0-4932-9DC6-B22F43E095A2}" destId="{08A6BA17-D651-4CEF-9663-626239C81A24}" srcOrd="1" destOrd="0" presId="urn:microsoft.com/office/officeart/2005/8/layout/list1"/>
    <dgm:cxn modelId="{257E02BC-C34A-4F24-B738-9B59BCF2F80C}" type="presOf" srcId="{8CE648D7-43E0-4932-9DC6-B22F43E095A2}" destId="{31886CCF-A1E9-47A1-A0B3-9E59F47989A1}" srcOrd="0" destOrd="0" presId="urn:microsoft.com/office/officeart/2005/8/layout/list1"/>
    <dgm:cxn modelId="{BC7D8ED8-15D1-46C6-80E1-B89EB3D179D2}" type="presOf" srcId="{93D55839-4B0F-4C09-A37E-FA50FC91057C}" destId="{E0D73659-F82E-4379-A49D-2A9E7CFE6AF1}" srcOrd="0" destOrd="0" presId="urn:microsoft.com/office/officeart/2005/8/layout/list1"/>
    <dgm:cxn modelId="{DF748B95-1ADF-4CFA-A0E5-E26DC9C38E06}" type="presParOf" srcId="{C7CFCAD3-3C52-4CAE-82B8-F6A28A74814D}" destId="{9A0A62F7-16F3-48F0-9883-BBD19634DD26}" srcOrd="0" destOrd="0" presId="urn:microsoft.com/office/officeart/2005/8/layout/list1"/>
    <dgm:cxn modelId="{887C5765-B59E-4471-81FA-CB0ECDDAAF51}" type="presParOf" srcId="{9A0A62F7-16F3-48F0-9883-BBD19634DD26}" destId="{DF7FA61C-2977-4FCC-8AD1-7DF39E9839E6}" srcOrd="0" destOrd="0" presId="urn:microsoft.com/office/officeart/2005/8/layout/list1"/>
    <dgm:cxn modelId="{E9ED8117-036B-468B-8496-C5C9E186BC23}" type="presParOf" srcId="{9A0A62F7-16F3-48F0-9883-BBD19634DD26}" destId="{2FBD6815-54F4-4E94-97B9-1C800DCBAAE7}" srcOrd="1" destOrd="0" presId="urn:microsoft.com/office/officeart/2005/8/layout/list1"/>
    <dgm:cxn modelId="{F0BA37D3-AA32-4647-A2C3-D76B6C677E5D}" type="presParOf" srcId="{C7CFCAD3-3C52-4CAE-82B8-F6A28A74814D}" destId="{CE055536-1E86-44AC-A91A-3046821E8189}" srcOrd="1" destOrd="0" presId="urn:microsoft.com/office/officeart/2005/8/layout/list1"/>
    <dgm:cxn modelId="{EE3AF565-6E82-401F-8619-BA0C8DF5E211}" type="presParOf" srcId="{C7CFCAD3-3C52-4CAE-82B8-F6A28A74814D}" destId="{B6014178-D938-4AFA-B651-7275BFB3E03B}" srcOrd="2" destOrd="0" presId="urn:microsoft.com/office/officeart/2005/8/layout/list1"/>
    <dgm:cxn modelId="{C34824C5-9ECB-4A95-9E8C-179D3BC5667F}" type="presParOf" srcId="{C7CFCAD3-3C52-4CAE-82B8-F6A28A74814D}" destId="{B3B771BD-A28E-4F35-8EC9-01462C1EFE62}" srcOrd="3" destOrd="0" presId="urn:microsoft.com/office/officeart/2005/8/layout/list1"/>
    <dgm:cxn modelId="{6112A84E-1777-4C67-9118-05E865B0C662}" type="presParOf" srcId="{C7CFCAD3-3C52-4CAE-82B8-F6A28A74814D}" destId="{CC694F1F-D764-4AED-BFF8-A513B124F263}" srcOrd="4" destOrd="0" presId="urn:microsoft.com/office/officeart/2005/8/layout/list1"/>
    <dgm:cxn modelId="{8F3EEEC1-A915-4C39-B82F-4DF25E3DE668}" type="presParOf" srcId="{CC694F1F-D764-4AED-BFF8-A513B124F263}" destId="{3A426437-D87D-434D-96BC-49DCC40DE127}" srcOrd="0" destOrd="0" presId="urn:microsoft.com/office/officeart/2005/8/layout/list1"/>
    <dgm:cxn modelId="{A40633BC-1620-41F5-9C71-87C961679A79}" type="presParOf" srcId="{CC694F1F-D764-4AED-BFF8-A513B124F263}" destId="{EC2EB027-F8FB-466E-B57E-FF1D225B3FFB}" srcOrd="1" destOrd="0" presId="urn:microsoft.com/office/officeart/2005/8/layout/list1"/>
    <dgm:cxn modelId="{1BBCB328-E644-443F-9CB2-CC89FC93C201}" type="presParOf" srcId="{C7CFCAD3-3C52-4CAE-82B8-F6A28A74814D}" destId="{983A4A1D-CE65-4A8B-90C7-9EB8B9FFBBEC}" srcOrd="5" destOrd="0" presId="urn:microsoft.com/office/officeart/2005/8/layout/list1"/>
    <dgm:cxn modelId="{24134B7B-BB1A-48E7-906B-08F8911CE3B2}" type="presParOf" srcId="{C7CFCAD3-3C52-4CAE-82B8-F6A28A74814D}" destId="{80C13045-A097-4F73-8B9A-E359272D480A}" srcOrd="6" destOrd="0" presId="urn:microsoft.com/office/officeart/2005/8/layout/list1"/>
    <dgm:cxn modelId="{EFE767AA-3523-4CA3-A64E-A1D910DA5B6F}" type="presParOf" srcId="{C7CFCAD3-3C52-4CAE-82B8-F6A28A74814D}" destId="{24273CB0-597A-4D1E-B588-F3C76C752797}" srcOrd="7" destOrd="0" presId="urn:microsoft.com/office/officeart/2005/8/layout/list1"/>
    <dgm:cxn modelId="{31A47AE2-3E3C-44A8-9C0C-6E7855E639FA}" type="presParOf" srcId="{C7CFCAD3-3C52-4CAE-82B8-F6A28A74814D}" destId="{94A18266-4B03-40B2-9267-FB483A5F31EF}" srcOrd="8" destOrd="0" presId="urn:microsoft.com/office/officeart/2005/8/layout/list1"/>
    <dgm:cxn modelId="{83194740-1213-4248-B486-93241133519B}" type="presParOf" srcId="{94A18266-4B03-40B2-9267-FB483A5F31EF}" destId="{31886CCF-A1E9-47A1-A0B3-9E59F47989A1}" srcOrd="0" destOrd="0" presId="urn:microsoft.com/office/officeart/2005/8/layout/list1"/>
    <dgm:cxn modelId="{ACD91F58-5278-42EE-B43A-EB2D3CEEA985}" type="presParOf" srcId="{94A18266-4B03-40B2-9267-FB483A5F31EF}" destId="{08A6BA17-D651-4CEF-9663-626239C81A24}" srcOrd="1" destOrd="0" presId="urn:microsoft.com/office/officeart/2005/8/layout/list1"/>
    <dgm:cxn modelId="{032E1BAF-C37A-46F9-AC9A-EECDA20758F2}" type="presParOf" srcId="{C7CFCAD3-3C52-4CAE-82B8-F6A28A74814D}" destId="{244EE4E4-0AF6-4BEE-91EE-E34D07AE71C8}" srcOrd="9" destOrd="0" presId="urn:microsoft.com/office/officeart/2005/8/layout/list1"/>
    <dgm:cxn modelId="{018792FE-BABF-4F3B-A2C3-4F179BB82D55}" type="presParOf" srcId="{C7CFCAD3-3C52-4CAE-82B8-F6A28A74814D}" destId="{A129D3E6-86CE-4196-93A7-0E722C4CC546}" srcOrd="10" destOrd="0" presId="urn:microsoft.com/office/officeart/2005/8/layout/list1"/>
    <dgm:cxn modelId="{A4C008F3-DD87-4530-90AC-02403E7F9897}" type="presParOf" srcId="{C7CFCAD3-3C52-4CAE-82B8-F6A28A74814D}" destId="{AEEFD0C2-6138-4E8C-9CBD-35CCD1546B83}" srcOrd="11" destOrd="0" presId="urn:microsoft.com/office/officeart/2005/8/layout/list1"/>
    <dgm:cxn modelId="{834A6E28-8A4D-4319-A698-1EAFF5D51B86}" type="presParOf" srcId="{C7CFCAD3-3C52-4CAE-82B8-F6A28A74814D}" destId="{5A3F60BD-C2FF-4A7A-B2B0-0F134496D6DE}" srcOrd="12" destOrd="0" presId="urn:microsoft.com/office/officeart/2005/8/layout/list1"/>
    <dgm:cxn modelId="{6F47CBFB-D163-42F7-983F-3706DEAA8453}" type="presParOf" srcId="{5A3F60BD-C2FF-4A7A-B2B0-0F134496D6DE}" destId="{E0D73659-F82E-4379-A49D-2A9E7CFE6AF1}" srcOrd="0" destOrd="0" presId="urn:microsoft.com/office/officeart/2005/8/layout/list1"/>
    <dgm:cxn modelId="{900281D7-CC9D-485A-BFA6-46A37E0091E0}" type="presParOf" srcId="{5A3F60BD-C2FF-4A7A-B2B0-0F134496D6DE}" destId="{1D745A42-2534-4F74-B586-40736169121E}" srcOrd="1" destOrd="0" presId="urn:microsoft.com/office/officeart/2005/8/layout/list1"/>
    <dgm:cxn modelId="{CBD6AEBB-08BF-4650-A289-A6E2347DDCD0}" type="presParOf" srcId="{C7CFCAD3-3C52-4CAE-82B8-F6A28A74814D}" destId="{1B8C1186-55E4-48C9-8FD9-A0121BAE9E34}" srcOrd="13" destOrd="0" presId="urn:microsoft.com/office/officeart/2005/8/layout/list1"/>
    <dgm:cxn modelId="{AE460E1D-0BA6-423F-9ABA-B69A176CB14C}" type="presParOf" srcId="{C7CFCAD3-3C52-4CAE-82B8-F6A28A74814D}" destId="{4F283FC9-435B-4A3F-BED7-38C1D66FDF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908618-A66B-4747-A6EB-5E2798CF578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307E8FA7-5599-4CF2-A92D-17C5C3186937}">
      <dgm:prSet phldrT="[Text]" custT="1"/>
      <dgm:spPr/>
      <dgm:t>
        <a:bodyPr/>
        <a:lstStyle/>
        <a:p>
          <a:r>
            <a:rPr lang="en-US" sz="2800" dirty="0"/>
            <a:t>Be an active Listener</a:t>
          </a:r>
        </a:p>
      </dgm:t>
    </dgm:pt>
    <dgm:pt modelId="{4014C524-9AAC-4B8C-A18F-2515DFE87E63}" type="parTrans" cxnId="{9944BFED-1C82-4359-BCB1-6D35C976AF2B}">
      <dgm:prSet/>
      <dgm:spPr/>
      <dgm:t>
        <a:bodyPr/>
        <a:lstStyle/>
        <a:p>
          <a:endParaRPr lang="en-US" sz="3600"/>
        </a:p>
      </dgm:t>
    </dgm:pt>
    <dgm:pt modelId="{38F7DB43-5F5A-49D7-BC99-117672A01EB4}" type="sibTrans" cxnId="{9944BFED-1C82-4359-BCB1-6D35C976AF2B}">
      <dgm:prSet/>
      <dgm:spPr/>
      <dgm:t>
        <a:bodyPr/>
        <a:lstStyle/>
        <a:p>
          <a:endParaRPr lang="en-US" sz="3600"/>
        </a:p>
      </dgm:t>
    </dgm:pt>
    <dgm:pt modelId="{FB08534D-0933-44FA-8C73-4B118910A652}">
      <dgm:prSet phldrT="[Text]" custT="1"/>
      <dgm:spPr/>
      <dgm:t>
        <a:bodyPr/>
        <a:lstStyle/>
        <a:p>
          <a:r>
            <a:rPr lang="en-US" sz="2800" dirty="0"/>
            <a:t>Don’t be diverted by appearance or delivery</a:t>
          </a:r>
        </a:p>
      </dgm:t>
    </dgm:pt>
    <dgm:pt modelId="{D06F3627-3E2C-41F5-91E4-3FF27567F2BE}" type="parTrans" cxnId="{703867E6-6094-44C9-8E19-A01E8564DF26}">
      <dgm:prSet/>
      <dgm:spPr/>
      <dgm:t>
        <a:bodyPr/>
        <a:lstStyle/>
        <a:p>
          <a:endParaRPr lang="en-US" sz="3600"/>
        </a:p>
      </dgm:t>
    </dgm:pt>
    <dgm:pt modelId="{136034CA-C831-4FAC-99A1-582FCFD8265B}" type="sibTrans" cxnId="{703867E6-6094-44C9-8E19-A01E8564DF26}">
      <dgm:prSet/>
      <dgm:spPr/>
      <dgm:t>
        <a:bodyPr/>
        <a:lstStyle/>
        <a:p>
          <a:endParaRPr lang="en-US" sz="3600"/>
        </a:p>
      </dgm:t>
    </dgm:pt>
    <dgm:pt modelId="{27F7A620-CEA8-49BE-A3DC-C11A2B10BA29}">
      <dgm:prSet phldrT="[Text]" custT="1"/>
      <dgm:spPr/>
      <dgm:t>
        <a:bodyPr/>
        <a:lstStyle/>
        <a:p>
          <a:r>
            <a:rPr lang="en-US" sz="2800" dirty="0"/>
            <a:t>Suspend judgment</a:t>
          </a:r>
        </a:p>
      </dgm:t>
    </dgm:pt>
    <dgm:pt modelId="{3A162657-13F0-4DC4-B0A1-14DFD716ECFF}" type="parTrans" cxnId="{2BE0680B-DC7B-44CA-BF76-4B4816BEBEA5}">
      <dgm:prSet/>
      <dgm:spPr/>
      <dgm:t>
        <a:bodyPr/>
        <a:lstStyle/>
        <a:p>
          <a:endParaRPr lang="en-US" sz="3600"/>
        </a:p>
      </dgm:t>
    </dgm:pt>
    <dgm:pt modelId="{6C5523F2-C540-434C-A164-A6DCFAE54D5E}" type="sibTrans" cxnId="{2BE0680B-DC7B-44CA-BF76-4B4816BEBEA5}">
      <dgm:prSet/>
      <dgm:spPr/>
      <dgm:t>
        <a:bodyPr/>
        <a:lstStyle/>
        <a:p>
          <a:endParaRPr lang="en-US" sz="3600"/>
        </a:p>
      </dgm:t>
    </dgm:pt>
    <dgm:pt modelId="{05C4395E-4A4F-4F40-8F06-9B97F9D11C7B}">
      <dgm:prSet phldrT="[Text]" custT="1"/>
      <dgm:spPr/>
      <dgm:t>
        <a:bodyPr/>
        <a:lstStyle/>
        <a:p>
          <a:r>
            <a:rPr lang="en-US" sz="2800" dirty="0"/>
            <a:t>Resist distraction</a:t>
          </a:r>
        </a:p>
      </dgm:t>
    </dgm:pt>
    <dgm:pt modelId="{5AB94B28-AC2F-4574-B752-EDB48E346DA7}" type="parTrans" cxnId="{794F3A47-30CD-4721-816D-12C2B96F417A}">
      <dgm:prSet/>
      <dgm:spPr/>
      <dgm:t>
        <a:bodyPr/>
        <a:lstStyle/>
        <a:p>
          <a:endParaRPr lang="en-US" sz="3600"/>
        </a:p>
      </dgm:t>
    </dgm:pt>
    <dgm:pt modelId="{DE0F2F3A-C917-46EA-8796-FBE237661FC1}" type="sibTrans" cxnId="{794F3A47-30CD-4721-816D-12C2B96F417A}">
      <dgm:prSet/>
      <dgm:spPr/>
      <dgm:t>
        <a:bodyPr/>
        <a:lstStyle/>
        <a:p>
          <a:endParaRPr lang="en-US" sz="3600"/>
        </a:p>
      </dgm:t>
    </dgm:pt>
    <dgm:pt modelId="{1971124E-A2C1-4DCA-B70D-A44D663A75C3}">
      <dgm:prSet phldrT="[Text]" custT="1"/>
      <dgm:spPr/>
      <dgm:t>
        <a:bodyPr/>
        <a:lstStyle/>
        <a:p>
          <a:r>
            <a:rPr lang="en-US" sz="2800" dirty="0"/>
            <a:t>Focus your listening</a:t>
          </a:r>
        </a:p>
      </dgm:t>
    </dgm:pt>
    <dgm:pt modelId="{CECDD9AD-EEF9-4BFB-A592-6ED00010A64B}" type="parTrans" cxnId="{ADAAA3D5-FF31-49FC-A513-84E7289A3CD3}">
      <dgm:prSet/>
      <dgm:spPr/>
      <dgm:t>
        <a:bodyPr/>
        <a:lstStyle/>
        <a:p>
          <a:endParaRPr lang="en-US" sz="3600"/>
        </a:p>
      </dgm:t>
    </dgm:pt>
    <dgm:pt modelId="{051BCBF5-0597-49B7-8A4E-85B66F279C88}" type="sibTrans" cxnId="{ADAAA3D5-FF31-49FC-A513-84E7289A3CD3}">
      <dgm:prSet/>
      <dgm:spPr/>
      <dgm:t>
        <a:bodyPr/>
        <a:lstStyle/>
        <a:p>
          <a:endParaRPr lang="en-US" sz="3600"/>
        </a:p>
      </dgm:t>
    </dgm:pt>
    <dgm:pt modelId="{9C25386C-055B-4EDE-88A8-C90FDE4236CA}">
      <dgm:prSet phldrT="[Text]" custT="1"/>
      <dgm:spPr/>
      <dgm:t>
        <a:bodyPr/>
        <a:lstStyle/>
        <a:p>
          <a:r>
            <a:rPr lang="en-US" sz="2800" dirty="0"/>
            <a:t>Develop note-taking skills</a:t>
          </a:r>
        </a:p>
      </dgm:t>
    </dgm:pt>
    <dgm:pt modelId="{D2FDF5B0-B8B8-4A5D-9BA9-66E5C411ACB6}" type="parTrans" cxnId="{ECB2BD1A-1E62-4180-AA03-23E51970E127}">
      <dgm:prSet/>
      <dgm:spPr/>
      <dgm:t>
        <a:bodyPr/>
        <a:lstStyle/>
        <a:p>
          <a:endParaRPr lang="en-US" sz="3600"/>
        </a:p>
      </dgm:t>
    </dgm:pt>
    <dgm:pt modelId="{15E88E8B-3EB8-4767-904D-DB7675791F79}" type="sibTrans" cxnId="{ECB2BD1A-1E62-4180-AA03-23E51970E127}">
      <dgm:prSet/>
      <dgm:spPr/>
      <dgm:t>
        <a:bodyPr/>
        <a:lstStyle/>
        <a:p>
          <a:endParaRPr lang="en-US" sz="3600"/>
        </a:p>
      </dgm:t>
    </dgm:pt>
    <dgm:pt modelId="{D50C87B2-B031-4615-8558-44476CE6A4FE}" type="pres">
      <dgm:prSet presAssocID="{1E908618-A66B-4747-A6EB-5E2798CF578A}" presName="linear" presStyleCnt="0">
        <dgm:presLayoutVars>
          <dgm:dir/>
          <dgm:animLvl val="lvl"/>
          <dgm:resizeHandles val="exact"/>
        </dgm:presLayoutVars>
      </dgm:prSet>
      <dgm:spPr/>
    </dgm:pt>
    <dgm:pt modelId="{F71CEE39-8529-4961-B630-BAC3EA647C92}" type="pres">
      <dgm:prSet presAssocID="{307E8FA7-5599-4CF2-A92D-17C5C3186937}" presName="parentLin" presStyleCnt="0"/>
      <dgm:spPr/>
    </dgm:pt>
    <dgm:pt modelId="{A7989F70-E51E-4A24-B558-F8DFD6EFF1C7}" type="pres">
      <dgm:prSet presAssocID="{307E8FA7-5599-4CF2-A92D-17C5C3186937}" presName="parentLeftMargin" presStyleLbl="node1" presStyleIdx="0" presStyleCnt="6"/>
      <dgm:spPr/>
    </dgm:pt>
    <dgm:pt modelId="{7F83D67B-5855-4348-B323-7093B89B21C5}" type="pres">
      <dgm:prSet presAssocID="{307E8FA7-5599-4CF2-A92D-17C5C3186937}" presName="parentText" presStyleLbl="node1" presStyleIdx="0" presStyleCnt="6">
        <dgm:presLayoutVars>
          <dgm:chMax val="0"/>
          <dgm:bulletEnabled val="1"/>
        </dgm:presLayoutVars>
      </dgm:prSet>
      <dgm:spPr/>
    </dgm:pt>
    <dgm:pt modelId="{D27D9853-C280-4500-AA89-A0EA3B626844}" type="pres">
      <dgm:prSet presAssocID="{307E8FA7-5599-4CF2-A92D-17C5C3186937}" presName="negativeSpace" presStyleCnt="0"/>
      <dgm:spPr/>
    </dgm:pt>
    <dgm:pt modelId="{A2358A8D-AB74-484C-89DB-4B47E83F260B}" type="pres">
      <dgm:prSet presAssocID="{307E8FA7-5599-4CF2-A92D-17C5C3186937}" presName="childText" presStyleLbl="conFgAcc1" presStyleIdx="0" presStyleCnt="6">
        <dgm:presLayoutVars>
          <dgm:bulletEnabled val="1"/>
        </dgm:presLayoutVars>
      </dgm:prSet>
      <dgm:spPr/>
    </dgm:pt>
    <dgm:pt modelId="{35A64E9D-9848-4907-B6D0-80312B324633}" type="pres">
      <dgm:prSet presAssocID="{38F7DB43-5F5A-49D7-BC99-117672A01EB4}" presName="spaceBetweenRectangles" presStyleCnt="0"/>
      <dgm:spPr/>
    </dgm:pt>
    <dgm:pt modelId="{EFF099B7-3ED8-49C2-B098-BA8CB43C8D13}" type="pres">
      <dgm:prSet presAssocID="{05C4395E-4A4F-4F40-8F06-9B97F9D11C7B}" presName="parentLin" presStyleCnt="0"/>
      <dgm:spPr/>
    </dgm:pt>
    <dgm:pt modelId="{A1A0B419-73D4-414A-B921-77819C7CC9FB}" type="pres">
      <dgm:prSet presAssocID="{05C4395E-4A4F-4F40-8F06-9B97F9D11C7B}" presName="parentLeftMargin" presStyleLbl="node1" presStyleIdx="0" presStyleCnt="6"/>
      <dgm:spPr/>
    </dgm:pt>
    <dgm:pt modelId="{1B876B46-0DEB-4A0A-9C5D-18B5010B9DDA}" type="pres">
      <dgm:prSet presAssocID="{05C4395E-4A4F-4F40-8F06-9B97F9D11C7B}" presName="parentText" presStyleLbl="node1" presStyleIdx="1" presStyleCnt="6">
        <dgm:presLayoutVars>
          <dgm:chMax val="0"/>
          <dgm:bulletEnabled val="1"/>
        </dgm:presLayoutVars>
      </dgm:prSet>
      <dgm:spPr/>
    </dgm:pt>
    <dgm:pt modelId="{84BBC384-44CC-4DC1-A52A-D26F2A71CA33}" type="pres">
      <dgm:prSet presAssocID="{05C4395E-4A4F-4F40-8F06-9B97F9D11C7B}" presName="negativeSpace" presStyleCnt="0"/>
      <dgm:spPr/>
    </dgm:pt>
    <dgm:pt modelId="{C444A1F3-00ED-48CF-8E83-D23DCB5A0D9C}" type="pres">
      <dgm:prSet presAssocID="{05C4395E-4A4F-4F40-8F06-9B97F9D11C7B}" presName="childText" presStyleLbl="conFgAcc1" presStyleIdx="1" presStyleCnt="6">
        <dgm:presLayoutVars>
          <dgm:bulletEnabled val="1"/>
        </dgm:presLayoutVars>
      </dgm:prSet>
      <dgm:spPr/>
    </dgm:pt>
    <dgm:pt modelId="{789AA8C1-73E6-4EB2-8EAD-C0D9E2403BAC}" type="pres">
      <dgm:prSet presAssocID="{DE0F2F3A-C917-46EA-8796-FBE237661FC1}" presName="spaceBetweenRectangles" presStyleCnt="0"/>
      <dgm:spPr/>
    </dgm:pt>
    <dgm:pt modelId="{80F0F677-CF49-4F67-8573-AD98E76EBA02}" type="pres">
      <dgm:prSet presAssocID="{FB08534D-0933-44FA-8C73-4B118910A652}" presName="parentLin" presStyleCnt="0"/>
      <dgm:spPr/>
    </dgm:pt>
    <dgm:pt modelId="{EAA19E9F-B199-4BD3-8379-C94CD5D951CF}" type="pres">
      <dgm:prSet presAssocID="{FB08534D-0933-44FA-8C73-4B118910A652}" presName="parentLeftMargin" presStyleLbl="node1" presStyleIdx="1" presStyleCnt="6"/>
      <dgm:spPr/>
    </dgm:pt>
    <dgm:pt modelId="{58E894DC-8653-48B4-8A3D-4FBC844E7649}" type="pres">
      <dgm:prSet presAssocID="{FB08534D-0933-44FA-8C73-4B118910A652}" presName="parentText" presStyleLbl="node1" presStyleIdx="2" presStyleCnt="6">
        <dgm:presLayoutVars>
          <dgm:chMax val="0"/>
          <dgm:bulletEnabled val="1"/>
        </dgm:presLayoutVars>
      </dgm:prSet>
      <dgm:spPr/>
    </dgm:pt>
    <dgm:pt modelId="{29645CEE-2D7B-4BCD-85AF-1AF5EF3E0322}" type="pres">
      <dgm:prSet presAssocID="{FB08534D-0933-44FA-8C73-4B118910A652}" presName="negativeSpace" presStyleCnt="0"/>
      <dgm:spPr/>
    </dgm:pt>
    <dgm:pt modelId="{9F325DE7-2240-418C-B1D0-38F806F98922}" type="pres">
      <dgm:prSet presAssocID="{FB08534D-0933-44FA-8C73-4B118910A652}" presName="childText" presStyleLbl="conFgAcc1" presStyleIdx="2" presStyleCnt="6">
        <dgm:presLayoutVars>
          <dgm:bulletEnabled val="1"/>
        </dgm:presLayoutVars>
      </dgm:prSet>
      <dgm:spPr/>
    </dgm:pt>
    <dgm:pt modelId="{AF4B64E0-67D5-4E14-BE64-FE8F3AA2DD6B}" type="pres">
      <dgm:prSet presAssocID="{136034CA-C831-4FAC-99A1-582FCFD8265B}" presName="spaceBetweenRectangles" presStyleCnt="0"/>
      <dgm:spPr/>
    </dgm:pt>
    <dgm:pt modelId="{4915A5EB-08BE-4F80-8FD4-191951D398F6}" type="pres">
      <dgm:prSet presAssocID="{27F7A620-CEA8-49BE-A3DC-C11A2B10BA29}" presName="parentLin" presStyleCnt="0"/>
      <dgm:spPr/>
    </dgm:pt>
    <dgm:pt modelId="{601B7720-63E3-4785-8BB9-38FB5B9850C2}" type="pres">
      <dgm:prSet presAssocID="{27F7A620-CEA8-49BE-A3DC-C11A2B10BA29}" presName="parentLeftMargin" presStyleLbl="node1" presStyleIdx="2" presStyleCnt="6"/>
      <dgm:spPr/>
    </dgm:pt>
    <dgm:pt modelId="{2A857477-34E7-4A8F-A513-E74520F2DFA0}" type="pres">
      <dgm:prSet presAssocID="{27F7A620-CEA8-49BE-A3DC-C11A2B10BA29}" presName="parentText" presStyleLbl="node1" presStyleIdx="3" presStyleCnt="6">
        <dgm:presLayoutVars>
          <dgm:chMax val="0"/>
          <dgm:bulletEnabled val="1"/>
        </dgm:presLayoutVars>
      </dgm:prSet>
      <dgm:spPr/>
    </dgm:pt>
    <dgm:pt modelId="{7D744D84-6B27-4F03-910E-78BBA65874D0}" type="pres">
      <dgm:prSet presAssocID="{27F7A620-CEA8-49BE-A3DC-C11A2B10BA29}" presName="negativeSpace" presStyleCnt="0"/>
      <dgm:spPr/>
    </dgm:pt>
    <dgm:pt modelId="{1F5D14A5-A701-4E81-B438-2434C984F220}" type="pres">
      <dgm:prSet presAssocID="{27F7A620-CEA8-49BE-A3DC-C11A2B10BA29}" presName="childText" presStyleLbl="conFgAcc1" presStyleIdx="3" presStyleCnt="6">
        <dgm:presLayoutVars>
          <dgm:bulletEnabled val="1"/>
        </dgm:presLayoutVars>
      </dgm:prSet>
      <dgm:spPr/>
    </dgm:pt>
    <dgm:pt modelId="{4A23BD4A-07FB-4D45-89F6-3857042E26FD}" type="pres">
      <dgm:prSet presAssocID="{6C5523F2-C540-434C-A164-A6DCFAE54D5E}" presName="spaceBetweenRectangles" presStyleCnt="0"/>
      <dgm:spPr/>
    </dgm:pt>
    <dgm:pt modelId="{96B35BEE-2938-4A00-A612-126126C99F8C}" type="pres">
      <dgm:prSet presAssocID="{1971124E-A2C1-4DCA-B70D-A44D663A75C3}" presName="parentLin" presStyleCnt="0"/>
      <dgm:spPr/>
    </dgm:pt>
    <dgm:pt modelId="{AF32885D-4638-4616-928C-44F3BE15B5C7}" type="pres">
      <dgm:prSet presAssocID="{1971124E-A2C1-4DCA-B70D-A44D663A75C3}" presName="parentLeftMargin" presStyleLbl="node1" presStyleIdx="3" presStyleCnt="6"/>
      <dgm:spPr/>
    </dgm:pt>
    <dgm:pt modelId="{48CEF0AB-19F0-4E39-9E41-EF154BE979E7}" type="pres">
      <dgm:prSet presAssocID="{1971124E-A2C1-4DCA-B70D-A44D663A75C3}" presName="parentText" presStyleLbl="node1" presStyleIdx="4" presStyleCnt="6">
        <dgm:presLayoutVars>
          <dgm:chMax val="0"/>
          <dgm:bulletEnabled val="1"/>
        </dgm:presLayoutVars>
      </dgm:prSet>
      <dgm:spPr/>
    </dgm:pt>
    <dgm:pt modelId="{B136DF7E-A6B0-4AA3-B8DC-AC95C66711AE}" type="pres">
      <dgm:prSet presAssocID="{1971124E-A2C1-4DCA-B70D-A44D663A75C3}" presName="negativeSpace" presStyleCnt="0"/>
      <dgm:spPr/>
    </dgm:pt>
    <dgm:pt modelId="{34DEDFF8-4E96-4E23-A264-BAE9B23B214E}" type="pres">
      <dgm:prSet presAssocID="{1971124E-A2C1-4DCA-B70D-A44D663A75C3}" presName="childText" presStyleLbl="conFgAcc1" presStyleIdx="4" presStyleCnt="6">
        <dgm:presLayoutVars>
          <dgm:bulletEnabled val="1"/>
        </dgm:presLayoutVars>
      </dgm:prSet>
      <dgm:spPr/>
    </dgm:pt>
    <dgm:pt modelId="{B8F16D61-411F-41AD-B9E7-82FC2BF837B6}" type="pres">
      <dgm:prSet presAssocID="{051BCBF5-0597-49B7-8A4E-85B66F279C88}" presName="spaceBetweenRectangles" presStyleCnt="0"/>
      <dgm:spPr/>
    </dgm:pt>
    <dgm:pt modelId="{BB0F2B5B-2898-4E29-AE71-43026B83A57D}" type="pres">
      <dgm:prSet presAssocID="{9C25386C-055B-4EDE-88A8-C90FDE4236CA}" presName="parentLin" presStyleCnt="0"/>
      <dgm:spPr/>
    </dgm:pt>
    <dgm:pt modelId="{6F455588-B6AD-484C-A1E9-1DF37D34FC64}" type="pres">
      <dgm:prSet presAssocID="{9C25386C-055B-4EDE-88A8-C90FDE4236CA}" presName="parentLeftMargin" presStyleLbl="node1" presStyleIdx="4" presStyleCnt="6"/>
      <dgm:spPr/>
    </dgm:pt>
    <dgm:pt modelId="{36AF2014-4E39-4EE5-956E-4964B3D2A354}" type="pres">
      <dgm:prSet presAssocID="{9C25386C-055B-4EDE-88A8-C90FDE4236CA}" presName="parentText" presStyleLbl="node1" presStyleIdx="5" presStyleCnt="6">
        <dgm:presLayoutVars>
          <dgm:chMax val="0"/>
          <dgm:bulletEnabled val="1"/>
        </dgm:presLayoutVars>
      </dgm:prSet>
      <dgm:spPr/>
    </dgm:pt>
    <dgm:pt modelId="{41C6296B-3FD2-4510-B192-78CEF40BAAE4}" type="pres">
      <dgm:prSet presAssocID="{9C25386C-055B-4EDE-88A8-C90FDE4236CA}" presName="negativeSpace" presStyleCnt="0"/>
      <dgm:spPr/>
    </dgm:pt>
    <dgm:pt modelId="{239E6755-E96A-4906-B7F9-A6172D85A1D1}" type="pres">
      <dgm:prSet presAssocID="{9C25386C-055B-4EDE-88A8-C90FDE4236CA}" presName="childText" presStyleLbl="conFgAcc1" presStyleIdx="5" presStyleCnt="6">
        <dgm:presLayoutVars>
          <dgm:bulletEnabled val="1"/>
        </dgm:presLayoutVars>
      </dgm:prSet>
      <dgm:spPr/>
    </dgm:pt>
  </dgm:ptLst>
  <dgm:cxnLst>
    <dgm:cxn modelId="{2BE0680B-DC7B-44CA-BF76-4B4816BEBEA5}" srcId="{1E908618-A66B-4747-A6EB-5E2798CF578A}" destId="{27F7A620-CEA8-49BE-A3DC-C11A2B10BA29}" srcOrd="3" destOrd="0" parTransId="{3A162657-13F0-4DC4-B0A1-14DFD716ECFF}" sibTransId="{6C5523F2-C540-434C-A164-A6DCFAE54D5E}"/>
    <dgm:cxn modelId="{4422F810-E821-4FFC-A4DB-7ED5E22C859F}" type="presOf" srcId="{05C4395E-4A4F-4F40-8F06-9B97F9D11C7B}" destId="{1B876B46-0DEB-4A0A-9C5D-18B5010B9DDA}" srcOrd="1" destOrd="0" presId="urn:microsoft.com/office/officeart/2005/8/layout/list1"/>
    <dgm:cxn modelId="{E2BEAF17-D458-425D-8FED-69936B50214D}" type="presOf" srcId="{307E8FA7-5599-4CF2-A92D-17C5C3186937}" destId="{7F83D67B-5855-4348-B323-7093B89B21C5}" srcOrd="1" destOrd="0" presId="urn:microsoft.com/office/officeart/2005/8/layout/list1"/>
    <dgm:cxn modelId="{ECB2BD1A-1E62-4180-AA03-23E51970E127}" srcId="{1E908618-A66B-4747-A6EB-5E2798CF578A}" destId="{9C25386C-055B-4EDE-88A8-C90FDE4236CA}" srcOrd="5" destOrd="0" parTransId="{D2FDF5B0-B8B8-4A5D-9BA9-66E5C411ACB6}" sibTransId="{15E88E8B-3EB8-4767-904D-DB7675791F79}"/>
    <dgm:cxn modelId="{FFE63024-7BFF-4F06-AB13-C47FC661FD77}" type="presOf" srcId="{27F7A620-CEA8-49BE-A3DC-C11A2B10BA29}" destId="{2A857477-34E7-4A8F-A513-E74520F2DFA0}" srcOrd="1" destOrd="0" presId="urn:microsoft.com/office/officeart/2005/8/layout/list1"/>
    <dgm:cxn modelId="{5060E526-28B4-4810-ADA5-2AFC59C600E8}" type="presOf" srcId="{9C25386C-055B-4EDE-88A8-C90FDE4236CA}" destId="{36AF2014-4E39-4EE5-956E-4964B3D2A354}" srcOrd="1" destOrd="0" presId="urn:microsoft.com/office/officeart/2005/8/layout/list1"/>
    <dgm:cxn modelId="{794F3A47-30CD-4721-816D-12C2B96F417A}" srcId="{1E908618-A66B-4747-A6EB-5E2798CF578A}" destId="{05C4395E-4A4F-4F40-8F06-9B97F9D11C7B}" srcOrd="1" destOrd="0" parTransId="{5AB94B28-AC2F-4574-B752-EDB48E346DA7}" sibTransId="{DE0F2F3A-C917-46EA-8796-FBE237661FC1}"/>
    <dgm:cxn modelId="{A466D44A-3418-46C1-935A-F77ED298D7A4}" type="presOf" srcId="{FB08534D-0933-44FA-8C73-4B118910A652}" destId="{58E894DC-8653-48B4-8A3D-4FBC844E7649}" srcOrd="1" destOrd="0" presId="urn:microsoft.com/office/officeart/2005/8/layout/list1"/>
    <dgm:cxn modelId="{CB86104F-1E0E-4071-9C39-F3C6C014A24B}" type="presOf" srcId="{1E908618-A66B-4747-A6EB-5E2798CF578A}" destId="{D50C87B2-B031-4615-8558-44476CE6A4FE}" srcOrd="0" destOrd="0" presId="urn:microsoft.com/office/officeart/2005/8/layout/list1"/>
    <dgm:cxn modelId="{D8806A55-CA6B-4655-906E-054809E3A5A7}" type="presOf" srcId="{FB08534D-0933-44FA-8C73-4B118910A652}" destId="{EAA19E9F-B199-4BD3-8379-C94CD5D951CF}" srcOrd="0" destOrd="0" presId="urn:microsoft.com/office/officeart/2005/8/layout/list1"/>
    <dgm:cxn modelId="{82838B77-7F2D-4D82-BD5C-BF7E9893D6C5}" type="presOf" srcId="{1971124E-A2C1-4DCA-B70D-A44D663A75C3}" destId="{48CEF0AB-19F0-4E39-9E41-EF154BE979E7}" srcOrd="1" destOrd="0" presId="urn:microsoft.com/office/officeart/2005/8/layout/list1"/>
    <dgm:cxn modelId="{9E07F986-A56E-48D5-BD86-A537DDC43E3A}" type="presOf" srcId="{05C4395E-4A4F-4F40-8F06-9B97F9D11C7B}" destId="{A1A0B419-73D4-414A-B921-77819C7CC9FB}" srcOrd="0" destOrd="0" presId="urn:microsoft.com/office/officeart/2005/8/layout/list1"/>
    <dgm:cxn modelId="{8BB4B594-2886-4499-9CF6-EA8CCB214711}" type="presOf" srcId="{1971124E-A2C1-4DCA-B70D-A44D663A75C3}" destId="{AF32885D-4638-4616-928C-44F3BE15B5C7}" srcOrd="0" destOrd="0" presId="urn:microsoft.com/office/officeart/2005/8/layout/list1"/>
    <dgm:cxn modelId="{928524A8-2981-46CF-85CC-AA666EA4CC3A}" type="presOf" srcId="{307E8FA7-5599-4CF2-A92D-17C5C3186937}" destId="{A7989F70-E51E-4A24-B558-F8DFD6EFF1C7}" srcOrd="0" destOrd="0" presId="urn:microsoft.com/office/officeart/2005/8/layout/list1"/>
    <dgm:cxn modelId="{749B97AF-6C98-4F8C-817D-67E3DC312DDD}" type="presOf" srcId="{9C25386C-055B-4EDE-88A8-C90FDE4236CA}" destId="{6F455588-B6AD-484C-A1E9-1DF37D34FC64}" srcOrd="0" destOrd="0" presId="urn:microsoft.com/office/officeart/2005/8/layout/list1"/>
    <dgm:cxn modelId="{197D64BD-8D71-4BD6-84E0-72B606B1D632}" type="presOf" srcId="{27F7A620-CEA8-49BE-A3DC-C11A2B10BA29}" destId="{601B7720-63E3-4785-8BB9-38FB5B9850C2}" srcOrd="0" destOrd="0" presId="urn:microsoft.com/office/officeart/2005/8/layout/list1"/>
    <dgm:cxn modelId="{ADAAA3D5-FF31-49FC-A513-84E7289A3CD3}" srcId="{1E908618-A66B-4747-A6EB-5E2798CF578A}" destId="{1971124E-A2C1-4DCA-B70D-A44D663A75C3}" srcOrd="4" destOrd="0" parTransId="{CECDD9AD-EEF9-4BFB-A592-6ED00010A64B}" sibTransId="{051BCBF5-0597-49B7-8A4E-85B66F279C88}"/>
    <dgm:cxn modelId="{703867E6-6094-44C9-8E19-A01E8564DF26}" srcId="{1E908618-A66B-4747-A6EB-5E2798CF578A}" destId="{FB08534D-0933-44FA-8C73-4B118910A652}" srcOrd="2" destOrd="0" parTransId="{D06F3627-3E2C-41F5-91E4-3FF27567F2BE}" sibTransId="{136034CA-C831-4FAC-99A1-582FCFD8265B}"/>
    <dgm:cxn modelId="{9944BFED-1C82-4359-BCB1-6D35C976AF2B}" srcId="{1E908618-A66B-4747-A6EB-5E2798CF578A}" destId="{307E8FA7-5599-4CF2-A92D-17C5C3186937}" srcOrd="0" destOrd="0" parTransId="{4014C524-9AAC-4B8C-A18F-2515DFE87E63}" sibTransId="{38F7DB43-5F5A-49D7-BC99-117672A01EB4}"/>
    <dgm:cxn modelId="{42702CB8-0E3A-4D75-81CA-3408E9304889}" type="presParOf" srcId="{D50C87B2-B031-4615-8558-44476CE6A4FE}" destId="{F71CEE39-8529-4961-B630-BAC3EA647C92}" srcOrd="0" destOrd="0" presId="urn:microsoft.com/office/officeart/2005/8/layout/list1"/>
    <dgm:cxn modelId="{D6C6A4FB-7A9A-4F76-8919-2B509B7C1261}" type="presParOf" srcId="{F71CEE39-8529-4961-B630-BAC3EA647C92}" destId="{A7989F70-E51E-4A24-B558-F8DFD6EFF1C7}" srcOrd="0" destOrd="0" presId="urn:microsoft.com/office/officeart/2005/8/layout/list1"/>
    <dgm:cxn modelId="{3AA0927B-5EEB-425F-84B9-8E7963EA9355}" type="presParOf" srcId="{F71CEE39-8529-4961-B630-BAC3EA647C92}" destId="{7F83D67B-5855-4348-B323-7093B89B21C5}" srcOrd="1" destOrd="0" presId="urn:microsoft.com/office/officeart/2005/8/layout/list1"/>
    <dgm:cxn modelId="{87E85771-8606-41ED-B40F-2C6E454E3595}" type="presParOf" srcId="{D50C87B2-B031-4615-8558-44476CE6A4FE}" destId="{D27D9853-C280-4500-AA89-A0EA3B626844}" srcOrd="1" destOrd="0" presId="urn:microsoft.com/office/officeart/2005/8/layout/list1"/>
    <dgm:cxn modelId="{841357AB-BD6E-4ED1-8146-D027B419730F}" type="presParOf" srcId="{D50C87B2-B031-4615-8558-44476CE6A4FE}" destId="{A2358A8D-AB74-484C-89DB-4B47E83F260B}" srcOrd="2" destOrd="0" presId="urn:microsoft.com/office/officeart/2005/8/layout/list1"/>
    <dgm:cxn modelId="{DCE6984D-EB43-48A5-95C1-1AF5FEE0BAAD}" type="presParOf" srcId="{D50C87B2-B031-4615-8558-44476CE6A4FE}" destId="{35A64E9D-9848-4907-B6D0-80312B324633}" srcOrd="3" destOrd="0" presId="urn:microsoft.com/office/officeart/2005/8/layout/list1"/>
    <dgm:cxn modelId="{03939EC4-FCAC-49E2-823C-F0342185AD79}" type="presParOf" srcId="{D50C87B2-B031-4615-8558-44476CE6A4FE}" destId="{EFF099B7-3ED8-49C2-B098-BA8CB43C8D13}" srcOrd="4" destOrd="0" presId="urn:microsoft.com/office/officeart/2005/8/layout/list1"/>
    <dgm:cxn modelId="{5FC9DF9A-695E-4D30-9675-907BF73FC61E}" type="presParOf" srcId="{EFF099B7-3ED8-49C2-B098-BA8CB43C8D13}" destId="{A1A0B419-73D4-414A-B921-77819C7CC9FB}" srcOrd="0" destOrd="0" presId="urn:microsoft.com/office/officeart/2005/8/layout/list1"/>
    <dgm:cxn modelId="{22E25254-2E52-4084-9D5E-AA0FABE70ED0}" type="presParOf" srcId="{EFF099B7-3ED8-49C2-B098-BA8CB43C8D13}" destId="{1B876B46-0DEB-4A0A-9C5D-18B5010B9DDA}" srcOrd="1" destOrd="0" presId="urn:microsoft.com/office/officeart/2005/8/layout/list1"/>
    <dgm:cxn modelId="{F65635A2-E495-4677-B474-ED95E3D639F3}" type="presParOf" srcId="{D50C87B2-B031-4615-8558-44476CE6A4FE}" destId="{84BBC384-44CC-4DC1-A52A-D26F2A71CA33}" srcOrd="5" destOrd="0" presId="urn:microsoft.com/office/officeart/2005/8/layout/list1"/>
    <dgm:cxn modelId="{8E7AD516-BC07-4FED-A2A0-A0A288B5DF26}" type="presParOf" srcId="{D50C87B2-B031-4615-8558-44476CE6A4FE}" destId="{C444A1F3-00ED-48CF-8E83-D23DCB5A0D9C}" srcOrd="6" destOrd="0" presId="urn:microsoft.com/office/officeart/2005/8/layout/list1"/>
    <dgm:cxn modelId="{3E6EDD85-F982-4EEC-9D7F-4299D97AB9CA}" type="presParOf" srcId="{D50C87B2-B031-4615-8558-44476CE6A4FE}" destId="{789AA8C1-73E6-4EB2-8EAD-C0D9E2403BAC}" srcOrd="7" destOrd="0" presId="urn:microsoft.com/office/officeart/2005/8/layout/list1"/>
    <dgm:cxn modelId="{E031F451-DD83-4595-B204-FEA96C03BE31}" type="presParOf" srcId="{D50C87B2-B031-4615-8558-44476CE6A4FE}" destId="{80F0F677-CF49-4F67-8573-AD98E76EBA02}" srcOrd="8" destOrd="0" presId="urn:microsoft.com/office/officeart/2005/8/layout/list1"/>
    <dgm:cxn modelId="{1676ACD1-3F96-4302-8465-7B6496028426}" type="presParOf" srcId="{80F0F677-CF49-4F67-8573-AD98E76EBA02}" destId="{EAA19E9F-B199-4BD3-8379-C94CD5D951CF}" srcOrd="0" destOrd="0" presId="urn:microsoft.com/office/officeart/2005/8/layout/list1"/>
    <dgm:cxn modelId="{EBCC7D03-7DB1-485B-AD9A-E11E4840FD2D}" type="presParOf" srcId="{80F0F677-CF49-4F67-8573-AD98E76EBA02}" destId="{58E894DC-8653-48B4-8A3D-4FBC844E7649}" srcOrd="1" destOrd="0" presId="urn:microsoft.com/office/officeart/2005/8/layout/list1"/>
    <dgm:cxn modelId="{663900CE-F793-44B0-9E97-0CFFC034504D}" type="presParOf" srcId="{D50C87B2-B031-4615-8558-44476CE6A4FE}" destId="{29645CEE-2D7B-4BCD-85AF-1AF5EF3E0322}" srcOrd="9" destOrd="0" presId="urn:microsoft.com/office/officeart/2005/8/layout/list1"/>
    <dgm:cxn modelId="{EF25F097-BA59-43E2-82B0-7E61A1798366}" type="presParOf" srcId="{D50C87B2-B031-4615-8558-44476CE6A4FE}" destId="{9F325DE7-2240-418C-B1D0-38F806F98922}" srcOrd="10" destOrd="0" presId="urn:microsoft.com/office/officeart/2005/8/layout/list1"/>
    <dgm:cxn modelId="{4E561C8E-A82D-4C02-83CA-366B7740D506}" type="presParOf" srcId="{D50C87B2-B031-4615-8558-44476CE6A4FE}" destId="{AF4B64E0-67D5-4E14-BE64-FE8F3AA2DD6B}" srcOrd="11" destOrd="0" presId="urn:microsoft.com/office/officeart/2005/8/layout/list1"/>
    <dgm:cxn modelId="{A51F5335-4C94-4860-A6C5-E1924611C91A}" type="presParOf" srcId="{D50C87B2-B031-4615-8558-44476CE6A4FE}" destId="{4915A5EB-08BE-4F80-8FD4-191951D398F6}" srcOrd="12" destOrd="0" presId="urn:microsoft.com/office/officeart/2005/8/layout/list1"/>
    <dgm:cxn modelId="{9BDA9B13-9B04-4D2F-8862-6CFDE24D5153}" type="presParOf" srcId="{4915A5EB-08BE-4F80-8FD4-191951D398F6}" destId="{601B7720-63E3-4785-8BB9-38FB5B9850C2}" srcOrd="0" destOrd="0" presId="urn:microsoft.com/office/officeart/2005/8/layout/list1"/>
    <dgm:cxn modelId="{10A45D40-FE6C-4D9E-92E3-9D9217FA8926}" type="presParOf" srcId="{4915A5EB-08BE-4F80-8FD4-191951D398F6}" destId="{2A857477-34E7-4A8F-A513-E74520F2DFA0}" srcOrd="1" destOrd="0" presId="urn:microsoft.com/office/officeart/2005/8/layout/list1"/>
    <dgm:cxn modelId="{15F5B3B4-A924-4CF0-AB84-4FB432C8E317}" type="presParOf" srcId="{D50C87B2-B031-4615-8558-44476CE6A4FE}" destId="{7D744D84-6B27-4F03-910E-78BBA65874D0}" srcOrd="13" destOrd="0" presId="urn:microsoft.com/office/officeart/2005/8/layout/list1"/>
    <dgm:cxn modelId="{C7EE5EEC-2DA8-462F-B7D6-E936A3CA8C59}" type="presParOf" srcId="{D50C87B2-B031-4615-8558-44476CE6A4FE}" destId="{1F5D14A5-A701-4E81-B438-2434C984F220}" srcOrd="14" destOrd="0" presId="urn:microsoft.com/office/officeart/2005/8/layout/list1"/>
    <dgm:cxn modelId="{05889EBF-78BE-4319-9384-2F24D3028F78}" type="presParOf" srcId="{D50C87B2-B031-4615-8558-44476CE6A4FE}" destId="{4A23BD4A-07FB-4D45-89F6-3857042E26FD}" srcOrd="15" destOrd="0" presId="urn:microsoft.com/office/officeart/2005/8/layout/list1"/>
    <dgm:cxn modelId="{6C1C1B70-CF58-4A1D-95D9-5318D9C967FC}" type="presParOf" srcId="{D50C87B2-B031-4615-8558-44476CE6A4FE}" destId="{96B35BEE-2938-4A00-A612-126126C99F8C}" srcOrd="16" destOrd="0" presId="urn:microsoft.com/office/officeart/2005/8/layout/list1"/>
    <dgm:cxn modelId="{DE062EAB-C251-46D6-B5A2-F7E2029FB6AD}" type="presParOf" srcId="{96B35BEE-2938-4A00-A612-126126C99F8C}" destId="{AF32885D-4638-4616-928C-44F3BE15B5C7}" srcOrd="0" destOrd="0" presId="urn:microsoft.com/office/officeart/2005/8/layout/list1"/>
    <dgm:cxn modelId="{136BAD14-2E42-43AB-BF4A-7F0E77B69039}" type="presParOf" srcId="{96B35BEE-2938-4A00-A612-126126C99F8C}" destId="{48CEF0AB-19F0-4E39-9E41-EF154BE979E7}" srcOrd="1" destOrd="0" presId="urn:microsoft.com/office/officeart/2005/8/layout/list1"/>
    <dgm:cxn modelId="{0C7968BD-FFCC-4251-98B7-7E731C6AB170}" type="presParOf" srcId="{D50C87B2-B031-4615-8558-44476CE6A4FE}" destId="{B136DF7E-A6B0-4AA3-B8DC-AC95C66711AE}" srcOrd="17" destOrd="0" presId="urn:microsoft.com/office/officeart/2005/8/layout/list1"/>
    <dgm:cxn modelId="{31FD5587-84EB-4FF5-880D-3B2AEEEC68C4}" type="presParOf" srcId="{D50C87B2-B031-4615-8558-44476CE6A4FE}" destId="{34DEDFF8-4E96-4E23-A264-BAE9B23B214E}" srcOrd="18" destOrd="0" presId="urn:microsoft.com/office/officeart/2005/8/layout/list1"/>
    <dgm:cxn modelId="{50D6D199-648F-4788-8C10-CF623C5BF821}" type="presParOf" srcId="{D50C87B2-B031-4615-8558-44476CE6A4FE}" destId="{B8F16D61-411F-41AD-B9E7-82FC2BF837B6}" srcOrd="19" destOrd="0" presId="urn:microsoft.com/office/officeart/2005/8/layout/list1"/>
    <dgm:cxn modelId="{9A4030D5-E8B9-4380-BCDA-22B92CCF7334}" type="presParOf" srcId="{D50C87B2-B031-4615-8558-44476CE6A4FE}" destId="{BB0F2B5B-2898-4E29-AE71-43026B83A57D}" srcOrd="20" destOrd="0" presId="urn:microsoft.com/office/officeart/2005/8/layout/list1"/>
    <dgm:cxn modelId="{5F458352-633A-4022-9616-BB09DC4E2100}" type="presParOf" srcId="{BB0F2B5B-2898-4E29-AE71-43026B83A57D}" destId="{6F455588-B6AD-484C-A1E9-1DF37D34FC64}" srcOrd="0" destOrd="0" presId="urn:microsoft.com/office/officeart/2005/8/layout/list1"/>
    <dgm:cxn modelId="{920FEEB7-4728-4512-A5E3-8DD51D0E11F4}" type="presParOf" srcId="{BB0F2B5B-2898-4E29-AE71-43026B83A57D}" destId="{36AF2014-4E39-4EE5-956E-4964B3D2A354}" srcOrd="1" destOrd="0" presId="urn:microsoft.com/office/officeart/2005/8/layout/list1"/>
    <dgm:cxn modelId="{8D5A30E2-0A18-44A8-858C-1173DEE0BA60}" type="presParOf" srcId="{D50C87B2-B031-4615-8558-44476CE6A4FE}" destId="{41C6296B-3FD2-4510-B192-78CEF40BAAE4}" srcOrd="21" destOrd="0" presId="urn:microsoft.com/office/officeart/2005/8/layout/list1"/>
    <dgm:cxn modelId="{9567AB32-208F-4123-B6FC-07952C964B61}" type="presParOf" srcId="{D50C87B2-B031-4615-8558-44476CE6A4FE}" destId="{239E6755-E96A-4906-B7F9-A6172D85A1D1}"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3AB12D-1634-48D3-8E44-AD4731ABC191}" type="doc">
      <dgm:prSet loTypeId="urn:microsoft.com/office/officeart/2005/8/layout/hProcess9" loCatId="process" qsTypeId="urn:microsoft.com/office/officeart/2005/8/quickstyle/simple1" qsCatId="simple" csTypeId="urn:microsoft.com/office/officeart/2005/8/colors/colorful1" csCatId="colorful" phldr="1"/>
      <dgm:spPr/>
    </dgm:pt>
    <dgm:pt modelId="{F78B0C63-5D13-48D7-806D-F13CE8B99A15}">
      <dgm:prSet phldrT="[Text]" custT="1"/>
      <dgm:spPr/>
      <dgm:t>
        <a:bodyPr/>
        <a:lstStyle/>
        <a:p>
          <a:r>
            <a:rPr lang="en-US" sz="3200" b="1" i="1" u="sng" dirty="0"/>
            <a:t>Pay undivided attention</a:t>
          </a:r>
        </a:p>
      </dgm:t>
    </dgm:pt>
    <dgm:pt modelId="{8CCF4FCB-83C4-4866-8B01-859F3D970A4A}" type="parTrans" cxnId="{387AA946-F36B-4D8E-9F55-2964F04F7742}">
      <dgm:prSet/>
      <dgm:spPr/>
      <dgm:t>
        <a:bodyPr/>
        <a:lstStyle/>
        <a:p>
          <a:endParaRPr lang="en-US" sz="2000" b="1" i="1" u="sng"/>
        </a:p>
      </dgm:t>
    </dgm:pt>
    <dgm:pt modelId="{C9725AD6-FED4-4446-870F-F75B638A6152}" type="sibTrans" cxnId="{387AA946-F36B-4D8E-9F55-2964F04F7742}">
      <dgm:prSet/>
      <dgm:spPr/>
      <dgm:t>
        <a:bodyPr/>
        <a:lstStyle/>
        <a:p>
          <a:endParaRPr lang="en-US" sz="2000" b="1" i="1" u="sng"/>
        </a:p>
      </dgm:t>
    </dgm:pt>
    <dgm:pt modelId="{F6D94B2D-89F1-4DCC-A536-2846D7663C57}">
      <dgm:prSet phldrT="[Text]" custT="1"/>
      <dgm:spPr/>
      <dgm:t>
        <a:bodyPr/>
        <a:lstStyle/>
        <a:p>
          <a:r>
            <a:rPr lang="en-US" sz="3200" b="1" i="1" u="sng" dirty="0"/>
            <a:t>Do not interrupt, be patient</a:t>
          </a:r>
        </a:p>
      </dgm:t>
    </dgm:pt>
    <dgm:pt modelId="{B415E27F-B263-44F8-9E3D-5DCC1798A051}" type="parTrans" cxnId="{CD5D5EEA-0A3C-454A-9F1B-D2F210C5BB0F}">
      <dgm:prSet/>
      <dgm:spPr/>
      <dgm:t>
        <a:bodyPr/>
        <a:lstStyle/>
        <a:p>
          <a:endParaRPr lang="en-US" sz="2000" b="1" i="1" u="sng"/>
        </a:p>
      </dgm:t>
    </dgm:pt>
    <dgm:pt modelId="{98C9C48C-AD09-4384-9BF5-1804F88B9F3B}" type="sibTrans" cxnId="{CD5D5EEA-0A3C-454A-9F1B-D2F210C5BB0F}">
      <dgm:prSet/>
      <dgm:spPr/>
      <dgm:t>
        <a:bodyPr/>
        <a:lstStyle/>
        <a:p>
          <a:endParaRPr lang="en-US" sz="2000" b="1" i="1" u="sng"/>
        </a:p>
      </dgm:t>
    </dgm:pt>
    <dgm:pt modelId="{AD427BF9-9E21-48EC-B360-E8976C11EEC1}">
      <dgm:prSet phldrT="[Text]" custT="1"/>
      <dgm:spPr/>
      <dgm:t>
        <a:bodyPr/>
        <a:lstStyle/>
        <a:p>
          <a:r>
            <a:rPr lang="en-US" sz="3200" b="1" i="1" u="sng" dirty="0"/>
            <a:t>Avoid distractions</a:t>
          </a:r>
        </a:p>
      </dgm:t>
    </dgm:pt>
    <dgm:pt modelId="{56A1880F-C747-479A-A0D6-6763A9172F1D}" type="parTrans" cxnId="{503BB6AD-19D5-40A6-975E-4985033E2247}">
      <dgm:prSet/>
      <dgm:spPr/>
      <dgm:t>
        <a:bodyPr/>
        <a:lstStyle/>
        <a:p>
          <a:endParaRPr lang="en-US" sz="2000" b="1" i="1" u="sng"/>
        </a:p>
      </dgm:t>
    </dgm:pt>
    <dgm:pt modelId="{38C4C877-A203-47DB-AD50-A439629A276A}" type="sibTrans" cxnId="{503BB6AD-19D5-40A6-975E-4985033E2247}">
      <dgm:prSet/>
      <dgm:spPr/>
      <dgm:t>
        <a:bodyPr/>
        <a:lstStyle/>
        <a:p>
          <a:endParaRPr lang="en-US" sz="2000" b="1" i="1" u="sng"/>
        </a:p>
      </dgm:t>
    </dgm:pt>
    <dgm:pt modelId="{EE17F5E8-3164-4632-AA23-3C329EC416EF}">
      <dgm:prSet phldrT="[Text]" custT="1"/>
      <dgm:spPr/>
      <dgm:t>
        <a:bodyPr/>
        <a:lstStyle/>
        <a:p>
          <a:r>
            <a:rPr lang="en-US" sz="3200" b="1" i="1" u="sng" dirty="0"/>
            <a:t>Do not prejudge the speaker</a:t>
          </a:r>
        </a:p>
      </dgm:t>
    </dgm:pt>
    <dgm:pt modelId="{27FCAD18-28D8-4F34-8DEB-151875F9DCF6}" type="parTrans" cxnId="{8B9D1019-C842-4C1F-B675-880D8D8F997B}">
      <dgm:prSet/>
      <dgm:spPr/>
      <dgm:t>
        <a:bodyPr/>
        <a:lstStyle/>
        <a:p>
          <a:endParaRPr lang="en-US" sz="2000" b="1" i="1" u="sng"/>
        </a:p>
      </dgm:t>
    </dgm:pt>
    <dgm:pt modelId="{CAA7F92F-4343-4ED7-A102-230A4BF76C2A}" type="sibTrans" cxnId="{8B9D1019-C842-4C1F-B675-880D8D8F997B}">
      <dgm:prSet/>
      <dgm:spPr/>
      <dgm:t>
        <a:bodyPr/>
        <a:lstStyle/>
        <a:p>
          <a:endParaRPr lang="en-US" sz="2000" b="1" i="1" u="sng"/>
        </a:p>
      </dgm:t>
    </dgm:pt>
    <dgm:pt modelId="{F6941C61-E2AB-4EE4-A1A1-D4F86003E047}" type="pres">
      <dgm:prSet presAssocID="{7D3AB12D-1634-48D3-8E44-AD4731ABC191}" presName="CompostProcess" presStyleCnt="0">
        <dgm:presLayoutVars>
          <dgm:dir/>
          <dgm:resizeHandles val="exact"/>
        </dgm:presLayoutVars>
      </dgm:prSet>
      <dgm:spPr/>
    </dgm:pt>
    <dgm:pt modelId="{E2E56311-7FEC-4E1A-8BC9-C6114EC54910}" type="pres">
      <dgm:prSet presAssocID="{7D3AB12D-1634-48D3-8E44-AD4731ABC191}" presName="arrow" presStyleLbl="bgShp" presStyleIdx="0" presStyleCnt="1"/>
      <dgm:spPr/>
    </dgm:pt>
    <dgm:pt modelId="{8E55A2CD-CFD3-4638-85DF-CCD09774C94D}" type="pres">
      <dgm:prSet presAssocID="{7D3AB12D-1634-48D3-8E44-AD4731ABC191}" presName="linearProcess" presStyleCnt="0"/>
      <dgm:spPr/>
    </dgm:pt>
    <dgm:pt modelId="{574A6533-E9D2-4F6F-9AAA-8BFC86BE1E51}" type="pres">
      <dgm:prSet presAssocID="{F78B0C63-5D13-48D7-806D-F13CE8B99A15}" presName="textNode" presStyleLbl="node1" presStyleIdx="0" presStyleCnt="4">
        <dgm:presLayoutVars>
          <dgm:bulletEnabled val="1"/>
        </dgm:presLayoutVars>
      </dgm:prSet>
      <dgm:spPr/>
    </dgm:pt>
    <dgm:pt modelId="{610305E7-2F91-4EAC-BA5F-184605CC7C16}" type="pres">
      <dgm:prSet presAssocID="{C9725AD6-FED4-4446-870F-F75B638A6152}" presName="sibTrans" presStyleCnt="0"/>
      <dgm:spPr/>
    </dgm:pt>
    <dgm:pt modelId="{41B1725F-9579-4B5D-9D56-681BEEE5EFB3}" type="pres">
      <dgm:prSet presAssocID="{F6D94B2D-89F1-4DCC-A536-2846D7663C57}" presName="textNode" presStyleLbl="node1" presStyleIdx="1" presStyleCnt="4">
        <dgm:presLayoutVars>
          <dgm:bulletEnabled val="1"/>
        </dgm:presLayoutVars>
      </dgm:prSet>
      <dgm:spPr/>
    </dgm:pt>
    <dgm:pt modelId="{D6E86E10-7963-483A-8F32-3CC7EC7424A8}" type="pres">
      <dgm:prSet presAssocID="{98C9C48C-AD09-4384-9BF5-1804F88B9F3B}" presName="sibTrans" presStyleCnt="0"/>
      <dgm:spPr/>
    </dgm:pt>
    <dgm:pt modelId="{12CAE8B1-68CB-43A0-909A-F0968392883A}" type="pres">
      <dgm:prSet presAssocID="{AD427BF9-9E21-48EC-B360-E8976C11EEC1}" presName="textNode" presStyleLbl="node1" presStyleIdx="2" presStyleCnt="4" custScaleX="123759">
        <dgm:presLayoutVars>
          <dgm:bulletEnabled val="1"/>
        </dgm:presLayoutVars>
      </dgm:prSet>
      <dgm:spPr/>
    </dgm:pt>
    <dgm:pt modelId="{6FF65D3E-B77C-4DBF-BB7E-1666918488AC}" type="pres">
      <dgm:prSet presAssocID="{38C4C877-A203-47DB-AD50-A439629A276A}" presName="sibTrans" presStyleCnt="0"/>
      <dgm:spPr/>
    </dgm:pt>
    <dgm:pt modelId="{684C899D-E2A4-4D57-8845-022D86DCEB10}" type="pres">
      <dgm:prSet presAssocID="{EE17F5E8-3164-4632-AA23-3C329EC416EF}" presName="textNode" presStyleLbl="node1" presStyleIdx="3" presStyleCnt="4" custScaleX="118093">
        <dgm:presLayoutVars>
          <dgm:bulletEnabled val="1"/>
        </dgm:presLayoutVars>
      </dgm:prSet>
      <dgm:spPr/>
    </dgm:pt>
  </dgm:ptLst>
  <dgm:cxnLst>
    <dgm:cxn modelId="{03A7AB0F-0FEB-4B93-8A76-888BCEC062A5}" type="presOf" srcId="{F6D94B2D-89F1-4DCC-A536-2846D7663C57}" destId="{41B1725F-9579-4B5D-9D56-681BEEE5EFB3}" srcOrd="0" destOrd="0" presId="urn:microsoft.com/office/officeart/2005/8/layout/hProcess9"/>
    <dgm:cxn modelId="{8B9D1019-C842-4C1F-B675-880D8D8F997B}" srcId="{7D3AB12D-1634-48D3-8E44-AD4731ABC191}" destId="{EE17F5E8-3164-4632-AA23-3C329EC416EF}" srcOrd="3" destOrd="0" parTransId="{27FCAD18-28D8-4F34-8DEB-151875F9DCF6}" sibTransId="{CAA7F92F-4343-4ED7-A102-230A4BF76C2A}"/>
    <dgm:cxn modelId="{B1445D63-E708-483E-BA77-CAFC51DE3283}" type="presOf" srcId="{EE17F5E8-3164-4632-AA23-3C329EC416EF}" destId="{684C899D-E2A4-4D57-8845-022D86DCEB10}" srcOrd="0" destOrd="0" presId="urn:microsoft.com/office/officeart/2005/8/layout/hProcess9"/>
    <dgm:cxn modelId="{387AA946-F36B-4D8E-9F55-2964F04F7742}" srcId="{7D3AB12D-1634-48D3-8E44-AD4731ABC191}" destId="{F78B0C63-5D13-48D7-806D-F13CE8B99A15}" srcOrd="0" destOrd="0" parTransId="{8CCF4FCB-83C4-4866-8B01-859F3D970A4A}" sibTransId="{C9725AD6-FED4-4446-870F-F75B638A6152}"/>
    <dgm:cxn modelId="{8B906BA9-764E-47F3-A5B8-145C59999AE6}" type="presOf" srcId="{AD427BF9-9E21-48EC-B360-E8976C11EEC1}" destId="{12CAE8B1-68CB-43A0-909A-F0968392883A}" srcOrd="0" destOrd="0" presId="urn:microsoft.com/office/officeart/2005/8/layout/hProcess9"/>
    <dgm:cxn modelId="{3F8D48AD-2BEC-412A-9448-5439C054634C}" type="presOf" srcId="{7D3AB12D-1634-48D3-8E44-AD4731ABC191}" destId="{F6941C61-E2AB-4EE4-A1A1-D4F86003E047}" srcOrd="0" destOrd="0" presId="urn:microsoft.com/office/officeart/2005/8/layout/hProcess9"/>
    <dgm:cxn modelId="{503BB6AD-19D5-40A6-975E-4985033E2247}" srcId="{7D3AB12D-1634-48D3-8E44-AD4731ABC191}" destId="{AD427BF9-9E21-48EC-B360-E8976C11EEC1}" srcOrd="2" destOrd="0" parTransId="{56A1880F-C747-479A-A0D6-6763A9172F1D}" sibTransId="{38C4C877-A203-47DB-AD50-A439629A276A}"/>
    <dgm:cxn modelId="{836E8CD2-DB9B-4EF6-BCED-F5BD46196F34}" type="presOf" srcId="{F78B0C63-5D13-48D7-806D-F13CE8B99A15}" destId="{574A6533-E9D2-4F6F-9AAA-8BFC86BE1E51}" srcOrd="0" destOrd="0" presId="urn:microsoft.com/office/officeart/2005/8/layout/hProcess9"/>
    <dgm:cxn modelId="{CD5D5EEA-0A3C-454A-9F1B-D2F210C5BB0F}" srcId="{7D3AB12D-1634-48D3-8E44-AD4731ABC191}" destId="{F6D94B2D-89F1-4DCC-A536-2846D7663C57}" srcOrd="1" destOrd="0" parTransId="{B415E27F-B263-44F8-9E3D-5DCC1798A051}" sibTransId="{98C9C48C-AD09-4384-9BF5-1804F88B9F3B}"/>
    <dgm:cxn modelId="{487EEA80-0F92-4160-B637-614DA0AB6ED6}" type="presParOf" srcId="{F6941C61-E2AB-4EE4-A1A1-D4F86003E047}" destId="{E2E56311-7FEC-4E1A-8BC9-C6114EC54910}" srcOrd="0" destOrd="0" presId="urn:microsoft.com/office/officeart/2005/8/layout/hProcess9"/>
    <dgm:cxn modelId="{89158A9D-6AE8-4D1E-AF21-6E14056195A6}" type="presParOf" srcId="{F6941C61-E2AB-4EE4-A1A1-D4F86003E047}" destId="{8E55A2CD-CFD3-4638-85DF-CCD09774C94D}" srcOrd="1" destOrd="0" presId="urn:microsoft.com/office/officeart/2005/8/layout/hProcess9"/>
    <dgm:cxn modelId="{A6A71667-B847-451E-88C3-09D45C1F2DE6}" type="presParOf" srcId="{8E55A2CD-CFD3-4638-85DF-CCD09774C94D}" destId="{574A6533-E9D2-4F6F-9AAA-8BFC86BE1E51}" srcOrd="0" destOrd="0" presId="urn:microsoft.com/office/officeart/2005/8/layout/hProcess9"/>
    <dgm:cxn modelId="{EB1F68E3-31EC-4F47-A6D1-FE5369A86EED}" type="presParOf" srcId="{8E55A2CD-CFD3-4638-85DF-CCD09774C94D}" destId="{610305E7-2F91-4EAC-BA5F-184605CC7C16}" srcOrd="1" destOrd="0" presId="urn:microsoft.com/office/officeart/2005/8/layout/hProcess9"/>
    <dgm:cxn modelId="{D9C9686E-F329-460C-949A-FAC2A97EFA9C}" type="presParOf" srcId="{8E55A2CD-CFD3-4638-85DF-CCD09774C94D}" destId="{41B1725F-9579-4B5D-9D56-681BEEE5EFB3}" srcOrd="2" destOrd="0" presId="urn:microsoft.com/office/officeart/2005/8/layout/hProcess9"/>
    <dgm:cxn modelId="{93BB2CB4-7660-4974-A56D-8BDC6E946E95}" type="presParOf" srcId="{8E55A2CD-CFD3-4638-85DF-CCD09774C94D}" destId="{D6E86E10-7963-483A-8F32-3CC7EC7424A8}" srcOrd="3" destOrd="0" presId="urn:microsoft.com/office/officeart/2005/8/layout/hProcess9"/>
    <dgm:cxn modelId="{D09EBDDE-44D5-404B-9A12-17B773E8BC9B}" type="presParOf" srcId="{8E55A2CD-CFD3-4638-85DF-CCD09774C94D}" destId="{12CAE8B1-68CB-43A0-909A-F0968392883A}" srcOrd="4" destOrd="0" presId="urn:microsoft.com/office/officeart/2005/8/layout/hProcess9"/>
    <dgm:cxn modelId="{04147D65-55E6-43E8-B782-36641061E64B}" type="presParOf" srcId="{8E55A2CD-CFD3-4638-85DF-CCD09774C94D}" destId="{6FF65D3E-B77C-4DBF-BB7E-1666918488AC}" srcOrd="5" destOrd="0" presId="urn:microsoft.com/office/officeart/2005/8/layout/hProcess9"/>
    <dgm:cxn modelId="{C64CA20C-7790-450A-A763-264850583A48}" type="presParOf" srcId="{8E55A2CD-CFD3-4638-85DF-CCD09774C94D}" destId="{684C899D-E2A4-4D57-8845-022D86DCEB1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4FE43D-58A6-4EE3-A81B-087DAE8ADB4B}"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41F8719C-43E1-4418-9745-65A6B1E13E7E}">
      <dgm:prSet phldrT="[Text]" custT="1"/>
      <dgm:spPr/>
      <dgm:t>
        <a:bodyPr/>
        <a:lstStyle/>
        <a:p>
          <a:r>
            <a:rPr lang="en-US" sz="3200" b="1" i="1" u="sng" dirty="0">
              <a:solidFill>
                <a:schemeClr val="tx1"/>
              </a:solidFill>
            </a:rPr>
            <a:t>Negative impression based on appearance and manner of speech-Be on guard!</a:t>
          </a:r>
        </a:p>
      </dgm:t>
    </dgm:pt>
    <dgm:pt modelId="{FFF9D1FB-0D1E-4DD4-A199-6FAB7ADF1A65}" type="parTrans" cxnId="{9094BE19-BB73-4E01-B7C4-DF6B8B188A54}">
      <dgm:prSet/>
      <dgm:spPr/>
      <dgm:t>
        <a:bodyPr/>
        <a:lstStyle/>
        <a:p>
          <a:endParaRPr lang="en-US" sz="2000" b="1" i="1" u="sng"/>
        </a:p>
      </dgm:t>
    </dgm:pt>
    <dgm:pt modelId="{EECD6DFB-91DE-4C88-B437-4BACD115F3C6}" type="sibTrans" cxnId="{9094BE19-BB73-4E01-B7C4-DF6B8B188A54}">
      <dgm:prSet/>
      <dgm:spPr/>
      <dgm:t>
        <a:bodyPr/>
        <a:lstStyle/>
        <a:p>
          <a:endParaRPr lang="en-US" sz="2000" b="1" i="1" u="sng"/>
        </a:p>
      </dgm:t>
    </dgm:pt>
    <dgm:pt modelId="{8AD43BE1-EAE5-4C00-AD52-C844F0E7DA94}">
      <dgm:prSet phldrT="[Text]" custT="1"/>
      <dgm:spPr/>
      <dgm:t>
        <a:bodyPr/>
        <a:lstStyle/>
        <a:p>
          <a:r>
            <a:rPr lang="en-US" sz="3200" b="1" i="1" u="sng" dirty="0"/>
            <a:t>Don’t be charmed by an attractive speaker with hypnotic speaking skills!</a:t>
          </a:r>
        </a:p>
      </dgm:t>
    </dgm:pt>
    <dgm:pt modelId="{23D510C9-501D-4D00-A1F4-B91B025F1A7B}" type="parTrans" cxnId="{8C502A35-2E05-4F91-872B-74B14D83BA80}">
      <dgm:prSet/>
      <dgm:spPr/>
      <dgm:t>
        <a:bodyPr/>
        <a:lstStyle/>
        <a:p>
          <a:endParaRPr lang="en-US" sz="2000" b="1" i="1" u="sng"/>
        </a:p>
      </dgm:t>
    </dgm:pt>
    <dgm:pt modelId="{4B45F4BD-97EC-46A8-9541-9D2C63F413DC}" type="sibTrans" cxnId="{8C502A35-2E05-4F91-872B-74B14D83BA80}">
      <dgm:prSet/>
      <dgm:spPr/>
      <dgm:t>
        <a:bodyPr/>
        <a:lstStyle/>
        <a:p>
          <a:endParaRPr lang="en-US" sz="2000" b="1" i="1" u="sng"/>
        </a:p>
      </dgm:t>
    </dgm:pt>
    <dgm:pt modelId="{3D5AA49C-E5D7-4B79-9B7F-C33C11729E68}" type="pres">
      <dgm:prSet presAssocID="{D94FE43D-58A6-4EE3-A81B-087DAE8ADB4B}" presName="compositeShape" presStyleCnt="0">
        <dgm:presLayoutVars>
          <dgm:chMax val="2"/>
          <dgm:dir/>
          <dgm:resizeHandles val="exact"/>
        </dgm:presLayoutVars>
      </dgm:prSet>
      <dgm:spPr/>
    </dgm:pt>
    <dgm:pt modelId="{3A08FEFA-AF97-481D-AB86-8B6090A33A03}" type="pres">
      <dgm:prSet presAssocID="{D94FE43D-58A6-4EE3-A81B-087DAE8ADB4B}" presName="ribbon" presStyleLbl="node1" presStyleIdx="0" presStyleCnt="1"/>
      <dgm:spPr/>
    </dgm:pt>
    <dgm:pt modelId="{342A1B94-20AC-4AC8-91BD-F8ED00D1F231}" type="pres">
      <dgm:prSet presAssocID="{D94FE43D-58A6-4EE3-A81B-087DAE8ADB4B}" presName="leftArrowText" presStyleLbl="node1" presStyleIdx="0" presStyleCnt="1" custScaleY="148434">
        <dgm:presLayoutVars>
          <dgm:chMax val="0"/>
          <dgm:bulletEnabled val="1"/>
        </dgm:presLayoutVars>
      </dgm:prSet>
      <dgm:spPr/>
    </dgm:pt>
    <dgm:pt modelId="{6C9A21DB-5ECA-4DC0-A736-494262090276}" type="pres">
      <dgm:prSet presAssocID="{D94FE43D-58A6-4EE3-A81B-087DAE8ADB4B}" presName="rightArrowText" presStyleLbl="node1" presStyleIdx="0" presStyleCnt="1" custScaleY="118972">
        <dgm:presLayoutVars>
          <dgm:chMax val="0"/>
          <dgm:bulletEnabled val="1"/>
        </dgm:presLayoutVars>
      </dgm:prSet>
      <dgm:spPr/>
    </dgm:pt>
  </dgm:ptLst>
  <dgm:cxnLst>
    <dgm:cxn modelId="{9094BE19-BB73-4E01-B7C4-DF6B8B188A54}" srcId="{D94FE43D-58A6-4EE3-A81B-087DAE8ADB4B}" destId="{41F8719C-43E1-4418-9745-65A6B1E13E7E}" srcOrd="0" destOrd="0" parTransId="{FFF9D1FB-0D1E-4DD4-A199-6FAB7ADF1A65}" sibTransId="{EECD6DFB-91DE-4C88-B437-4BACD115F3C6}"/>
    <dgm:cxn modelId="{78E1F11B-E7B9-4203-A797-B70003A8A630}" type="presOf" srcId="{D94FE43D-58A6-4EE3-A81B-087DAE8ADB4B}" destId="{3D5AA49C-E5D7-4B79-9B7F-C33C11729E68}" srcOrd="0" destOrd="0" presId="urn:microsoft.com/office/officeart/2005/8/layout/arrow6"/>
    <dgm:cxn modelId="{D16AED21-C5BA-4385-B386-D00DFBA535BE}" type="presOf" srcId="{8AD43BE1-EAE5-4C00-AD52-C844F0E7DA94}" destId="{6C9A21DB-5ECA-4DC0-A736-494262090276}" srcOrd="0" destOrd="0" presId="urn:microsoft.com/office/officeart/2005/8/layout/arrow6"/>
    <dgm:cxn modelId="{8C502A35-2E05-4F91-872B-74B14D83BA80}" srcId="{D94FE43D-58A6-4EE3-A81B-087DAE8ADB4B}" destId="{8AD43BE1-EAE5-4C00-AD52-C844F0E7DA94}" srcOrd="1" destOrd="0" parTransId="{23D510C9-501D-4D00-A1F4-B91B025F1A7B}" sibTransId="{4B45F4BD-97EC-46A8-9541-9D2C63F413DC}"/>
    <dgm:cxn modelId="{6E6CCFC9-7D2A-49D0-B07D-7F631A68FAF1}" type="presOf" srcId="{41F8719C-43E1-4418-9745-65A6B1E13E7E}" destId="{342A1B94-20AC-4AC8-91BD-F8ED00D1F231}" srcOrd="0" destOrd="0" presId="urn:microsoft.com/office/officeart/2005/8/layout/arrow6"/>
    <dgm:cxn modelId="{37E66604-C1D5-4E01-AEB2-1CF6E71F1B8B}" type="presParOf" srcId="{3D5AA49C-E5D7-4B79-9B7F-C33C11729E68}" destId="{3A08FEFA-AF97-481D-AB86-8B6090A33A03}" srcOrd="0" destOrd="0" presId="urn:microsoft.com/office/officeart/2005/8/layout/arrow6"/>
    <dgm:cxn modelId="{6311595A-13F5-427A-B903-A316D0AC9679}" type="presParOf" srcId="{3D5AA49C-E5D7-4B79-9B7F-C33C11729E68}" destId="{342A1B94-20AC-4AC8-91BD-F8ED00D1F231}" srcOrd="1" destOrd="0" presId="urn:microsoft.com/office/officeart/2005/8/layout/arrow6"/>
    <dgm:cxn modelId="{74F675FD-47FD-4040-91C1-6D9DDC110D98}" type="presParOf" srcId="{3D5AA49C-E5D7-4B79-9B7F-C33C11729E68}" destId="{6C9A21DB-5ECA-4DC0-A736-494262090276}"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0E433E-F351-47C5-8B9D-A5F9D1A0F41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356099C-9046-49BE-9345-D900DC46A890}">
      <dgm:prSet phldrT="[Text]" custT="1"/>
      <dgm:spPr/>
      <dgm:t>
        <a:bodyPr/>
        <a:lstStyle/>
        <a:p>
          <a:r>
            <a:rPr lang="en-US" sz="3200" dirty="0"/>
            <a:t>Listen for Main Points (Major themes/assertions/sub-topics)</a:t>
          </a:r>
        </a:p>
      </dgm:t>
    </dgm:pt>
    <dgm:pt modelId="{379B4A44-ACDE-4014-B9AD-ED8727EA735A}" type="parTrans" cxnId="{B0C9B60D-601D-45C2-A0CC-80C3E45127AB}">
      <dgm:prSet/>
      <dgm:spPr/>
      <dgm:t>
        <a:bodyPr/>
        <a:lstStyle/>
        <a:p>
          <a:endParaRPr lang="en-US"/>
        </a:p>
      </dgm:t>
    </dgm:pt>
    <dgm:pt modelId="{3D934233-5049-49EE-B388-6B00A9C40C2C}" type="sibTrans" cxnId="{B0C9B60D-601D-45C2-A0CC-80C3E45127AB}">
      <dgm:prSet/>
      <dgm:spPr/>
      <dgm:t>
        <a:bodyPr/>
        <a:lstStyle/>
        <a:p>
          <a:endParaRPr lang="en-US"/>
        </a:p>
      </dgm:t>
    </dgm:pt>
    <dgm:pt modelId="{20374616-5175-4315-9966-540F503186A1}">
      <dgm:prSet phldrT="[Text]" custT="1"/>
      <dgm:spPr/>
      <dgm:t>
        <a:bodyPr/>
        <a:lstStyle/>
        <a:p>
          <a:r>
            <a:rPr lang="en-US" sz="3200" dirty="0"/>
            <a:t>Listen for evidence (is it accurate, credible, relevant, sufficient?)</a:t>
          </a:r>
        </a:p>
      </dgm:t>
    </dgm:pt>
    <dgm:pt modelId="{6722C9B0-0AC6-4FC1-B99F-EC76D4032EEE}" type="parTrans" cxnId="{5FA261D1-5208-4AFC-AAD8-083CFF1CCEF8}">
      <dgm:prSet/>
      <dgm:spPr/>
      <dgm:t>
        <a:bodyPr/>
        <a:lstStyle/>
        <a:p>
          <a:endParaRPr lang="en-US"/>
        </a:p>
      </dgm:t>
    </dgm:pt>
    <dgm:pt modelId="{0DE023B3-1413-44A9-8EED-E4ED2471F9D4}" type="sibTrans" cxnId="{5FA261D1-5208-4AFC-AAD8-083CFF1CCEF8}">
      <dgm:prSet/>
      <dgm:spPr/>
      <dgm:t>
        <a:bodyPr/>
        <a:lstStyle/>
        <a:p>
          <a:endParaRPr lang="en-US"/>
        </a:p>
      </dgm:t>
    </dgm:pt>
    <dgm:pt modelId="{378FDE81-08D4-4C61-ADB5-CEAD7C58B445}">
      <dgm:prSet phldrT="[Text]" custT="1"/>
      <dgm:spPr/>
      <dgm:t>
        <a:bodyPr/>
        <a:lstStyle/>
        <a:p>
          <a:r>
            <a:rPr lang="en-US" sz="2800" dirty="0"/>
            <a:t>Listen for Technique (what strategies has the speaker used to make the message interesting, clear, impactful?) (is the speaker fluent, dynamic, convincing?)</a:t>
          </a:r>
        </a:p>
      </dgm:t>
    </dgm:pt>
    <dgm:pt modelId="{C985D814-17E7-4868-AFDE-185FF0FCECC9}" type="parTrans" cxnId="{B4490F26-CCA0-4839-BB2C-CA12BF363EDB}">
      <dgm:prSet/>
      <dgm:spPr/>
      <dgm:t>
        <a:bodyPr/>
        <a:lstStyle/>
        <a:p>
          <a:endParaRPr lang="en-US"/>
        </a:p>
      </dgm:t>
    </dgm:pt>
    <dgm:pt modelId="{F2FE84BE-12FC-456F-8C8C-13D81EBC766D}" type="sibTrans" cxnId="{B4490F26-CCA0-4839-BB2C-CA12BF363EDB}">
      <dgm:prSet/>
      <dgm:spPr/>
      <dgm:t>
        <a:bodyPr/>
        <a:lstStyle/>
        <a:p>
          <a:endParaRPr lang="en-US"/>
        </a:p>
      </dgm:t>
    </dgm:pt>
    <dgm:pt modelId="{DCA2DE0A-4006-4645-818E-11F269A1C2D4}" type="pres">
      <dgm:prSet presAssocID="{F30E433E-F351-47C5-8B9D-A5F9D1A0F41A}" presName="linear" presStyleCnt="0">
        <dgm:presLayoutVars>
          <dgm:dir/>
          <dgm:animLvl val="lvl"/>
          <dgm:resizeHandles val="exact"/>
        </dgm:presLayoutVars>
      </dgm:prSet>
      <dgm:spPr/>
    </dgm:pt>
    <dgm:pt modelId="{42C1B667-1BF5-4817-AB37-5C416FC467F4}" type="pres">
      <dgm:prSet presAssocID="{F356099C-9046-49BE-9345-D900DC46A890}" presName="parentLin" presStyleCnt="0"/>
      <dgm:spPr/>
    </dgm:pt>
    <dgm:pt modelId="{EC00CDC5-4B48-4D5A-8917-2421346663FF}" type="pres">
      <dgm:prSet presAssocID="{F356099C-9046-49BE-9345-D900DC46A890}" presName="parentLeftMargin" presStyleLbl="node1" presStyleIdx="0" presStyleCnt="3"/>
      <dgm:spPr/>
    </dgm:pt>
    <dgm:pt modelId="{3C3764AE-B344-4F78-998E-CB1BB1A7A425}" type="pres">
      <dgm:prSet presAssocID="{F356099C-9046-49BE-9345-D900DC46A890}" presName="parentText" presStyleLbl="node1" presStyleIdx="0" presStyleCnt="3" custScaleX="140733" custScaleY="504978" custLinFactNeighborX="-8273" custLinFactNeighborY="5867">
        <dgm:presLayoutVars>
          <dgm:chMax val="0"/>
          <dgm:bulletEnabled val="1"/>
        </dgm:presLayoutVars>
      </dgm:prSet>
      <dgm:spPr/>
    </dgm:pt>
    <dgm:pt modelId="{3D0978A9-AFD6-40B5-8BD0-C6CEFC039716}" type="pres">
      <dgm:prSet presAssocID="{F356099C-9046-49BE-9345-D900DC46A890}" presName="negativeSpace" presStyleCnt="0"/>
      <dgm:spPr/>
    </dgm:pt>
    <dgm:pt modelId="{442666C9-A275-4C17-B271-E936E0B4F1DE}" type="pres">
      <dgm:prSet presAssocID="{F356099C-9046-49BE-9345-D900DC46A890}" presName="childText" presStyleLbl="conFgAcc1" presStyleIdx="0" presStyleCnt="3">
        <dgm:presLayoutVars>
          <dgm:bulletEnabled val="1"/>
        </dgm:presLayoutVars>
      </dgm:prSet>
      <dgm:spPr/>
    </dgm:pt>
    <dgm:pt modelId="{7DD091BB-6525-45DC-BBFD-AB37AF2C8C97}" type="pres">
      <dgm:prSet presAssocID="{3D934233-5049-49EE-B388-6B00A9C40C2C}" presName="spaceBetweenRectangles" presStyleCnt="0"/>
      <dgm:spPr/>
    </dgm:pt>
    <dgm:pt modelId="{33BA5DBD-B328-436D-85A7-C487617158C6}" type="pres">
      <dgm:prSet presAssocID="{20374616-5175-4315-9966-540F503186A1}" presName="parentLin" presStyleCnt="0"/>
      <dgm:spPr/>
    </dgm:pt>
    <dgm:pt modelId="{56BBA5BA-2166-44FA-94AF-6BFFB318DB21}" type="pres">
      <dgm:prSet presAssocID="{20374616-5175-4315-9966-540F503186A1}" presName="parentLeftMargin" presStyleLbl="node1" presStyleIdx="0" presStyleCnt="3"/>
      <dgm:spPr/>
    </dgm:pt>
    <dgm:pt modelId="{D89791BC-9F84-45BD-A8A7-C30034C855FE}" type="pres">
      <dgm:prSet presAssocID="{20374616-5175-4315-9966-540F503186A1}" presName="parentText" presStyleLbl="node1" presStyleIdx="1" presStyleCnt="3" custScaleX="142997" custScaleY="482231">
        <dgm:presLayoutVars>
          <dgm:chMax val="0"/>
          <dgm:bulletEnabled val="1"/>
        </dgm:presLayoutVars>
      </dgm:prSet>
      <dgm:spPr/>
    </dgm:pt>
    <dgm:pt modelId="{D844ED88-83D7-4A22-AC05-9EF26B18A03A}" type="pres">
      <dgm:prSet presAssocID="{20374616-5175-4315-9966-540F503186A1}" presName="negativeSpace" presStyleCnt="0"/>
      <dgm:spPr/>
    </dgm:pt>
    <dgm:pt modelId="{1925BA94-6D0A-409E-8B25-A8E887E30D24}" type="pres">
      <dgm:prSet presAssocID="{20374616-5175-4315-9966-540F503186A1}" presName="childText" presStyleLbl="conFgAcc1" presStyleIdx="1" presStyleCnt="3">
        <dgm:presLayoutVars>
          <dgm:bulletEnabled val="1"/>
        </dgm:presLayoutVars>
      </dgm:prSet>
      <dgm:spPr/>
    </dgm:pt>
    <dgm:pt modelId="{69B1A378-ED3A-4522-A230-06999D85D468}" type="pres">
      <dgm:prSet presAssocID="{0DE023B3-1413-44A9-8EED-E4ED2471F9D4}" presName="spaceBetweenRectangles" presStyleCnt="0"/>
      <dgm:spPr/>
    </dgm:pt>
    <dgm:pt modelId="{98E79F26-3534-4DF6-9C40-2F8A16445A62}" type="pres">
      <dgm:prSet presAssocID="{378FDE81-08D4-4C61-ADB5-CEAD7C58B445}" presName="parentLin" presStyleCnt="0"/>
      <dgm:spPr/>
    </dgm:pt>
    <dgm:pt modelId="{524C9A57-0600-456B-8C2E-FE1DFE950B7D}" type="pres">
      <dgm:prSet presAssocID="{378FDE81-08D4-4C61-ADB5-CEAD7C58B445}" presName="parentLeftMargin" presStyleLbl="node1" presStyleIdx="1" presStyleCnt="3"/>
      <dgm:spPr/>
    </dgm:pt>
    <dgm:pt modelId="{E833AECB-FFEA-4668-900E-F990E4D86C48}" type="pres">
      <dgm:prSet presAssocID="{378FDE81-08D4-4C61-ADB5-CEAD7C58B445}" presName="parentText" presStyleLbl="node1" presStyleIdx="2" presStyleCnt="3" custScaleX="142997" custScaleY="812283">
        <dgm:presLayoutVars>
          <dgm:chMax val="0"/>
          <dgm:bulletEnabled val="1"/>
        </dgm:presLayoutVars>
      </dgm:prSet>
      <dgm:spPr/>
    </dgm:pt>
    <dgm:pt modelId="{C1C11E06-7FB9-4A9E-9ACE-3D9A999876C6}" type="pres">
      <dgm:prSet presAssocID="{378FDE81-08D4-4C61-ADB5-CEAD7C58B445}" presName="negativeSpace" presStyleCnt="0"/>
      <dgm:spPr/>
    </dgm:pt>
    <dgm:pt modelId="{A38A5E29-A255-4F69-BED5-2DE42CAAAFC9}" type="pres">
      <dgm:prSet presAssocID="{378FDE81-08D4-4C61-ADB5-CEAD7C58B445}" presName="childText" presStyleLbl="conFgAcc1" presStyleIdx="2" presStyleCnt="3">
        <dgm:presLayoutVars>
          <dgm:bulletEnabled val="1"/>
        </dgm:presLayoutVars>
      </dgm:prSet>
      <dgm:spPr/>
    </dgm:pt>
  </dgm:ptLst>
  <dgm:cxnLst>
    <dgm:cxn modelId="{B0C9B60D-601D-45C2-A0CC-80C3E45127AB}" srcId="{F30E433E-F351-47C5-8B9D-A5F9D1A0F41A}" destId="{F356099C-9046-49BE-9345-D900DC46A890}" srcOrd="0" destOrd="0" parTransId="{379B4A44-ACDE-4014-B9AD-ED8727EA735A}" sibTransId="{3D934233-5049-49EE-B388-6B00A9C40C2C}"/>
    <dgm:cxn modelId="{DBA3EC12-ED81-4BC4-92A7-17138AD6CDED}" type="presOf" srcId="{F356099C-9046-49BE-9345-D900DC46A890}" destId="{EC00CDC5-4B48-4D5A-8917-2421346663FF}" srcOrd="0" destOrd="0" presId="urn:microsoft.com/office/officeart/2005/8/layout/list1"/>
    <dgm:cxn modelId="{B4490F26-CCA0-4839-BB2C-CA12BF363EDB}" srcId="{F30E433E-F351-47C5-8B9D-A5F9D1A0F41A}" destId="{378FDE81-08D4-4C61-ADB5-CEAD7C58B445}" srcOrd="2" destOrd="0" parTransId="{C985D814-17E7-4868-AFDE-185FF0FCECC9}" sibTransId="{F2FE84BE-12FC-456F-8C8C-13D81EBC766D}"/>
    <dgm:cxn modelId="{955C1028-9015-4505-BB64-E0197456013A}" type="presOf" srcId="{378FDE81-08D4-4C61-ADB5-CEAD7C58B445}" destId="{524C9A57-0600-456B-8C2E-FE1DFE950B7D}" srcOrd="0" destOrd="0" presId="urn:microsoft.com/office/officeart/2005/8/layout/list1"/>
    <dgm:cxn modelId="{3D823D88-90C4-4324-9633-B90E122B7F19}" type="presOf" srcId="{378FDE81-08D4-4C61-ADB5-CEAD7C58B445}" destId="{E833AECB-FFEA-4668-900E-F990E4D86C48}" srcOrd="1" destOrd="0" presId="urn:microsoft.com/office/officeart/2005/8/layout/list1"/>
    <dgm:cxn modelId="{820956C1-9E37-4D84-91BC-9E4836DC6ED2}" type="presOf" srcId="{F30E433E-F351-47C5-8B9D-A5F9D1A0F41A}" destId="{DCA2DE0A-4006-4645-818E-11F269A1C2D4}" srcOrd="0" destOrd="0" presId="urn:microsoft.com/office/officeart/2005/8/layout/list1"/>
    <dgm:cxn modelId="{119D97CE-3D8C-461A-BCBA-9A8BB94747A2}" type="presOf" srcId="{F356099C-9046-49BE-9345-D900DC46A890}" destId="{3C3764AE-B344-4F78-998E-CB1BB1A7A425}" srcOrd="1" destOrd="0" presId="urn:microsoft.com/office/officeart/2005/8/layout/list1"/>
    <dgm:cxn modelId="{5FA261D1-5208-4AFC-AAD8-083CFF1CCEF8}" srcId="{F30E433E-F351-47C5-8B9D-A5F9D1A0F41A}" destId="{20374616-5175-4315-9966-540F503186A1}" srcOrd="1" destOrd="0" parTransId="{6722C9B0-0AC6-4FC1-B99F-EC76D4032EEE}" sibTransId="{0DE023B3-1413-44A9-8EED-E4ED2471F9D4}"/>
    <dgm:cxn modelId="{A78074D4-F64C-401C-92DF-E1B94B8D9777}" type="presOf" srcId="{20374616-5175-4315-9966-540F503186A1}" destId="{56BBA5BA-2166-44FA-94AF-6BFFB318DB21}" srcOrd="0" destOrd="0" presId="urn:microsoft.com/office/officeart/2005/8/layout/list1"/>
    <dgm:cxn modelId="{3F080BE2-4704-4D0F-BAB2-2E6746D582FD}" type="presOf" srcId="{20374616-5175-4315-9966-540F503186A1}" destId="{D89791BC-9F84-45BD-A8A7-C30034C855FE}" srcOrd="1" destOrd="0" presId="urn:microsoft.com/office/officeart/2005/8/layout/list1"/>
    <dgm:cxn modelId="{D0E757B9-5A02-48A9-8301-E34E903C6F54}" type="presParOf" srcId="{DCA2DE0A-4006-4645-818E-11F269A1C2D4}" destId="{42C1B667-1BF5-4817-AB37-5C416FC467F4}" srcOrd="0" destOrd="0" presId="urn:microsoft.com/office/officeart/2005/8/layout/list1"/>
    <dgm:cxn modelId="{41119604-5B41-47C7-B440-3A792E8315AB}" type="presParOf" srcId="{42C1B667-1BF5-4817-AB37-5C416FC467F4}" destId="{EC00CDC5-4B48-4D5A-8917-2421346663FF}" srcOrd="0" destOrd="0" presId="urn:microsoft.com/office/officeart/2005/8/layout/list1"/>
    <dgm:cxn modelId="{7C4A4BA0-F58C-4974-A520-0D34C3EEE394}" type="presParOf" srcId="{42C1B667-1BF5-4817-AB37-5C416FC467F4}" destId="{3C3764AE-B344-4F78-998E-CB1BB1A7A425}" srcOrd="1" destOrd="0" presId="urn:microsoft.com/office/officeart/2005/8/layout/list1"/>
    <dgm:cxn modelId="{C1B50626-CC69-4A03-AA35-A88C71744D0D}" type="presParOf" srcId="{DCA2DE0A-4006-4645-818E-11F269A1C2D4}" destId="{3D0978A9-AFD6-40B5-8BD0-C6CEFC039716}" srcOrd="1" destOrd="0" presId="urn:microsoft.com/office/officeart/2005/8/layout/list1"/>
    <dgm:cxn modelId="{7ADC892F-1735-4628-BC3D-490746F9DFB0}" type="presParOf" srcId="{DCA2DE0A-4006-4645-818E-11F269A1C2D4}" destId="{442666C9-A275-4C17-B271-E936E0B4F1DE}" srcOrd="2" destOrd="0" presId="urn:microsoft.com/office/officeart/2005/8/layout/list1"/>
    <dgm:cxn modelId="{4A1A0C5E-B36D-425C-B85B-EE47DBB57C65}" type="presParOf" srcId="{DCA2DE0A-4006-4645-818E-11F269A1C2D4}" destId="{7DD091BB-6525-45DC-BBFD-AB37AF2C8C97}" srcOrd="3" destOrd="0" presId="urn:microsoft.com/office/officeart/2005/8/layout/list1"/>
    <dgm:cxn modelId="{247DFEB5-5ACD-469B-8667-A208CA0532D0}" type="presParOf" srcId="{DCA2DE0A-4006-4645-818E-11F269A1C2D4}" destId="{33BA5DBD-B328-436D-85A7-C487617158C6}" srcOrd="4" destOrd="0" presId="urn:microsoft.com/office/officeart/2005/8/layout/list1"/>
    <dgm:cxn modelId="{FE7EBA7F-AF75-4F25-A755-A9F6E1D0A45D}" type="presParOf" srcId="{33BA5DBD-B328-436D-85A7-C487617158C6}" destId="{56BBA5BA-2166-44FA-94AF-6BFFB318DB21}" srcOrd="0" destOrd="0" presId="urn:microsoft.com/office/officeart/2005/8/layout/list1"/>
    <dgm:cxn modelId="{8EC51E10-39BD-484F-A557-3FB179179CD1}" type="presParOf" srcId="{33BA5DBD-B328-436D-85A7-C487617158C6}" destId="{D89791BC-9F84-45BD-A8A7-C30034C855FE}" srcOrd="1" destOrd="0" presId="urn:microsoft.com/office/officeart/2005/8/layout/list1"/>
    <dgm:cxn modelId="{55E99E29-3416-453E-9D6C-DA11B64D8C5B}" type="presParOf" srcId="{DCA2DE0A-4006-4645-818E-11F269A1C2D4}" destId="{D844ED88-83D7-4A22-AC05-9EF26B18A03A}" srcOrd="5" destOrd="0" presId="urn:microsoft.com/office/officeart/2005/8/layout/list1"/>
    <dgm:cxn modelId="{22A44BC9-A273-48EF-A5C2-0C3EA4361B6B}" type="presParOf" srcId="{DCA2DE0A-4006-4645-818E-11F269A1C2D4}" destId="{1925BA94-6D0A-409E-8B25-A8E887E30D24}" srcOrd="6" destOrd="0" presId="urn:microsoft.com/office/officeart/2005/8/layout/list1"/>
    <dgm:cxn modelId="{89FABE76-8C8B-4204-91F3-A0D3C761C73C}" type="presParOf" srcId="{DCA2DE0A-4006-4645-818E-11F269A1C2D4}" destId="{69B1A378-ED3A-4522-A230-06999D85D468}" srcOrd="7" destOrd="0" presId="urn:microsoft.com/office/officeart/2005/8/layout/list1"/>
    <dgm:cxn modelId="{B62B781B-1A46-4C75-8011-9F20693B3CE3}" type="presParOf" srcId="{DCA2DE0A-4006-4645-818E-11F269A1C2D4}" destId="{98E79F26-3534-4DF6-9C40-2F8A16445A62}" srcOrd="8" destOrd="0" presId="urn:microsoft.com/office/officeart/2005/8/layout/list1"/>
    <dgm:cxn modelId="{7DAC10B2-2C72-4522-BEAA-145FDD3E5495}" type="presParOf" srcId="{98E79F26-3534-4DF6-9C40-2F8A16445A62}" destId="{524C9A57-0600-456B-8C2E-FE1DFE950B7D}" srcOrd="0" destOrd="0" presId="urn:microsoft.com/office/officeart/2005/8/layout/list1"/>
    <dgm:cxn modelId="{0D2AC581-0897-4F87-A941-826350788713}" type="presParOf" srcId="{98E79F26-3534-4DF6-9C40-2F8A16445A62}" destId="{E833AECB-FFEA-4668-900E-F990E4D86C48}" srcOrd="1" destOrd="0" presId="urn:microsoft.com/office/officeart/2005/8/layout/list1"/>
    <dgm:cxn modelId="{3930E716-4CDA-47EF-A748-E181EE483430}" type="presParOf" srcId="{DCA2DE0A-4006-4645-818E-11F269A1C2D4}" destId="{C1C11E06-7FB9-4A9E-9ACE-3D9A999876C6}" srcOrd="9" destOrd="0" presId="urn:microsoft.com/office/officeart/2005/8/layout/list1"/>
    <dgm:cxn modelId="{DFDDC357-B7CC-4C39-9AE7-FACB307F72A5}" type="presParOf" srcId="{DCA2DE0A-4006-4645-818E-11F269A1C2D4}" destId="{A38A5E29-A255-4F69-BED5-2DE42CAAAFC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B74B6-2EA9-46AC-AA1B-8327323C0CC9}">
      <dsp:nvSpPr>
        <dsp:cNvPr id="0" name=""/>
        <dsp:cNvSpPr/>
      </dsp:nvSpPr>
      <dsp:spPr>
        <a:xfrm>
          <a:off x="-2861" y="0"/>
          <a:ext cx="5708468" cy="5708468"/>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C26D2-C318-4DFD-9C05-DADCA1B9E05E}">
      <dsp:nvSpPr>
        <dsp:cNvPr id="0" name=""/>
        <dsp:cNvSpPr/>
      </dsp:nvSpPr>
      <dsp:spPr>
        <a:xfrm>
          <a:off x="2851372" y="0"/>
          <a:ext cx="7894843" cy="5708468"/>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rPr>
            <a:t>Communication is not complete without effective listening</a:t>
          </a:r>
          <a:endParaRPr lang="en-US" sz="2400" kern="1200" dirty="0">
            <a:solidFill>
              <a:srgbClr val="FF0000"/>
            </a:solidFill>
          </a:endParaRPr>
        </a:p>
      </dsp:txBody>
      <dsp:txXfrm>
        <a:off x="2851372" y="0"/>
        <a:ext cx="7894843" cy="913354"/>
      </dsp:txXfrm>
    </dsp:sp>
    <dsp:sp modelId="{5DA6C45F-F827-4298-B486-48004FFB7318}">
      <dsp:nvSpPr>
        <dsp:cNvPr id="0" name=""/>
        <dsp:cNvSpPr/>
      </dsp:nvSpPr>
      <dsp:spPr>
        <a:xfrm>
          <a:off x="596527" y="913354"/>
          <a:ext cx="4509689" cy="4509689"/>
        </a:xfrm>
        <a:prstGeom prst="pie">
          <a:avLst>
            <a:gd name="adj1" fmla="val 5400000"/>
            <a:gd name="adj2" fmla="val 16200000"/>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E6F05-80B4-4004-837C-9922695680D1}">
      <dsp:nvSpPr>
        <dsp:cNvPr id="0" name=""/>
        <dsp:cNvSpPr/>
      </dsp:nvSpPr>
      <dsp:spPr>
        <a:xfrm>
          <a:off x="2851372" y="913354"/>
          <a:ext cx="7894843" cy="4509689"/>
        </a:xfrm>
        <a:prstGeom prst="rect">
          <a:avLst/>
        </a:prstGeom>
        <a:solidFill>
          <a:schemeClr val="lt1">
            <a:alpha val="90000"/>
            <a:hueOff val="0"/>
            <a:satOff val="0"/>
            <a:lumOff val="0"/>
            <a:alphaOff val="0"/>
          </a:schemeClr>
        </a:solidFill>
        <a:ln w="15875" cap="flat" cmpd="sng" algn="ctr">
          <a:solidFill>
            <a:schemeClr val="accent2">
              <a:hueOff val="9759"/>
              <a:satOff val="-6719"/>
              <a:lumOff val="-17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rPr>
            <a:t>An attentive listener stimulates better speaking </a:t>
          </a:r>
          <a:endParaRPr lang="en-US" sz="2400" kern="1200" dirty="0">
            <a:solidFill>
              <a:srgbClr val="FF0000"/>
            </a:solidFill>
          </a:endParaRPr>
        </a:p>
      </dsp:txBody>
      <dsp:txXfrm>
        <a:off x="2851372" y="913354"/>
        <a:ext cx="7894843" cy="913354"/>
      </dsp:txXfrm>
    </dsp:sp>
    <dsp:sp modelId="{2D8FBD9A-2AC0-47F8-BADB-C9A9DC61EAD7}">
      <dsp:nvSpPr>
        <dsp:cNvPr id="0" name=""/>
        <dsp:cNvSpPr/>
      </dsp:nvSpPr>
      <dsp:spPr>
        <a:xfrm>
          <a:off x="1195916" y="1826709"/>
          <a:ext cx="3310911" cy="3310911"/>
        </a:xfrm>
        <a:prstGeom prst="pie">
          <a:avLst>
            <a:gd name="adj1" fmla="val 5400000"/>
            <a:gd name="adj2" fmla="val 1620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348BB-8B9C-4AEC-9E5D-41C62FC954E0}">
      <dsp:nvSpPr>
        <dsp:cNvPr id="0" name=""/>
        <dsp:cNvSpPr/>
      </dsp:nvSpPr>
      <dsp:spPr>
        <a:xfrm>
          <a:off x="2851372" y="1676758"/>
          <a:ext cx="7894843" cy="3610813"/>
        </a:xfrm>
        <a:prstGeom prst="rect">
          <a:avLst/>
        </a:prstGeom>
        <a:solidFill>
          <a:schemeClr val="lt1">
            <a:alpha val="90000"/>
            <a:hueOff val="0"/>
            <a:satOff val="0"/>
            <a:lumOff val="0"/>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rPr>
            <a:t>A good listener learns more than an indifferent listener</a:t>
          </a:r>
          <a:endParaRPr lang="en-US" sz="2400" kern="1200" dirty="0">
            <a:solidFill>
              <a:srgbClr val="FF0000"/>
            </a:solidFill>
          </a:endParaRPr>
        </a:p>
      </dsp:txBody>
      <dsp:txXfrm>
        <a:off x="2851372" y="1676758"/>
        <a:ext cx="7894843" cy="996086"/>
      </dsp:txXfrm>
    </dsp:sp>
    <dsp:sp modelId="{2F7A5860-A11F-4ABC-8439-DBCC6BD17D2D}">
      <dsp:nvSpPr>
        <dsp:cNvPr id="0" name=""/>
        <dsp:cNvSpPr/>
      </dsp:nvSpPr>
      <dsp:spPr>
        <a:xfrm>
          <a:off x="1795305" y="2740064"/>
          <a:ext cx="2112133" cy="2112133"/>
        </a:xfrm>
        <a:prstGeom prst="pie">
          <a:avLst>
            <a:gd name="adj1" fmla="val 5400000"/>
            <a:gd name="adj2" fmla="val 16200000"/>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7EE11A-D51B-4808-AF02-5F0C1646D9A9}">
      <dsp:nvSpPr>
        <dsp:cNvPr id="0" name=""/>
        <dsp:cNvSpPr/>
      </dsp:nvSpPr>
      <dsp:spPr>
        <a:xfrm>
          <a:off x="2845648" y="2808371"/>
          <a:ext cx="7906290" cy="1975520"/>
        </a:xfrm>
        <a:prstGeom prst="rect">
          <a:avLst/>
        </a:prstGeom>
        <a:solidFill>
          <a:schemeClr val="lt1">
            <a:alpha val="90000"/>
            <a:hueOff val="0"/>
            <a:satOff val="0"/>
            <a:lumOff val="0"/>
            <a:alphaOff val="0"/>
          </a:schemeClr>
        </a:solidFill>
        <a:ln w="15875" cap="flat" cmpd="sng" algn="ctr">
          <a:solidFill>
            <a:schemeClr val="accent2">
              <a:hueOff val="29278"/>
              <a:satOff val="-20157"/>
              <a:lumOff val="-5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rPr>
            <a:t>A good listener can restructure vague speaking in a way that produces clearer meaning</a:t>
          </a:r>
          <a:endParaRPr lang="en-US" sz="2400" kern="1200" dirty="0">
            <a:solidFill>
              <a:srgbClr val="FF0000"/>
            </a:solidFill>
          </a:endParaRPr>
        </a:p>
      </dsp:txBody>
      <dsp:txXfrm>
        <a:off x="2845648" y="2808371"/>
        <a:ext cx="7906290" cy="854279"/>
      </dsp:txXfrm>
    </dsp:sp>
    <dsp:sp modelId="{A963E081-4B71-4736-A8DC-2C172F1A9A01}">
      <dsp:nvSpPr>
        <dsp:cNvPr id="0" name=""/>
        <dsp:cNvSpPr/>
      </dsp:nvSpPr>
      <dsp:spPr>
        <a:xfrm>
          <a:off x="2394694" y="3653419"/>
          <a:ext cx="913354" cy="913354"/>
        </a:xfrm>
        <a:prstGeom prst="pie">
          <a:avLst>
            <a:gd name="adj1" fmla="val 5400000"/>
            <a:gd name="adj2" fmla="val 1620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BBBFE-4CC6-460C-89BC-9429319F4B81}">
      <dsp:nvSpPr>
        <dsp:cNvPr id="0" name=""/>
        <dsp:cNvSpPr/>
      </dsp:nvSpPr>
      <dsp:spPr>
        <a:xfrm>
          <a:off x="2851372" y="3653419"/>
          <a:ext cx="7894843" cy="913354"/>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rPr>
            <a:t>A good listener learns to detect prejudices, assumptions and attitudes</a:t>
          </a:r>
          <a:endParaRPr lang="en-US" sz="2400" kern="1200" dirty="0">
            <a:solidFill>
              <a:srgbClr val="FF0000"/>
            </a:solidFill>
          </a:endParaRPr>
        </a:p>
      </dsp:txBody>
      <dsp:txXfrm>
        <a:off x="2851372" y="3653419"/>
        <a:ext cx="7894843" cy="913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43CB5-1C5A-4651-8F99-2DB020542D43}">
      <dsp:nvSpPr>
        <dsp:cNvPr id="0" name=""/>
        <dsp:cNvSpPr/>
      </dsp:nvSpPr>
      <dsp:spPr>
        <a:xfrm>
          <a:off x="3781" y="652857"/>
          <a:ext cx="2273944" cy="6912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Appreciative</a:t>
          </a:r>
        </a:p>
      </dsp:txBody>
      <dsp:txXfrm>
        <a:off x="3781" y="652857"/>
        <a:ext cx="2273944" cy="691200"/>
      </dsp:txXfrm>
    </dsp:sp>
    <dsp:sp modelId="{1D2CC675-0783-4DDF-A257-9F8948214F95}">
      <dsp:nvSpPr>
        <dsp:cNvPr id="0" name=""/>
        <dsp:cNvSpPr/>
      </dsp:nvSpPr>
      <dsp:spPr>
        <a:xfrm>
          <a:off x="3781" y="1344057"/>
          <a:ext cx="2273944" cy="202581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Listening for pleasure or enjoyment</a:t>
          </a:r>
        </a:p>
      </dsp:txBody>
      <dsp:txXfrm>
        <a:off x="3781" y="1344057"/>
        <a:ext cx="2273944" cy="2025810"/>
      </dsp:txXfrm>
    </dsp:sp>
    <dsp:sp modelId="{94389BC8-2855-41DF-B3A5-0147C3D46B25}">
      <dsp:nvSpPr>
        <dsp:cNvPr id="0" name=""/>
        <dsp:cNvSpPr/>
      </dsp:nvSpPr>
      <dsp:spPr>
        <a:xfrm>
          <a:off x="2596078" y="652857"/>
          <a:ext cx="2273944" cy="6912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Empathic</a:t>
          </a:r>
        </a:p>
      </dsp:txBody>
      <dsp:txXfrm>
        <a:off x="2596078" y="652857"/>
        <a:ext cx="2273944" cy="691200"/>
      </dsp:txXfrm>
    </dsp:sp>
    <dsp:sp modelId="{6E15B187-95F3-46E3-B95C-3104A6389848}">
      <dsp:nvSpPr>
        <dsp:cNvPr id="0" name=""/>
        <dsp:cNvSpPr/>
      </dsp:nvSpPr>
      <dsp:spPr>
        <a:xfrm>
          <a:off x="2596078" y="1344057"/>
          <a:ext cx="2273944" cy="202581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Listening to provide emotional support to a speaker</a:t>
          </a:r>
        </a:p>
      </dsp:txBody>
      <dsp:txXfrm>
        <a:off x="2596078" y="1344057"/>
        <a:ext cx="2273944" cy="2025810"/>
      </dsp:txXfrm>
    </dsp:sp>
    <dsp:sp modelId="{AE4CEDC3-43A8-4BF9-BD04-3EA037ECE232}">
      <dsp:nvSpPr>
        <dsp:cNvPr id="0" name=""/>
        <dsp:cNvSpPr/>
      </dsp:nvSpPr>
      <dsp:spPr>
        <a:xfrm>
          <a:off x="5188376" y="652857"/>
          <a:ext cx="2273944" cy="69120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Comprehensive</a:t>
          </a:r>
        </a:p>
      </dsp:txBody>
      <dsp:txXfrm>
        <a:off x="5188376" y="652857"/>
        <a:ext cx="2273944" cy="691200"/>
      </dsp:txXfrm>
    </dsp:sp>
    <dsp:sp modelId="{3A34B348-52C8-476E-9E2C-EBE7F273DF40}">
      <dsp:nvSpPr>
        <dsp:cNvPr id="0" name=""/>
        <dsp:cNvSpPr/>
      </dsp:nvSpPr>
      <dsp:spPr>
        <a:xfrm>
          <a:off x="5188376" y="1344057"/>
          <a:ext cx="2273944" cy="2025810"/>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Listening to understand the message of the speaker</a:t>
          </a:r>
        </a:p>
      </dsp:txBody>
      <dsp:txXfrm>
        <a:off x="5188376" y="1344057"/>
        <a:ext cx="2273944" cy="2025810"/>
      </dsp:txXfrm>
    </dsp:sp>
    <dsp:sp modelId="{75C3BA17-0F9C-43EC-938A-E55D3D230BD0}">
      <dsp:nvSpPr>
        <dsp:cNvPr id="0" name=""/>
        <dsp:cNvSpPr/>
      </dsp:nvSpPr>
      <dsp:spPr>
        <a:xfrm>
          <a:off x="7780673" y="652857"/>
          <a:ext cx="2273944" cy="6912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Critical</a:t>
          </a:r>
        </a:p>
      </dsp:txBody>
      <dsp:txXfrm>
        <a:off x="7780673" y="652857"/>
        <a:ext cx="2273944" cy="691200"/>
      </dsp:txXfrm>
    </dsp:sp>
    <dsp:sp modelId="{253C266B-B1FD-4EC2-A5C3-DD995368F9A8}">
      <dsp:nvSpPr>
        <dsp:cNvPr id="0" name=""/>
        <dsp:cNvSpPr/>
      </dsp:nvSpPr>
      <dsp:spPr>
        <a:xfrm>
          <a:off x="7780673" y="1344057"/>
          <a:ext cx="2273944" cy="202581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Listening to evaluate a message to accept/reject it</a:t>
          </a:r>
        </a:p>
      </dsp:txBody>
      <dsp:txXfrm>
        <a:off x="7780673" y="1344057"/>
        <a:ext cx="2273944" cy="2025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C0BAD-DD67-45F7-AE31-DACADD0DACEC}">
      <dsp:nvSpPr>
        <dsp:cNvPr id="0" name=""/>
        <dsp:cNvSpPr/>
      </dsp:nvSpPr>
      <dsp:spPr>
        <a:xfrm>
          <a:off x="2602458" y="-32417"/>
          <a:ext cx="4853483" cy="4853483"/>
        </a:xfrm>
        <a:prstGeom prst="circularArrow">
          <a:avLst>
            <a:gd name="adj1" fmla="val 5544"/>
            <a:gd name="adj2" fmla="val 330680"/>
            <a:gd name="adj3" fmla="val 13739491"/>
            <a:gd name="adj4" fmla="val 17408178"/>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FEE49D-EB53-48CA-9D0E-CFD52EE49EC0}">
      <dsp:nvSpPr>
        <dsp:cNvPr id="0" name=""/>
        <dsp:cNvSpPr/>
      </dsp:nvSpPr>
      <dsp:spPr>
        <a:xfrm>
          <a:off x="3875037" y="326"/>
          <a:ext cx="2308324" cy="115416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Receive-act of physical hearing and making sense of the sounds</a:t>
          </a:r>
        </a:p>
      </dsp:txBody>
      <dsp:txXfrm>
        <a:off x="3931379" y="56668"/>
        <a:ext cx="2195640" cy="1041478"/>
      </dsp:txXfrm>
    </dsp:sp>
    <dsp:sp modelId="{929B0A1C-A608-4D22-B0AF-F92A445D4EDC}">
      <dsp:nvSpPr>
        <dsp:cNvPr id="0" name=""/>
        <dsp:cNvSpPr/>
      </dsp:nvSpPr>
      <dsp:spPr>
        <a:xfrm>
          <a:off x="5843454" y="1430465"/>
          <a:ext cx="2308324" cy="1154162"/>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Understand-message is absorbed and decoded as per the listener’s psychology </a:t>
          </a:r>
        </a:p>
      </dsp:txBody>
      <dsp:txXfrm>
        <a:off x="5899796" y="1486807"/>
        <a:ext cx="2195640" cy="1041478"/>
      </dsp:txXfrm>
    </dsp:sp>
    <dsp:sp modelId="{5BB3882F-94A1-4D5D-8263-B20B85126180}">
      <dsp:nvSpPr>
        <dsp:cNvPr id="0" name=""/>
        <dsp:cNvSpPr/>
      </dsp:nvSpPr>
      <dsp:spPr>
        <a:xfrm>
          <a:off x="5091586" y="3744478"/>
          <a:ext cx="2308324" cy="1154162"/>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Remember-message stored</a:t>
          </a:r>
        </a:p>
      </dsp:txBody>
      <dsp:txXfrm>
        <a:off x="5147928" y="3800820"/>
        <a:ext cx="2195640" cy="1041478"/>
      </dsp:txXfrm>
    </dsp:sp>
    <dsp:sp modelId="{8B6ECCC3-23A4-4390-9AC9-F77FF51E13CE}">
      <dsp:nvSpPr>
        <dsp:cNvPr id="0" name=""/>
        <dsp:cNvSpPr/>
      </dsp:nvSpPr>
      <dsp:spPr>
        <a:xfrm>
          <a:off x="2658489" y="3744478"/>
          <a:ext cx="2308324" cy="1154162"/>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Evaluate-Message evaluated and judged, opinion formed</a:t>
          </a:r>
        </a:p>
      </dsp:txBody>
      <dsp:txXfrm>
        <a:off x="2714831" y="3800820"/>
        <a:ext cx="2195640" cy="1041478"/>
      </dsp:txXfrm>
    </dsp:sp>
    <dsp:sp modelId="{31E3E035-2CA6-479E-AD5D-6A072B09D8B5}">
      <dsp:nvSpPr>
        <dsp:cNvPr id="0" name=""/>
        <dsp:cNvSpPr/>
      </dsp:nvSpPr>
      <dsp:spPr>
        <a:xfrm>
          <a:off x="1906621" y="1430465"/>
          <a:ext cx="2308324" cy="1154162"/>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Respond-give feedback</a:t>
          </a:r>
        </a:p>
      </dsp:txBody>
      <dsp:txXfrm>
        <a:off x="1962963" y="1486807"/>
        <a:ext cx="2195640" cy="10414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14178-D938-4AFA-B651-7275BFB3E03B}">
      <dsp:nvSpPr>
        <dsp:cNvPr id="0" name=""/>
        <dsp:cNvSpPr/>
      </dsp:nvSpPr>
      <dsp:spPr>
        <a:xfrm>
          <a:off x="0" y="989553"/>
          <a:ext cx="10058399" cy="378000"/>
        </a:xfrm>
        <a:prstGeom prst="rect">
          <a:avLst/>
        </a:prstGeom>
        <a:solidFill>
          <a:schemeClr val="lt1">
            <a:alpha val="90000"/>
            <a:hueOff val="0"/>
            <a:satOff val="0"/>
            <a:lumOff val="0"/>
            <a:alphaOff val="0"/>
          </a:schemeClr>
        </a:solidFill>
        <a:ln w="15875"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BD6815-54F4-4E94-97B9-1C800DCBAAE7}">
      <dsp:nvSpPr>
        <dsp:cNvPr id="0" name=""/>
        <dsp:cNvSpPr/>
      </dsp:nvSpPr>
      <dsp:spPr>
        <a:xfrm>
          <a:off x="502428" y="82216"/>
          <a:ext cx="7181366" cy="1128737"/>
        </a:xfrm>
        <a:prstGeom prst="roundRect">
          <a:avLst/>
        </a:prstGeom>
        <a:solidFill>
          <a:schemeClr val="accent2">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t>Lack of Concentration-Mind drifting away, inability to repress interfering thoughts</a:t>
          </a:r>
        </a:p>
      </dsp:txBody>
      <dsp:txXfrm>
        <a:off x="557528" y="137316"/>
        <a:ext cx="7071166" cy="1018537"/>
      </dsp:txXfrm>
    </dsp:sp>
    <dsp:sp modelId="{80C13045-A097-4F73-8B9A-E359272D480A}">
      <dsp:nvSpPr>
        <dsp:cNvPr id="0" name=""/>
        <dsp:cNvSpPr/>
      </dsp:nvSpPr>
      <dsp:spPr>
        <a:xfrm>
          <a:off x="0" y="1940557"/>
          <a:ext cx="10058399" cy="378000"/>
        </a:xfrm>
        <a:prstGeom prst="rect">
          <a:avLst/>
        </a:prstGeom>
        <a:solidFill>
          <a:schemeClr val="lt1">
            <a:alpha val="90000"/>
            <a:hueOff val="0"/>
            <a:satOff val="0"/>
            <a:lumOff val="0"/>
            <a:alphaOff val="0"/>
          </a:schemeClr>
        </a:solidFill>
        <a:ln w="15875" cap="flat" cmpd="sng" algn="ctr">
          <a:solidFill>
            <a:schemeClr val="accent2">
              <a:shade val="50000"/>
              <a:hueOff val="-243953"/>
              <a:satOff val="-13407"/>
              <a:lumOff val="23110"/>
              <a:alphaOff val="0"/>
            </a:schemeClr>
          </a:solidFill>
          <a:prstDash val="solid"/>
        </a:ln>
        <a:effectLst/>
      </dsp:spPr>
      <dsp:style>
        <a:lnRef idx="2">
          <a:scrgbClr r="0" g="0" b="0"/>
        </a:lnRef>
        <a:fillRef idx="1">
          <a:scrgbClr r="0" g="0" b="0"/>
        </a:fillRef>
        <a:effectRef idx="0">
          <a:scrgbClr r="0" g="0" b="0"/>
        </a:effectRef>
        <a:fontRef idx="minor"/>
      </dsp:style>
    </dsp:sp>
    <dsp:sp modelId="{EC2EB027-F8FB-466E-B57E-FF1D225B3FFB}">
      <dsp:nvSpPr>
        <dsp:cNvPr id="0" name=""/>
        <dsp:cNvSpPr/>
      </dsp:nvSpPr>
      <dsp:spPr>
        <a:xfrm>
          <a:off x="502920" y="1448553"/>
          <a:ext cx="7040880" cy="713403"/>
        </a:xfrm>
        <a:prstGeom prst="roundRect">
          <a:avLst/>
        </a:prstGeom>
        <a:solidFill>
          <a:schemeClr val="accent2">
            <a:shade val="50000"/>
            <a:hueOff val="-253566"/>
            <a:satOff val="-14033"/>
            <a:lumOff val="253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t>Listening too Hard-Listening to everything </a:t>
          </a:r>
        </a:p>
      </dsp:txBody>
      <dsp:txXfrm>
        <a:off x="537745" y="1483378"/>
        <a:ext cx="6971230" cy="643753"/>
      </dsp:txXfrm>
    </dsp:sp>
    <dsp:sp modelId="{A129D3E6-86CE-4196-93A7-0E722C4CC546}">
      <dsp:nvSpPr>
        <dsp:cNvPr id="0" name=""/>
        <dsp:cNvSpPr/>
      </dsp:nvSpPr>
      <dsp:spPr>
        <a:xfrm>
          <a:off x="0" y="2942500"/>
          <a:ext cx="10058399" cy="378000"/>
        </a:xfrm>
        <a:prstGeom prst="rect">
          <a:avLst/>
        </a:prstGeom>
        <a:solidFill>
          <a:schemeClr val="lt1">
            <a:alpha val="90000"/>
            <a:hueOff val="0"/>
            <a:satOff val="0"/>
            <a:lumOff val="0"/>
            <a:alphaOff val="0"/>
          </a:schemeClr>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08A6BA17-D651-4CEF-9663-626239C81A24}">
      <dsp:nvSpPr>
        <dsp:cNvPr id="0" name=""/>
        <dsp:cNvSpPr/>
      </dsp:nvSpPr>
      <dsp:spPr>
        <a:xfrm>
          <a:off x="502920" y="2399557"/>
          <a:ext cx="7040880" cy="764343"/>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t>Jumping to Conclusions-Letting prejudices, preconceived ideas, personal expectations interfere</a:t>
          </a:r>
        </a:p>
      </dsp:txBody>
      <dsp:txXfrm>
        <a:off x="540232" y="2436869"/>
        <a:ext cx="6966256" cy="689719"/>
      </dsp:txXfrm>
    </dsp:sp>
    <dsp:sp modelId="{4F283FC9-435B-4A3F-BED7-38C1D66FDFF3}">
      <dsp:nvSpPr>
        <dsp:cNvPr id="0" name=""/>
        <dsp:cNvSpPr/>
      </dsp:nvSpPr>
      <dsp:spPr>
        <a:xfrm>
          <a:off x="0" y="4133949"/>
          <a:ext cx="10058399" cy="378000"/>
        </a:xfrm>
        <a:prstGeom prst="rect">
          <a:avLst/>
        </a:prstGeom>
        <a:solidFill>
          <a:schemeClr val="lt1">
            <a:alpha val="90000"/>
            <a:hueOff val="0"/>
            <a:satOff val="0"/>
            <a:lumOff val="0"/>
            <a:alphaOff val="0"/>
          </a:schemeClr>
        </a:solidFill>
        <a:ln w="15875" cap="flat" cmpd="sng" algn="ctr">
          <a:solidFill>
            <a:schemeClr val="accent2">
              <a:shade val="50000"/>
              <a:hueOff val="-243953"/>
              <a:satOff val="-13407"/>
              <a:lumOff val="23110"/>
              <a:alphaOff val="0"/>
            </a:schemeClr>
          </a:solidFill>
          <a:prstDash val="solid"/>
        </a:ln>
        <a:effectLst/>
      </dsp:spPr>
      <dsp:style>
        <a:lnRef idx="2">
          <a:scrgbClr r="0" g="0" b="0"/>
        </a:lnRef>
        <a:fillRef idx="1">
          <a:scrgbClr r="0" g="0" b="0"/>
        </a:fillRef>
        <a:effectRef idx="0">
          <a:scrgbClr r="0" g="0" b="0"/>
        </a:effectRef>
        <a:fontRef idx="minor"/>
      </dsp:style>
    </dsp:sp>
    <dsp:sp modelId="{1D745A42-2534-4F74-B586-40736169121E}">
      <dsp:nvSpPr>
        <dsp:cNvPr id="0" name=""/>
        <dsp:cNvSpPr/>
      </dsp:nvSpPr>
      <dsp:spPr>
        <a:xfrm>
          <a:off x="502920" y="3401500"/>
          <a:ext cx="7040880" cy="953848"/>
        </a:xfrm>
        <a:prstGeom prst="roundRect">
          <a:avLst/>
        </a:prstGeom>
        <a:solidFill>
          <a:schemeClr val="accent2">
            <a:shade val="50000"/>
            <a:hueOff val="-253566"/>
            <a:satOff val="-14033"/>
            <a:lumOff val="253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t>Focusing on Deliver and Personal Appearance</a:t>
          </a:r>
        </a:p>
      </dsp:txBody>
      <dsp:txXfrm>
        <a:off x="549483" y="3448063"/>
        <a:ext cx="6947754" cy="8607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58A8D-AB74-484C-89DB-4B47E83F260B}">
      <dsp:nvSpPr>
        <dsp:cNvPr id="0" name=""/>
        <dsp:cNvSpPr/>
      </dsp:nvSpPr>
      <dsp:spPr>
        <a:xfrm>
          <a:off x="0" y="232062"/>
          <a:ext cx="10058399" cy="378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3D67B-5855-4348-B323-7093B89B21C5}">
      <dsp:nvSpPr>
        <dsp:cNvPr id="0" name=""/>
        <dsp:cNvSpPr/>
      </dsp:nvSpPr>
      <dsp:spPr>
        <a:xfrm>
          <a:off x="502920" y="10662"/>
          <a:ext cx="7040880" cy="442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en-US" sz="2800" kern="1200" dirty="0"/>
            <a:t>Be an active Listener</a:t>
          </a:r>
        </a:p>
      </dsp:txBody>
      <dsp:txXfrm>
        <a:off x="524536" y="32278"/>
        <a:ext cx="6997648" cy="399568"/>
      </dsp:txXfrm>
    </dsp:sp>
    <dsp:sp modelId="{C444A1F3-00ED-48CF-8E83-D23DCB5A0D9C}">
      <dsp:nvSpPr>
        <dsp:cNvPr id="0" name=""/>
        <dsp:cNvSpPr/>
      </dsp:nvSpPr>
      <dsp:spPr>
        <a:xfrm>
          <a:off x="0" y="912462"/>
          <a:ext cx="10058399" cy="378000"/>
        </a:xfrm>
        <a:prstGeom prst="rect">
          <a:avLst/>
        </a:prstGeom>
        <a:solidFill>
          <a:schemeClr val="lt1">
            <a:alpha val="90000"/>
            <a:hueOff val="0"/>
            <a:satOff val="0"/>
            <a:lumOff val="0"/>
            <a:alphaOff val="0"/>
          </a:schemeClr>
        </a:solidFill>
        <a:ln w="15875" cap="flat" cmpd="sng" algn="ctr">
          <a:solidFill>
            <a:schemeClr val="accent2">
              <a:hueOff val="7808"/>
              <a:satOff val="-5375"/>
              <a:lumOff val="-1373"/>
              <a:alphaOff val="0"/>
            </a:schemeClr>
          </a:solidFill>
          <a:prstDash val="solid"/>
        </a:ln>
        <a:effectLst/>
      </dsp:spPr>
      <dsp:style>
        <a:lnRef idx="2">
          <a:scrgbClr r="0" g="0" b="0"/>
        </a:lnRef>
        <a:fillRef idx="1">
          <a:scrgbClr r="0" g="0" b="0"/>
        </a:fillRef>
        <a:effectRef idx="0">
          <a:scrgbClr r="0" g="0" b="0"/>
        </a:effectRef>
        <a:fontRef idx="minor"/>
      </dsp:style>
    </dsp:sp>
    <dsp:sp modelId="{1B876B46-0DEB-4A0A-9C5D-18B5010B9DDA}">
      <dsp:nvSpPr>
        <dsp:cNvPr id="0" name=""/>
        <dsp:cNvSpPr/>
      </dsp:nvSpPr>
      <dsp:spPr>
        <a:xfrm>
          <a:off x="502920" y="691062"/>
          <a:ext cx="7040880" cy="442800"/>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en-US" sz="2800" kern="1200" dirty="0"/>
            <a:t>Resist distraction</a:t>
          </a:r>
        </a:p>
      </dsp:txBody>
      <dsp:txXfrm>
        <a:off x="524536" y="712678"/>
        <a:ext cx="6997648" cy="399568"/>
      </dsp:txXfrm>
    </dsp:sp>
    <dsp:sp modelId="{9F325DE7-2240-418C-B1D0-38F806F98922}">
      <dsp:nvSpPr>
        <dsp:cNvPr id="0" name=""/>
        <dsp:cNvSpPr/>
      </dsp:nvSpPr>
      <dsp:spPr>
        <a:xfrm>
          <a:off x="0" y="1592862"/>
          <a:ext cx="10058399" cy="378000"/>
        </a:xfrm>
        <a:prstGeom prst="rect">
          <a:avLst/>
        </a:prstGeom>
        <a:solidFill>
          <a:schemeClr val="lt1">
            <a:alpha val="90000"/>
            <a:hueOff val="0"/>
            <a:satOff val="0"/>
            <a:lumOff val="0"/>
            <a:alphaOff val="0"/>
          </a:schemeClr>
        </a:solidFill>
        <a:ln w="15875" cap="flat" cmpd="sng" algn="ctr">
          <a:solidFill>
            <a:schemeClr val="accent2">
              <a:hueOff val="15615"/>
              <a:satOff val="-10750"/>
              <a:lumOff val="-2745"/>
              <a:alphaOff val="0"/>
            </a:schemeClr>
          </a:solidFill>
          <a:prstDash val="solid"/>
        </a:ln>
        <a:effectLst/>
      </dsp:spPr>
      <dsp:style>
        <a:lnRef idx="2">
          <a:scrgbClr r="0" g="0" b="0"/>
        </a:lnRef>
        <a:fillRef idx="1">
          <a:scrgbClr r="0" g="0" b="0"/>
        </a:fillRef>
        <a:effectRef idx="0">
          <a:scrgbClr r="0" g="0" b="0"/>
        </a:effectRef>
        <a:fontRef idx="minor"/>
      </dsp:style>
    </dsp:sp>
    <dsp:sp modelId="{58E894DC-8653-48B4-8A3D-4FBC844E7649}">
      <dsp:nvSpPr>
        <dsp:cNvPr id="0" name=""/>
        <dsp:cNvSpPr/>
      </dsp:nvSpPr>
      <dsp:spPr>
        <a:xfrm>
          <a:off x="502920" y="1371462"/>
          <a:ext cx="7040880" cy="442800"/>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en-US" sz="2800" kern="1200" dirty="0"/>
            <a:t>Don’t be diverted by appearance or delivery</a:t>
          </a:r>
        </a:p>
      </dsp:txBody>
      <dsp:txXfrm>
        <a:off x="524536" y="1393078"/>
        <a:ext cx="6997648" cy="399568"/>
      </dsp:txXfrm>
    </dsp:sp>
    <dsp:sp modelId="{1F5D14A5-A701-4E81-B438-2434C984F220}">
      <dsp:nvSpPr>
        <dsp:cNvPr id="0" name=""/>
        <dsp:cNvSpPr/>
      </dsp:nvSpPr>
      <dsp:spPr>
        <a:xfrm>
          <a:off x="0" y="2273262"/>
          <a:ext cx="10058399" cy="378000"/>
        </a:xfrm>
        <a:prstGeom prst="rect">
          <a:avLst/>
        </a:prstGeom>
        <a:solidFill>
          <a:schemeClr val="lt1">
            <a:alpha val="90000"/>
            <a:hueOff val="0"/>
            <a:satOff val="0"/>
            <a:lumOff val="0"/>
            <a:alphaOff val="0"/>
          </a:schemeClr>
        </a:solidFill>
        <a:ln w="15875" cap="flat" cmpd="sng" algn="ctr">
          <a:solidFill>
            <a:schemeClr val="accent2">
              <a:hueOff val="23423"/>
              <a:satOff val="-16126"/>
              <a:lumOff val="-4118"/>
              <a:alphaOff val="0"/>
            </a:schemeClr>
          </a:solidFill>
          <a:prstDash val="solid"/>
        </a:ln>
        <a:effectLst/>
      </dsp:spPr>
      <dsp:style>
        <a:lnRef idx="2">
          <a:scrgbClr r="0" g="0" b="0"/>
        </a:lnRef>
        <a:fillRef idx="1">
          <a:scrgbClr r="0" g="0" b="0"/>
        </a:fillRef>
        <a:effectRef idx="0">
          <a:scrgbClr r="0" g="0" b="0"/>
        </a:effectRef>
        <a:fontRef idx="minor"/>
      </dsp:style>
    </dsp:sp>
    <dsp:sp modelId="{2A857477-34E7-4A8F-A513-E74520F2DFA0}">
      <dsp:nvSpPr>
        <dsp:cNvPr id="0" name=""/>
        <dsp:cNvSpPr/>
      </dsp:nvSpPr>
      <dsp:spPr>
        <a:xfrm>
          <a:off x="502920" y="2051862"/>
          <a:ext cx="7040880" cy="442800"/>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en-US" sz="2800" kern="1200" dirty="0"/>
            <a:t>Suspend judgment</a:t>
          </a:r>
        </a:p>
      </dsp:txBody>
      <dsp:txXfrm>
        <a:off x="524536" y="2073478"/>
        <a:ext cx="6997648" cy="399568"/>
      </dsp:txXfrm>
    </dsp:sp>
    <dsp:sp modelId="{34DEDFF8-4E96-4E23-A264-BAE9B23B214E}">
      <dsp:nvSpPr>
        <dsp:cNvPr id="0" name=""/>
        <dsp:cNvSpPr/>
      </dsp:nvSpPr>
      <dsp:spPr>
        <a:xfrm>
          <a:off x="0" y="2953662"/>
          <a:ext cx="10058399" cy="378000"/>
        </a:xfrm>
        <a:prstGeom prst="rect">
          <a:avLst/>
        </a:prstGeom>
        <a:solidFill>
          <a:schemeClr val="lt1">
            <a:alpha val="90000"/>
            <a:hueOff val="0"/>
            <a:satOff val="0"/>
            <a:lumOff val="0"/>
            <a:alphaOff val="0"/>
          </a:schemeClr>
        </a:solidFill>
        <a:ln w="15875" cap="flat" cmpd="sng" algn="ctr">
          <a:solidFill>
            <a:schemeClr val="accent2">
              <a:hueOff val="31230"/>
              <a:satOff val="-21501"/>
              <a:lumOff val="-5490"/>
              <a:alphaOff val="0"/>
            </a:schemeClr>
          </a:solidFill>
          <a:prstDash val="solid"/>
        </a:ln>
        <a:effectLst/>
      </dsp:spPr>
      <dsp:style>
        <a:lnRef idx="2">
          <a:scrgbClr r="0" g="0" b="0"/>
        </a:lnRef>
        <a:fillRef idx="1">
          <a:scrgbClr r="0" g="0" b="0"/>
        </a:fillRef>
        <a:effectRef idx="0">
          <a:scrgbClr r="0" g="0" b="0"/>
        </a:effectRef>
        <a:fontRef idx="minor"/>
      </dsp:style>
    </dsp:sp>
    <dsp:sp modelId="{48CEF0AB-19F0-4E39-9E41-EF154BE979E7}">
      <dsp:nvSpPr>
        <dsp:cNvPr id="0" name=""/>
        <dsp:cNvSpPr/>
      </dsp:nvSpPr>
      <dsp:spPr>
        <a:xfrm>
          <a:off x="502920" y="2732262"/>
          <a:ext cx="7040880" cy="442800"/>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en-US" sz="2800" kern="1200" dirty="0"/>
            <a:t>Focus your listening</a:t>
          </a:r>
        </a:p>
      </dsp:txBody>
      <dsp:txXfrm>
        <a:off x="524536" y="2753878"/>
        <a:ext cx="6997648" cy="399568"/>
      </dsp:txXfrm>
    </dsp:sp>
    <dsp:sp modelId="{239E6755-E96A-4906-B7F9-A6172D85A1D1}">
      <dsp:nvSpPr>
        <dsp:cNvPr id="0" name=""/>
        <dsp:cNvSpPr/>
      </dsp:nvSpPr>
      <dsp:spPr>
        <a:xfrm>
          <a:off x="0" y="3634062"/>
          <a:ext cx="10058399" cy="3780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sp>
    <dsp:sp modelId="{36AF2014-4E39-4EE5-956E-4964B3D2A354}">
      <dsp:nvSpPr>
        <dsp:cNvPr id="0" name=""/>
        <dsp:cNvSpPr/>
      </dsp:nvSpPr>
      <dsp:spPr>
        <a:xfrm>
          <a:off x="502920" y="3412662"/>
          <a:ext cx="7040880" cy="4428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en-US" sz="2800" kern="1200" dirty="0"/>
            <a:t>Develop note-taking skills</a:t>
          </a:r>
        </a:p>
      </dsp:txBody>
      <dsp:txXfrm>
        <a:off x="524536" y="3434278"/>
        <a:ext cx="6997648"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56311-7FEC-4E1A-8BC9-C6114EC54910}">
      <dsp:nvSpPr>
        <dsp:cNvPr id="0" name=""/>
        <dsp:cNvSpPr/>
      </dsp:nvSpPr>
      <dsp:spPr>
        <a:xfrm>
          <a:off x="781983" y="0"/>
          <a:ext cx="8862476" cy="402272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A6533-E9D2-4F6F-9AAA-8BFC86BE1E51}">
      <dsp:nvSpPr>
        <dsp:cNvPr id="0" name=""/>
        <dsp:cNvSpPr/>
      </dsp:nvSpPr>
      <dsp:spPr>
        <a:xfrm>
          <a:off x="2497" y="1206817"/>
          <a:ext cx="2133557" cy="160909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i="1" u="sng" kern="1200" dirty="0"/>
            <a:t>Pay undivided attention</a:t>
          </a:r>
        </a:p>
      </dsp:txBody>
      <dsp:txXfrm>
        <a:off x="81046" y="1285366"/>
        <a:ext cx="1976459" cy="1451992"/>
      </dsp:txXfrm>
    </dsp:sp>
    <dsp:sp modelId="{41B1725F-9579-4B5D-9D56-681BEEE5EFB3}">
      <dsp:nvSpPr>
        <dsp:cNvPr id="0" name=""/>
        <dsp:cNvSpPr/>
      </dsp:nvSpPr>
      <dsp:spPr>
        <a:xfrm>
          <a:off x="2467481" y="1206817"/>
          <a:ext cx="2133557" cy="160909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i="1" u="sng" kern="1200" dirty="0"/>
            <a:t>Do not interrupt, be patient</a:t>
          </a:r>
        </a:p>
      </dsp:txBody>
      <dsp:txXfrm>
        <a:off x="2546030" y="1285366"/>
        <a:ext cx="1976459" cy="1451992"/>
      </dsp:txXfrm>
    </dsp:sp>
    <dsp:sp modelId="{12CAE8B1-68CB-43A0-909A-F0968392883A}">
      <dsp:nvSpPr>
        <dsp:cNvPr id="0" name=""/>
        <dsp:cNvSpPr/>
      </dsp:nvSpPr>
      <dsp:spPr>
        <a:xfrm>
          <a:off x="4932466" y="1206817"/>
          <a:ext cx="2640470" cy="160909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i="1" u="sng" kern="1200" dirty="0"/>
            <a:t>Avoid distractions</a:t>
          </a:r>
        </a:p>
      </dsp:txBody>
      <dsp:txXfrm>
        <a:off x="5011015" y="1285366"/>
        <a:ext cx="2483372" cy="1451992"/>
      </dsp:txXfrm>
    </dsp:sp>
    <dsp:sp modelId="{684C899D-E2A4-4D57-8845-022D86DCEB10}">
      <dsp:nvSpPr>
        <dsp:cNvPr id="0" name=""/>
        <dsp:cNvSpPr/>
      </dsp:nvSpPr>
      <dsp:spPr>
        <a:xfrm>
          <a:off x="7904362" y="1206817"/>
          <a:ext cx="2519582" cy="160909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i="1" u="sng" kern="1200" dirty="0"/>
            <a:t>Do not prejudge the speaker</a:t>
          </a:r>
        </a:p>
      </dsp:txBody>
      <dsp:txXfrm>
        <a:off x="7982911" y="1285366"/>
        <a:ext cx="2362484" cy="14519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8FEFA-AF97-481D-AB86-8B6090A33A03}">
      <dsp:nvSpPr>
        <dsp:cNvPr id="0" name=""/>
        <dsp:cNvSpPr/>
      </dsp:nvSpPr>
      <dsp:spPr>
        <a:xfrm>
          <a:off x="873044" y="0"/>
          <a:ext cx="9948070" cy="3979228"/>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A1B94-20AC-4AC8-91BD-F8ED00D1F231}">
      <dsp:nvSpPr>
        <dsp:cNvPr id="0" name=""/>
        <dsp:cNvSpPr/>
      </dsp:nvSpPr>
      <dsp:spPr>
        <a:xfrm>
          <a:off x="2066812" y="224176"/>
          <a:ext cx="3282863" cy="289419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en-US" sz="3200" b="1" i="1" u="sng" kern="1200" dirty="0">
              <a:solidFill>
                <a:schemeClr val="tx1"/>
              </a:solidFill>
            </a:rPr>
            <a:t>Negative impression based on appearance and manner of speech-Be on guard!</a:t>
          </a:r>
        </a:p>
      </dsp:txBody>
      <dsp:txXfrm>
        <a:off x="2066812" y="224176"/>
        <a:ext cx="3282863" cy="2894198"/>
      </dsp:txXfrm>
    </dsp:sp>
    <dsp:sp modelId="{6C9A21DB-5ECA-4DC0-A736-494262090276}">
      <dsp:nvSpPr>
        <dsp:cNvPr id="0" name=""/>
        <dsp:cNvSpPr/>
      </dsp:nvSpPr>
      <dsp:spPr>
        <a:xfrm>
          <a:off x="5847079" y="1148081"/>
          <a:ext cx="3879747" cy="2319741"/>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en-US" sz="3200" b="1" i="1" u="sng" kern="1200" dirty="0"/>
            <a:t>Don’t be charmed by an attractive speaker with hypnotic speaking skills!</a:t>
          </a:r>
        </a:p>
      </dsp:txBody>
      <dsp:txXfrm>
        <a:off x="5847079" y="1148081"/>
        <a:ext cx="3879747" cy="23197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666C9-A275-4C17-B271-E936E0B4F1DE}">
      <dsp:nvSpPr>
        <dsp:cNvPr id="0" name=""/>
        <dsp:cNvSpPr/>
      </dsp:nvSpPr>
      <dsp:spPr>
        <a:xfrm>
          <a:off x="0" y="944873"/>
          <a:ext cx="10058399" cy="176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764AE-B344-4F78-998E-CB1BB1A7A425}">
      <dsp:nvSpPr>
        <dsp:cNvPr id="0" name=""/>
        <dsp:cNvSpPr/>
      </dsp:nvSpPr>
      <dsp:spPr>
        <a:xfrm>
          <a:off x="445545" y="16830"/>
          <a:ext cx="9570160" cy="104348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422400">
            <a:lnSpc>
              <a:spcPct val="90000"/>
            </a:lnSpc>
            <a:spcBef>
              <a:spcPct val="0"/>
            </a:spcBef>
            <a:spcAft>
              <a:spcPct val="35000"/>
            </a:spcAft>
            <a:buNone/>
          </a:pPr>
          <a:r>
            <a:rPr lang="en-US" sz="3200" kern="1200" dirty="0"/>
            <a:t>Listen for Main Points (Major themes/assertions/sub-topics)</a:t>
          </a:r>
        </a:p>
      </dsp:txBody>
      <dsp:txXfrm>
        <a:off x="496484" y="67769"/>
        <a:ext cx="9468282" cy="941608"/>
      </dsp:txXfrm>
    </dsp:sp>
    <dsp:sp modelId="{1925BA94-6D0A-409E-8B25-A8E887E30D24}">
      <dsp:nvSpPr>
        <dsp:cNvPr id="0" name=""/>
        <dsp:cNvSpPr/>
      </dsp:nvSpPr>
      <dsp:spPr>
        <a:xfrm>
          <a:off x="0" y="2052236"/>
          <a:ext cx="10058399" cy="176400"/>
        </a:xfrm>
        <a:prstGeom prst="rect">
          <a:avLst/>
        </a:prstGeom>
        <a:solidFill>
          <a:schemeClr val="lt1">
            <a:alpha val="90000"/>
            <a:hueOff val="0"/>
            <a:satOff val="0"/>
            <a:lumOff val="0"/>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dsp:style>
    </dsp:sp>
    <dsp:sp modelId="{D89791BC-9F84-45BD-A8A7-C30034C855FE}">
      <dsp:nvSpPr>
        <dsp:cNvPr id="0" name=""/>
        <dsp:cNvSpPr/>
      </dsp:nvSpPr>
      <dsp:spPr>
        <a:xfrm>
          <a:off x="478363" y="1159073"/>
          <a:ext cx="9576633" cy="996482"/>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422400">
            <a:lnSpc>
              <a:spcPct val="90000"/>
            </a:lnSpc>
            <a:spcBef>
              <a:spcPct val="0"/>
            </a:spcBef>
            <a:spcAft>
              <a:spcPct val="35000"/>
            </a:spcAft>
            <a:buNone/>
          </a:pPr>
          <a:r>
            <a:rPr lang="en-US" sz="3200" kern="1200" dirty="0"/>
            <a:t>Listen for evidence (is it accurate, credible, relevant, sufficient?)</a:t>
          </a:r>
        </a:p>
      </dsp:txBody>
      <dsp:txXfrm>
        <a:off x="527007" y="1207717"/>
        <a:ext cx="9479345" cy="899194"/>
      </dsp:txXfrm>
    </dsp:sp>
    <dsp:sp modelId="{A38A5E29-A255-4F69-BED5-2DE42CAAAFC9}">
      <dsp:nvSpPr>
        <dsp:cNvPr id="0" name=""/>
        <dsp:cNvSpPr/>
      </dsp:nvSpPr>
      <dsp:spPr>
        <a:xfrm>
          <a:off x="0" y="3841617"/>
          <a:ext cx="10058399" cy="1764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sp>
    <dsp:sp modelId="{E833AECB-FFEA-4668-900E-F990E4D86C48}">
      <dsp:nvSpPr>
        <dsp:cNvPr id="0" name=""/>
        <dsp:cNvSpPr/>
      </dsp:nvSpPr>
      <dsp:spPr>
        <a:xfrm>
          <a:off x="478363" y="2266436"/>
          <a:ext cx="9576633" cy="1678501"/>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244600">
            <a:lnSpc>
              <a:spcPct val="90000"/>
            </a:lnSpc>
            <a:spcBef>
              <a:spcPct val="0"/>
            </a:spcBef>
            <a:spcAft>
              <a:spcPct val="35000"/>
            </a:spcAft>
            <a:buNone/>
          </a:pPr>
          <a:r>
            <a:rPr lang="en-US" sz="2800" kern="1200" dirty="0"/>
            <a:t>Listen for Technique (what strategies has the speaker used to make the message interesting, clear, impactful?) (is the speaker fluent, dynamic, convincing?)</a:t>
          </a:r>
        </a:p>
      </dsp:txBody>
      <dsp:txXfrm>
        <a:off x="560301" y="2348374"/>
        <a:ext cx="9412757" cy="151462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0AEA5-8CB0-4F63-92A0-F7882E8C7593}" type="datetimeFigureOut">
              <a:rPr lang="en-US" smtClean="0"/>
              <a:t>6/9/2021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C75C8-6109-48F9-B89C-992BB9F9BA17}" type="slidenum">
              <a:rPr lang="en-US" smtClean="0"/>
              <a:t>‹#›</a:t>
            </a:fld>
            <a:endParaRPr lang="en-US" dirty="0"/>
          </a:p>
        </p:txBody>
      </p:sp>
    </p:spTree>
    <p:extLst>
      <p:ext uri="{BB962C8B-B14F-4D97-AF65-F5344CB8AC3E}">
        <p14:creationId xmlns:p14="http://schemas.microsoft.com/office/powerpoint/2010/main" val="1861296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0C75C8-6109-48F9-B89C-992BB9F9BA17}" type="slidenum">
              <a:rPr lang="en-US" smtClean="0"/>
              <a:t>13</a:t>
            </a:fld>
            <a:endParaRPr lang="en-US" dirty="0"/>
          </a:p>
        </p:txBody>
      </p:sp>
    </p:spTree>
    <p:extLst>
      <p:ext uri="{BB962C8B-B14F-4D97-AF65-F5344CB8AC3E}">
        <p14:creationId xmlns:p14="http://schemas.microsoft.com/office/powerpoint/2010/main" val="287589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C75C8-6109-48F9-B89C-992BB9F9BA17}" type="slidenum">
              <a:rPr lang="en-US" smtClean="0"/>
              <a:t>19</a:t>
            </a:fld>
            <a:endParaRPr lang="en-US" dirty="0"/>
          </a:p>
        </p:txBody>
      </p:sp>
    </p:spTree>
    <p:extLst>
      <p:ext uri="{BB962C8B-B14F-4D97-AF65-F5344CB8AC3E}">
        <p14:creationId xmlns:p14="http://schemas.microsoft.com/office/powerpoint/2010/main" val="361298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B6D33-E103-45A2-B698-2ACD7EA6DED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69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61111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365342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257939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B6D33-E103-45A2-B698-2ACD7EA6DED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93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345370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285097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94456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99211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851CF4-5B97-46AF-83EE-8802B738FAFC}" type="datetimeFigureOut">
              <a:rPr lang="en-US" smtClean="0"/>
              <a:t>6/9/2021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DB6D33-E103-45A2-B698-2ACD7EA6DED5}" type="slidenum">
              <a:rPr lang="en-US" smtClean="0"/>
              <a:t>‹#›</a:t>
            </a:fld>
            <a:endParaRPr lang="en-US" dirty="0"/>
          </a:p>
        </p:txBody>
      </p:sp>
    </p:spTree>
    <p:extLst>
      <p:ext uri="{BB962C8B-B14F-4D97-AF65-F5344CB8AC3E}">
        <p14:creationId xmlns:p14="http://schemas.microsoft.com/office/powerpoint/2010/main" val="77657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851CF4-5B97-46AF-83EE-8802B738FAFC}" type="datetimeFigureOut">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DB6D33-E103-45A2-B698-2ACD7EA6DED5}" type="slidenum">
              <a:rPr lang="en-US" smtClean="0"/>
              <a:t>‹#›</a:t>
            </a:fld>
            <a:endParaRPr lang="en-US" dirty="0"/>
          </a:p>
        </p:txBody>
      </p:sp>
    </p:spTree>
    <p:extLst>
      <p:ext uri="{BB962C8B-B14F-4D97-AF65-F5344CB8AC3E}">
        <p14:creationId xmlns:p14="http://schemas.microsoft.com/office/powerpoint/2010/main" val="44210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851CF4-5B97-46AF-83EE-8802B738FAFC}" type="datetimeFigureOut">
              <a:rPr lang="en-US" smtClean="0"/>
              <a:t>6/9/2021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DB6D33-E103-45A2-B698-2ACD7EA6DED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335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theartofcharm.com/networking/how-to-listen-and-build-deeper-connections-with-peop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erriam-webster.com/dictionary/listening" TargetMode="External"/><Relationship Id="rId2" Type="http://schemas.openxmlformats.org/officeDocument/2006/relationships/hyperlink" Target="https://www.merriam-webster.com/dictionary/hearin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2400" b="1" dirty="0"/>
              <a:t>Listening Skills</a:t>
            </a:r>
          </a:p>
        </p:txBody>
      </p:sp>
    </p:spTree>
    <p:extLst>
      <p:ext uri="{BB962C8B-B14F-4D97-AF65-F5344CB8AC3E}">
        <p14:creationId xmlns:p14="http://schemas.microsoft.com/office/powerpoint/2010/main" val="158926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Process of Listening</a:t>
            </a:r>
          </a:p>
        </p:txBody>
      </p:sp>
      <p:pic>
        <p:nvPicPr>
          <p:cNvPr id="4098" name="Picture 2" descr="5.5: Stages of Listening | Introduction to Public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1080" y="2092036"/>
            <a:ext cx="10464338" cy="347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6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6603"/>
            <a:ext cx="10058400" cy="914400"/>
          </a:xfrm>
        </p:spPr>
        <p:txBody>
          <a:bodyPr/>
          <a:lstStyle/>
          <a:p>
            <a:r>
              <a:rPr lang="en-US" b="1" dirty="0"/>
              <a:t>The Process of Listening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5135438"/>
              </p:ext>
            </p:extLst>
          </p:nvPr>
        </p:nvGraphicFramePr>
        <p:xfrm>
          <a:off x="1066800" y="1296510"/>
          <a:ext cx="10058400" cy="4898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92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040" y="172720"/>
            <a:ext cx="10058400" cy="863600"/>
          </a:xfrm>
        </p:spPr>
        <p:txBody>
          <a:bodyPr/>
          <a:lstStyle/>
          <a:p>
            <a:r>
              <a:rPr lang="en-US" b="1" dirty="0"/>
              <a:t>Four Causes of Poor Listening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085921"/>
              </p:ext>
            </p:extLst>
          </p:nvPr>
        </p:nvGraphicFramePr>
        <p:xfrm>
          <a:off x="955040" y="1131917"/>
          <a:ext cx="10058400" cy="4594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365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Improving Listening 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853175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293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Listening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7938302"/>
              </p:ext>
            </p:extLst>
          </p:nvPr>
        </p:nvGraphicFramePr>
        <p:xfrm>
          <a:off x="1096962" y="1846263"/>
          <a:ext cx="10426443"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89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680" y="243838"/>
            <a:ext cx="10058400" cy="748454"/>
          </a:xfrm>
        </p:spPr>
        <p:txBody>
          <a:bodyPr/>
          <a:lstStyle/>
          <a:p>
            <a:r>
              <a:rPr lang="en-US" b="1" dirty="0"/>
              <a:t>Resist Distraction</a:t>
            </a:r>
          </a:p>
        </p:txBody>
      </p:sp>
      <p:sp>
        <p:nvSpPr>
          <p:cNvPr id="3" name="Content Placeholder 2"/>
          <p:cNvSpPr>
            <a:spLocks noGrp="1"/>
          </p:cNvSpPr>
          <p:nvPr>
            <p:ph idx="1"/>
          </p:nvPr>
        </p:nvSpPr>
        <p:spPr>
          <a:xfrm>
            <a:off x="1097280" y="992292"/>
            <a:ext cx="10058400" cy="5266268"/>
          </a:xfrm>
        </p:spPr>
        <p:txBody>
          <a:bodyPr>
            <a:normAutofit/>
          </a:bodyPr>
          <a:lstStyle/>
          <a:p>
            <a:pPr marL="457200" indent="-457200">
              <a:buFont typeface="+mj-lt"/>
              <a:buAutoNum type="arabicPeriod"/>
            </a:pPr>
            <a:r>
              <a:rPr lang="en-US" sz="2800" dirty="0"/>
              <a:t>You need to put in a conscious effort to focus and pull your mind back to the speaker. You can</a:t>
            </a:r>
          </a:p>
          <a:p>
            <a:pPr marL="457200" indent="-457200">
              <a:buFont typeface="+mj-lt"/>
              <a:buAutoNum type="arabicPeriod"/>
            </a:pPr>
            <a:r>
              <a:rPr lang="en-US" sz="2800" dirty="0"/>
              <a:t>Try to think ahead or the speaker, that is, anticipate what will come next.</a:t>
            </a:r>
          </a:p>
          <a:p>
            <a:pPr marL="457200" indent="-457200">
              <a:buFont typeface="+mj-lt"/>
              <a:buAutoNum type="arabicPeriod"/>
            </a:pPr>
            <a:r>
              <a:rPr lang="en-US" sz="2800" dirty="0"/>
              <a:t>Measure what the speaker says against what you anticipated.</a:t>
            </a:r>
          </a:p>
          <a:p>
            <a:pPr marL="457200" indent="-457200">
              <a:buFont typeface="+mj-lt"/>
              <a:buAutoNum type="arabicPeriod"/>
            </a:pPr>
            <a:r>
              <a:rPr lang="en-US" sz="2800" dirty="0"/>
              <a:t>Review mentally what the speaker has already said and make sure you understand it.</a:t>
            </a:r>
          </a:p>
          <a:p>
            <a:pPr marL="457200" indent="-457200">
              <a:buFont typeface="+mj-lt"/>
              <a:buAutoNum type="arabicPeriod"/>
            </a:pPr>
            <a:r>
              <a:rPr lang="en-US" sz="2800" dirty="0"/>
              <a:t>Listen to in between the lines messages and try to get the </a:t>
            </a:r>
            <a:r>
              <a:rPr lang="ur-PK" sz="2800" dirty="0"/>
              <a:t>implications</a:t>
            </a:r>
            <a:r>
              <a:rPr lang="en-US" sz="2800" dirty="0"/>
              <a:t>.</a:t>
            </a:r>
            <a:endParaRPr lang="ur-PK" sz="2800" dirty="0"/>
          </a:p>
          <a:p>
            <a:pPr marL="457200" indent="-457200">
              <a:buFont typeface="+mj-lt"/>
              <a:buAutoNum type="arabicPeriod"/>
            </a:pPr>
            <a:r>
              <a:rPr lang="en-US" sz="2800" dirty="0"/>
              <a:t>Assess the non-verbal communication and its relationship with verbal communication.</a:t>
            </a:r>
          </a:p>
        </p:txBody>
      </p:sp>
    </p:spTree>
    <p:extLst>
      <p:ext uri="{BB962C8B-B14F-4D97-AF65-F5344CB8AC3E}">
        <p14:creationId xmlns:p14="http://schemas.microsoft.com/office/powerpoint/2010/main" val="419097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Don’t be diverted by Appearance or Delivery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0332763"/>
              </p:ext>
            </p:extLst>
          </p:nvPr>
        </p:nvGraphicFramePr>
        <p:xfrm>
          <a:off x="355600" y="1929090"/>
          <a:ext cx="11694159" cy="3979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
            <a:ext cx="10058400" cy="660400"/>
          </a:xfrm>
        </p:spPr>
        <p:txBody>
          <a:bodyPr>
            <a:normAutofit fontScale="90000"/>
          </a:bodyPr>
          <a:lstStyle/>
          <a:p>
            <a:r>
              <a:rPr lang="en-US" b="1" i="1" u="sng" dirty="0"/>
              <a:t>Suspend Judgment</a:t>
            </a:r>
          </a:p>
        </p:txBody>
      </p:sp>
      <p:sp>
        <p:nvSpPr>
          <p:cNvPr id="3" name="Content Placeholder 2"/>
          <p:cNvSpPr>
            <a:spLocks noGrp="1"/>
          </p:cNvSpPr>
          <p:nvPr>
            <p:ph idx="1"/>
          </p:nvPr>
        </p:nvSpPr>
        <p:spPr>
          <a:xfrm>
            <a:off x="1066800" y="934720"/>
            <a:ext cx="10629207" cy="5148964"/>
          </a:xfrm>
        </p:spPr>
        <p:txBody>
          <a:bodyPr>
            <a:noAutofit/>
          </a:bodyPr>
          <a:lstStyle/>
          <a:p>
            <a:r>
              <a:rPr lang="en-US" sz="2800" dirty="0"/>
              <a:t>The aim of active listening is to set aside “one’s own prejudices, frames of reference and desires so as to experience as far as possible the speaker’s world from the insider.”</a:t>
            </a:r>
          </a:p>
          <a:p>
            <a:r>
              <a:rPr lang="en-US" sz="2800" dirty="0"/>
              <a:t>So, avoid</a:t>
            </a:r>
          </a:p>
          <a:p>
            <a:pPr marL="457200" indent="-457200">
              <a:buFont typeface="+mj-lt"/>
              <a:buAutoNum type="arabicPeriod"/>
            </a:pPr>
            <a:r>
              <a:rPr lang="en-US" sz="2800" dirty="0"/>
              <a:t>Dismissing a speaker without listening</a:t>
            </a:r>
          </a:p>
          <a:p>
            <a:pPr marL="457200" indent="-457200">
              <a:buFont typeface="+mj-lt"/>
              <a:buAutoNum type="arabicPeriod"/>
            </a:pPr>
            <a:r>
              <a:rPr lang="en-US" sz="2800" dirty="0"/>
              <a:t>Arguing mentally with the speaker</a:t>
            </a:r>
          </a:p>
          <a:p>
            <a:pPr marL="457200" indent="-457200">
              <a:buFont typeface="+mj-lt"/>
              <a:buAutoNum type="arabicPeriod"/>
            </a:pPr>
            <a:r>
              <a:rPr lang="en-US" sz="2800" dirty="0"/>
              <a:t>Judging based on any preconceived idea or impressions/stereotypes</a:t>
            </a:r>
          </a:p>
          <a:p>
            <a:endParaRPr lang="en-US" sz="2800" dirty="0"/>
          </a:p>
          <a:p>
            <a:pPr>
              <a:buFont typeface="Wingdings" panose="05000000000000000000" pitchFamily="2" charset="2"/>
              <a:buChar char="q"/>
            </a:pPr>
            <a:r>
              <a:rPr lang="en-US" sz="2800" dirty="0"/>
              <a:t>In short, listen for ideas, examine their evidence, assess their reasoning, and then make up your mind.</a:t>
            </a:r>
          </a:p>
        </p:txBody>
      </p:sp>
    </p:spTree>
    <p:extLst>
      <p:ext uri="{BB962C8B-B14F-4D97-AF65-F5344CB8AC3E}">
        <p14:creationId xmlns:p14="http://schemas.microsoft.com/office/powerpoint/2010/main" val="121773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0664"/>
            <a:ext cx="10058400" cy="748348"/>
          </a:xfrm>
        </p:spPr>
        <p:txBody>
          <a:bodyPr/>
          <a:lstStyle/>
          <a:p>
            <a:r>
              <a:rPr lang="en-US" b="1" dirty="0"/>
              <a:t>Focus your Listening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5335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270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056" y="396240"/>
            <a:ext cx="11582400" cy="1021542"/>
          </a:xfrm>
        </p:spPr>
        <p:txBody>
          <a:bodyPr>
            <a:normAutofit fontScale="90000"/>
          </a:bodyPr>
          <a:lstStyle/>
          <a:p>
            <a:br>
              <a:rPr lang="en-US" b="1" dirty="0"/>
            </a:br>
            <a:r>
              <a:rPr lang="en-US" sz="6000" b="1" dirty="0"/>
              <a:t>In Summary,</a:t>
            </a:r>
            <a:endParaRPr lang="en-US" sz="6000" dirty="0"/>
          </a:p>
        </p:txBody>
      </p:sp>
      <p:sp>
        <p:nvSpPr>
          <p:cNvPr id="3" name="Content Placeholder 2"/>
          <p:cNvSpPr>
            <a:spLocks noGrp="1"/>
          </p:cNvSpPr>
          <p:nvPr>
            <p:ph idx="1"/>
          </p:nvPr>
        </p:nvSpPr>
        <p:spPr>
          <a:xfrm>
            <a:off x="226099" y="1773383"/>
            <a:ext cx="11373718" cy="4849090"/>
          </a:xfrm>
        </p:spPr>
        <p:txBody>
          <a:bodyPr>
            <a:noAutofit/>
          </a:bodyPr>
          <a:lstStyle/>
          <a:p>
            <a:pPr marL="457200" indent="-457200">
              <a:buClr>
                <a:schemeClr val="tx1"/>
              </a:buClr>
              <a:buFont typeface="+mj-lt"/>
              <a:buAutoNum type="arabicPeriod"/>
            </a:pPr>
            <a:r>
              <a:rPr lang="en-US" sz="2800" dirty="0">
                <a:solidFill>
                  <a:schemeClr val="tx1"/>
                </a:solidFill>
              </a:rPr>
              <a:t>Think about utterances- opening? Questions? Conclusions? Connection of ideas? </a:t>
            </a:r>
          </a:p>
          <a:p>
            <a:pPr marL="457200" indent="-457200">
              <a:buClr>
                <a:schemeClr val="tx1"/>
              </a:buClr>
              <a:buFont typeface="+mj-lt"/>
              <a:buAutoNum type="arabicPeriod"/>
            </a:pPr>
            <a:r>
              <a:rPr lang="en-US" sz="2800" dirty="0">
                <a:solidFill>
                  <a:schemeClr val="tx1"/>
                </a:solidFill>
              </a:rPr>
              <a:t>Remove distractions, biases, judgements, value the message, Take notes.</a:t>
            </a:r>
          </a:p>
          <a:p>
            <a:pPr marL="457200" indent="-457200">
              <a:buClr>
                <a:schemeClr val="tx1"/>
              </a:buClr>
              <a:buFont typeface="+mj-lt"/>
              <a:buAutoNum type="arabicPeriod"/>
            </a:pPr>
            <a:r>
              <a:rPr lang="en-US" sz="2800" dirty="0">
                <a:solidFill>
                  <a:schemeClr val="tx1"/>
                </a:solidFill>
              </a:rPr>
              <a:t>Focus on both verbal and nonverbal messages, omissions, consistent and inconsistent packages.</a:t>
            </a:r>
          </a:p>
          <a:p>
            <a:pPr marL="457200" indent="-457200">
              <a:buClr>
                <a:schemeClr val="tx1"/>
              </a:buClr>
              <a:buFont typeface="+mj-lt"/>
              <a:buAutoNum type="arabicPeriod"/>
            </a:pPr>
            <a:r>
              <a:rPr lang="en-US" sz="2800" dirty="0">
                <a:solidFill>
                  <a:schemeClr val="tx1"/>
                </a:solidFill>
              </a:rPr>
              <a:t>Develop balance between surface and hidden meanings.</a:t>
            </a:r>
          </a:p>
          <a:p>
            <a:pPr marL="457200" indent="-457200">
              <a:buClr>
                <a:schemeClr val="tx1"/>
              </a:buClr>
              <a:buFont typeface="+mj-lt"/>
              <a:buAutoNum type="arabicPeriod"/>
            </a:pPr>
            <a:r>
              <a:rPr lang="en-US" sz="2800" dirty="0">
                <a:solidFill>
                  <a:schemeClr val="tx1"/>
                </a:solidFill>
              </a:rPr>
              <a:t>Don’t resist or filter out difficult or unpleasant messages.</a:t>
            </a:r>
          </a:p>
          <a:p>
            <a:pPr marL="457200" indent="-457200">
              <a:buClr>
                <a:schemeClr val="tx1"/>
              </a:buClr>
              <a:buFont typeface="+mj-lt"/>
              <a:buAutoNum type="arabicPeriod"/>
            </a:pPr>
            <a:r>
              <a:rPr lang="en-US" sz="2800" dirty="0">
                <a:solidFill>
                  <a:schemeClr val="tx1"/>
                </a:solidFill>
              </a:rPr>
              <a:t>Listen to the speaker`s  feelings as well as to thoughts and ideas- empathy.</a:t>
            </a:r>
          </a:p>
          <a:p>
            <a:pPr marL="457200" indent="-457200">
              <a:buClr>
                <a:schemeClr val="tx1"/>
              </a:buClr>
              <a:buFont typeface="+mj-lt"/>
              <a:buAutoNum type="arabicPeriod"/>
            </a:pPr>
            <a:r>
              <a:rPr lang="en-US" sz="2800" dirty="0">
                <a:solidFill>
                  <a:schemeClr val="tx1"/>
                </a:solidFill>
              </a:rPr>
              <a:t>Don’t distort messages because of the “friend-or-foe” factor.</a:t>
            </a:r>
          </a:p>
          <a:p>
            <a:pPr>
              <a:buClr>
                <a:schemeClr val="tx1"/>
              </a:buClr>
              <a:buFont typeface="Wingdings" panose="05000000000000000000" pitchFamily="2" charset="2"/>
              <a:buChar char="Ø"/>
            </a:pPr>
            <a:endParaRPr lang="en-US" sz="2200" dirty="0"/>
          </a:p>
        </p:txBody>
      </p:sp>
    </p:spTree>
    <p:extLst>
      <p:ext uri="{BB962C8B-B14F-4D97-AF65-F5344CB8AC3E}">
        <p14:creationId xmlns:p14="http://schemas.microsoft.com/office/powerpoint/2010/main" val="151436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difference between Hearing and Listening?</a:t>
            </a:r>
          </a:p>
        </p:txBody>
      </p:sp>
      <p:pic>
        <p:nvPicPr>
          <p:cNvPr id="1026" name="Picture 2" descr="Cartoon listening - Harmony Cr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7078" y="1846263"/>
            <a:ext cx="555816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17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089" y="512618"/>
            <a:ext cx="10972800" cy="942109"/>
          </a:xfrm>
        </p:spPr>
        <p:txBody>
          <a:bodyPr>
            <a:normAutofit/>
          </a:bodyPr>
          <a:lstStyle/>
          <a:p>
            <a:r>
              <a:rPr lang="en-US" sz="4000" b="1" dirty="0"/>
              <a:t>In Summary,</a:t>
            </a:r>
            <a:endParaRPr lang="en-US" sz="3800" dirty="0"/>
          </a:p>
        </p:txBody>
      </p:sp>
      <p:sp>
        <p:nvSpPr>
          <p:cNvPr id="3" name="Rectangle 2"/>
          <p:cNvSpPr/>
          <p:nvPr/>
        </p:nvSpPr>
        <p:spPr>
          <a:xfrm>
            <a:off x="498161" y="1858493"/>
            <a:ext cx="11432826" cy="4401205"/>
          </a:xfrm>
          <a:prstGeom prst="rect">
            <a:avLst/>
          </a:prstGeom>
        </p:spPr>
        <p:txBody>
          <a:bodyPr wrap="square">
            <a:spAutoFit/>
          </a:bodyPr>
          <a:lstStyle/>
          <a:p>
            <a:pPr marL="514350" indent="-514350">
              <a:buFont typeface="+mj-lt"/>
              <a:buAutoNum type="arabicPeriod"/>
            </a:pPr>
            <a:r>
              <a:rPr lang="en-US" sz="2800" dirty="0"/>
              <a:t>Avoid prejudging, filtering out difficult, unpleasant, or undesirable messages. </a:t>
            </a:r>
          </a:p>
          <a:p>
            <a:pPr marL="514350" indent="-514350">
              <a:buFont typeface="+mj-lt"/>
              <a:buAutoNum type="arabicPeriod"/>
            </a:pPr>
            <a:endParaRPr lang="en-US" sz="2800" dirty="0"/>
          </a:p>
          <a:p>
            <a:pPr marL="514350" indent="-514350">
              <a:buFont typeface="+mj-lt"/>
              <a:buAutoNum type="arabicPeriod"/>
            </a:pPr>
            <a:r>
              <a:rPr lang="en-US" sz="2800" dirty="0"/>
              <a:t>Avoid distorting messages through oversimplification or leveling, the tendency to eliminate details, and to simplify complex messages to make them easier to remember. </a:t>
            </a:r>
          </a:p>
          <a:p>
            <a:pPr marL="514350" indent="-514350">
              <a:buFont typeface="+mj-lt"/>
              <a:buAutoNum type="arabicPeriod"/>
            </a:pPr>
            <a:endParaRPr lang="en-US" sz="2800" dirty="0"/>
          </a:p>
          <a:p>
            <a:pPr marL="514350" indent="-514350">
              <a:buFont typeface="+mj-lt"/>
              <a:buAutoNum type="arabicPeriod"/>
            </a:pPr>
            <a:r>
              <a:rPr lang="en-US" sz="2800" dirty="0"/>
              <a:t>Recognize your own biases and avoid assimilation—the tendency to reconstruct messages or make your own explanations according to your own attitudes, prejudices, needs, and values.</a:t>
            </a:r>
          </a:p>
        </p:txBody>
      </p:sp>
    </p:spTree>
    <p:extLst>
      <p:ext uri="{BB962C8B-B14F-4D97-AF65-F5344CB8AC3E}">
        <p14:creationId xmlns:p14="http://schemas.microsoft.com/office/powerpoint/2010/main" val="5804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Signs of Active Listening</a:t>
            </a:r>
          </a:p>
        </p:txBody>
      </p:sp>
      <p:sp>
        <p:nvSpPr>
          <p:cNvPr id="3" name="Content Placeholder 2"/>
          <p:cNvSpPr>
            <a:spLocks noGrp="1"/>
          </p:cNvSpPr>
          <p:nvPr>
            <p:ph sz="half" idx="1"/>
          </p:nvPr>
        </p:nvSpPr>
        <p:spPr>
          <a:xfrm>
            <a:off x="1097280" y="1845736"/>
            <a:ext cx="4937760" cy="4023360"/>
          </a:xfrm>
        </p:spPr>
        <p:txBody>
          <a:bodyPr>
            <a:normAutofit lnSpcReduction="10000"/>
          </a:bodyPr>
          <a:lstStyle/>
          <a:p>
            <a:r>
              <a:rPr lang="en-US" sz="2800" b="1" dirty="0"/>
              <a:t>Non-Verbal</a:t>
            </a:r>
          </a:p>
          <a:p>
            <a:pPr marL="457200" indent="-457200">
              <a:buFont typeface="+mj-lt"/>
              <a:buAutoNum type="arabicPeriod"/>
            </a:pPr>
            <a:r>
              <a:rPr lang="en-US" sz="2800" dirty="0"/>
              <a:t>Smile</a:t>
            </a:r>
          </a:p>
          <a:p>
            <a:pPr marL="457200" indent="-457200">
              <a:buFont typeface="+mj-lt"/>
              <a:buAutoNum type="arabicPeriod"/>
            </a:pPr>
            <a:r>
              <a:rPr lang="en-US" sz="2800" dirty="0"/>
              <a:t>Eye contact</a:t>
            </a:r>
          </a:p>
          <a:p>
            <a:pPr marL="457200" indent="-457200">
              <a:buFont typeface="+mj-lt"/>
              <a:buAutoNum type="arabicPeriod"/>
            </a:pPr>
            <a:r>
              <a:rPr lang="en-US" sz="2800" dirty="0"/>
              <a:t>Positive posture (unfolded arms, head forward titled, encouraging facial expressions)</a:t>
            </a:r>
          </a:p>
          <a:p>
            <a:pPr marL="457200" indent="-457200">
              <a:buFont typeface="+mj-lt"/>
              <a:buAutoNum type="arabicPeriod"/>
            </a:pPr>
            <a:r>
              <a:rPr lang="en-US" sz="2800" dirty="0"/>
              <a:t>Head nods</a:t>
            </a:r>
          </a:p>
          <a:p>
            <a:endParaRPr lang="en-US" dirty="0"/>
          </a:p>
        </p:txBody>
      </p:sp>
      <p:sp>
        <p:nvSpPr>
          <p:cNvPr id="4" name="Content Placeholder 3"/>
          <p:cNvSpPr>
            <a:spLocks noGrp="1"/>
          </p:cNvSpPr>
          <p:nvPr>
            <p:ph sz="half" idx="2"/>
          </p:nvPr>
        </p:nvSpPr>
        <p:spPr/>
        <p:txBody>
          <a:bodyPr>
            <a:normAutofit lnSpcReduction="10000"/>
          </a:bodyPr>
          <a:lstStyle/>
          <a:p>
            <a:r>
              <a:rPr lang="en-US" sz="2800" b="1" dirty="0"/>
              <a:t>Verbal</a:t>
            </a:r>
          </a:p>
          <a:p>
            <a:pPr marL="457200" indent="-457200">
              <a:buFont typeface="+mj-lt"/>
              <a:buAutoNum type="arabicPeriod"/>
            </a:pPr>
            <a:r>
              <a:rPr lang="en-US" sz="2800" dirty="0"/>
              <a:t>Positive comments that show listening (very good, yes, indeed..)</a:t>
            </a:r>
          </a:p>
          <a:p>
            <a:pPr marL="457200" indent="-457200">
              <a:buFont typeface="+mj-lt"/>
              <a:buAutoNum type="arabicPeriod"/>
            </a:pPr>
            <a:r>
              <a:rPr lang="en-US" sz="2800" dirty="0"/>
              <a:t>Asking relevant questions</a:t>
            </a:r>
          </a:p>
          <a:p>
            <a:pPr marL="457200" indent="-457200">
              <a:buFont typeface="+mj-lt"/>
              <a:buAutoNum type="arabicPeriod"/>
            </a:pPr>
            <a:r>
              <a:rPr lang="en-US" sz="2800" dirty="0"/>
              <a:t>Make statements that summarize the speaker’s points</a:t>
            </a:r>
          </a:p>
          <a:p>
            <a:pPr marL="457200" indent="-457200">
              <a:buFont typeface="+mj-lt"/>
              <a:buAutoNum type="arabicPeriod"/>
            </a:pPr>
            <a:r>
              <a:rPr lang="en-US" sz="2800" dirty="0"/>
              <a:t>Asking for clarification</a:t>
            </a:r>
          </a:p>
        </p:txBody>
      </p:sp>
    </p:spTree>
    <p:extLst>
      <p:ext uri="{BB962C8B-B14F-4D97-AF65-F5344CB8AC3E}">
        <p14:creationId xmlns:p14="http://schemas.microsoft.com/office/powerpoint/2010/main" val="29129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101601"/>
            <a:ext cx="7721600" cy="1351279"/>
          </a:xfrm>
        </p:spPr>
        <p:txBody>
          <a:bodyPr anchor="ctr"/>
          <a:lstStyle/>
          <a:p>
            <a:r>
              <a:rPr lang="en-US" b="1" dirty="0"/>
              <a:t>Benefits of active listening</a:t>
            </a:r>
            <a:br>
              <a:rPr lang="en-US" b="1" dirty="0"/>
            </a:br>
            <a:endParaRPr lang="en-US" b="1" dirty="0"/>
          </a:p>
        </p:txBody>
      </p:sp>
      <p:sp>
        <p:nvSpPr>
          <p:cNvPr id="6" name="Content Placeholder 5"/>
          <p:cNvSpPr>
            <a:spLocks noGrp="1"/>
          </p:cNvSpPr>
          <p:nvPr>
            <p:ph idx="1"/>
          </p:nvPr>
        </p:nvSpPr>
        <p:spPr>
          <a:xfrm>
            <a:off x="314960" y="1845734"/>
            <a:ext cx="11592560" cy="4023360"/>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Builds deep trust</a:t>
            </a:r>
            <a:r>
              <a:rPr lang="en-US" sz="2800" dirty="0">
                <a:latin typeface="Times New Roman" panose="02020603050405020304" pitchFamily="18" charset="0"/>
                <a:cs typeface="Times New Roman" panose="02020603050405020304" pitchFamily="18" charset="0"/>
              </a:rPr>
              <a:t> - As you cultivate the habit of listening sincerely, you </a:t>
            </a:r>
            <a:r>
              <a:rPr lang="en-US" sz="2800" dirty="0">
                <a:latin typeface="Times New Roman" panose="02020603050405020304" pitchFamily="18" charset="0"/>
                <a:cs typeface="Times New Roman" panose="02020603050405020304" pitchFamily="18" charset="0"/>
                <a:hlinkClick r:id="rId2"/>
              </a:rPr>
              <a:t>invite people to open up</a:t>
            </a:r>
            <a:r>
              <a:rPr lang="en-US" sz="2800" dirty="0">
                <a:latin typeface="Times New Roman" panose="02020603050405020304" pitchFamily="18" charset="0"/>
                <a:cs typeface="Times New Roman" panose="02020603050405020304" pitchFamily="18" charset="0"/>
              </a:rPr>
              <a:t>. They can sense that you will not be jumping to conclusions based on superficial details. They also realize that you care enough about them to listen attentively. While building trust takes time, it leads to great benefits such as lifelong friendships and a promise of help in difficult times.</a:t>
            </a:r>
          </a:p>
          <a:p>
            <a:r>
              <a:rPr lang="en-US" sz="2800" b="1" dirty="0">
                <a:latin typeface="Times New Roman" panose="02020603050405020304" pitchFamily="18" charset="0"/>
                <a:cs typeface="Times New Roman" panose="02020603050405020304" pitchFamily="18" charset="0"/>
              </a:rPr>
              <a:t>Broadens your perspective</a:t>
            </a:r>
            <a:r>
              <a:rPr lang="en-US" sz="2800" dirty="0">
                <a:latin typeface="Times New Roman" panose="02020603050405020304" pitchFamily="18" charset="0"/>
                <a:cs typeface="Times New Roman" panose="02020603050405020304" pitchFamily="18" charset="0"/>
              </a:rPr>
              <a:t> - Your own perspective in life is not the complete truth or how everyone else sees it. The way you understand life from your beliefs and thinking is only one way to look at it – listening to other people’s perspectives allows you to look at life from different perspectives, some of which you may not have thought of before.</a:t>
            </a:r>
          </a:p>
          <a:p>
            <a:endParaRPr lang="en-US" sz="2800" dirty="0"/>
          </a:p>
        </p:txBody>
      </p:sp>
    </p:spTree>
    <p:extLst>
      <p:ext uri="{BB962C8B-B14F-4D97-AF65-F5344CB8AC3E}">
        <p14:creationId xmlns:p14="http://schemas.microsoft.com/office/powerpoint/2010/main" val="131527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active listening</a:t>
            </a:r>
            <a:br>
              <a:rPr lang="en-US" dirty="0"/>
            </a:br>
            <a:endParaRPr lang="en-US" dirty="0"/>
          </a:p>
        </p:txBody>
      </p:sp>
      <p:sp>
        <p:nvSpPr>
          <p:cNvPr id="3" name="Content Placeholder 2"/>
          <p:cNvSpPr>
            <a:spLocks noGrp="1"/>
          </p:cNvSpPr>
          <p:nvPr>
            <p:ph idx="1"/>
          </p:nvPr>
        </p:nvSpPr>
        <p:spPr>
          <a:xfrm>
            <a:off x="386080" y="1188720"/>
            <a:ext cx="11490960" cy="5080000"/>
          </a:xfrm>
        </p:spPr>
        <p:txBody>
          <a:bodyPr>
            <a:normAutofit fontScale="85000" lnSpcReduction="10000"/>
          </a:bodyPr>
          <a:lstStyle/>
          <a:p>
            <a:pPr algn="just">
              <a:lnSpc>
                <a:spcPct val="110000"/>
              </a:lnSpc>
            </a:pPr>
            <a:r>
              <a:rPr lang="en-US" sz="2800" b="1" dirty="0"/>
              <a:t>Strengthens your patience</a:t>
            </a:r>
            <a:r>
              <a:rPr lang="en-US" sz="2800" dirty="0"/>
              <a:t> - The ability to be a good listener takes time and you need to develop it with regular efforts over time. An automatic benefit is that you develop patience. Patience to let his or her feelings and thoughts honestly while you don’t judge.</a:t>
            </a:r>
          </a:p>
          <a:p>
            <a:pPr algn="just">
              <a:lnSpc>
                <a:spcPct val="110000"/>
              </a:lnSpc>
            </a:pPr>
            <a:r>
              <a:rPr lang="en-US" sz="2800" b="1" dirty="0"/>
              <a:t>Makes you approachable</a:t>
            </a:r>
            <a:r>
              <a:rPr lang="en-US" sz="2800" dirty="0"/>
              <a:t> - As you present yourself as a patient listener, people feel more naturally inclined to communicate with you. By being there for them, you give them the freedom to express their feelings.</a:t>
            </a:r>
          </a:p>
          <a:p>
            <a:pPr algn="just">
              <a:lnSpc>
                <a:spcPct val="110000"/>
              </a:lnSpc>
            </a:pPr>
            <a:r>
              <a:rPr lang="en-US" sz="2800" b="1" dirty="0"/>
              <a:t>Increases competence and knowledge</a:t>
            </a:r>
            <a:r>
              <a:rPr lang="en-US" sz="2800" dirty="0"/>
              <a:t> - Great listening skills make an employee more competent and capable, regardless of their position. The more an individual can get information out of the meetings, the instructions, and reports provided to him, the more efficient and successful they will be at completing the task. Listening also builds knowledge and helps fulfil work requirements through progressive learning.</a:t>
            </a:r>
          </a:p>
          <a:p>
            <a:pPr algn="just"/>
            <a:endParaRPr lang="en-US" sz="2400" dirty="0"/>
          </a:p>
        </p:txBody>
      </p:sp>
    </p:spTree>
    <p:extLst>
      <p:ext uri="{BB962C8B-B14F-4D97-AF65-F5344CB8AC3E}">
        <p14:creationId xmlns:p14="http://schemas.microsoft.com/office/powerpoint/2010/main" val="1223802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active listening</a:t>
            </a:r>
            <a:br>
              <a:rPr lang="en-US" b="1" dirty="0"/>
            </a:br>
            <a:endParaRPr lang="en-US" b="1" dirty="0"/>
          </a:p>
        </p:txBody>
      </p:sp>
      <p:sp>
        <p:nvSpPr>
          <p:cNvPr id="3" name="Content Placeholder 2"/>
          <p:cNvSpPr>
            <a:spLocks noGrp="1"/>
          </p:cNvSpPr>
          <p:nvPr>
            <p:ph idx="1"/>
          </p:nvPr>
        </p:nvSpPr>
        <p:spPr>
          <a:xfrm>
            <a:off x="314960" y="1314026"/>
            <a:ext cx="11562080" cy="4822613"/>
          </a:xfrm>
        </p:spPr>
        <p:txBody>
          <a:bodyPr>
            <a:normAutofit fontScale="25000" lnSpcReduction="20000"/>
          </a:bodyPr>
          <a:lstStyle/>
          <a:p>
            <a:pPr algn="just">
              <a:lnSpc>
                <a:spcPct val="120000"/>
              </a:lnSpc>
            </a:pPr>
            <a:r>
              <a:rPr lang="en-US" sz="11200" b="1" dirty="0">
                <a:latin typeface="Times New Roman" panose="02020603050405020304" pitchFamily="18" charset="0"/>
                <a:cs typeface="Times New Roman" panose="02020603050405020304" pitchFamily="18" charset="0"/>
              </a:rPr>
              <a:t>Saves time and money</a:t>
            </a:r>
            <a:r>
              <a:rPr lang="en-US" sz="11200" dirty="0">
                <a:latin typeface="Times New Roman" panose="02020603050405020304" pitchFamily="18" charset="0"/>
                <a:cs typeface="Times New Roman" panose="02020603050405020304" pitchFamily="18" charset="0"/>
              </a:rPr>
              <a:t> - Effective listening not only reduces risks of misunderstanding and mistakes that could be very damaging to the business, it saves time and money by avoiding starting a task or a project over again, just because the directives given were misunderstood. Employees do not waste precious time and a specific budget allocated to a project.</a:t>
            </a:r>
          </a:p>
          <a:p>
            <a:pPr algn="just">
              <a:lnSpc>
                <a:spcPct val="120000"/>
              </a:lnSpc>
            </a:pPr>
            <a:r>
              <a:rPr lang="en-US" sz="11200" b="1" dirty="0">
                <a:latin typeface="Times New Roman" panose="02020603050405020304" pitchFamily="18" charset="0"/>
                <a:cs typeface="Times New Roman" panose="02020603050405020304" pitchFamily="18" charset="0"/>
              </a:rPr>
              <a:t>Helps detect and solve problems</a:t>
            </a:r>
            <a:r>
              <a:rPr lang="en-US" sz="11200" dirty="0">
                <a:latin typeface="Times New Roman" panose="02020603050405020304" pitchFamily="18" charset="0"/>
                <a:cs typeface="Times New Roman" panose="02020603050405020304" pitchFamily="18" charset="0"/>
              </a:rPr>
              <a:t> - As a leader, they should always be attentive to what employees have to say. In the workplace, they are the first ones to spot flaws and come up with suggestions for improvements. Listening to colleagues will help you understand what needs to be changed and worked on to retain talent and make improvements.</a:t>
            </a:r>
          </a:p>
          <a:p>
            <a:pPr algn="just">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04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Difference</a:t>
            </a:r>
          </a:p>
        </p:txBody>
      </p:sp>
      <p:sp>
        <p:nvSpPr>
          <p:cNvPr id="4" name="Content Placeholder 3"/>
          <p:cNvSpPr>
            <a:spLocks noGrp="1"/>
          </p:cNvSpPr>
          <p:nvPr>
            <p:ph sz="half" idx="1"/>
          </p:nvPr>
        </p:nvSpPr>
        <p:spPr/>
        <p:txBody>
          <a:bodyPr>
            <a:normAutofit/>
          </a:bodyPr>
          <a:lstStyle/>
          <a:p>
            <a:r>
              <a:rPr lang="en-US" sz="3600" b="1" dirty="0">
                <a:solidFill>
                  <a:srgbClr val="FF0000"/>
                </a:solidFill>
              </a:rPr>
              <a:t>Hearing 	</a:t>
            </a:r>
          </a:p>
          <a:p>
            <a:r>
              <a:rPr lang="en-US" sz="3600" dirty="0"/>
              <a:t>According to the dictionary, </a:t>
            </a:r>
            <a:r>
              <a:rPr lang="en-US" sz="3600" dirty="0">
                <a:hlinkClick r:id="rId2"/>
              </a:rPr>
              <a:t>hearing</a:t>
            </a:r>
            <a:r>
              <a:rPr lang="en-US" sz="3600" dirty="0"/>
              <a:t> is defined as “the process, function or power of perceiving a sound.”</a:t>
            </a:r>
          </a:p>
        </p:txBody>
      </p:sp>
      <p:sp>
        <p:nvSpPr>
          <p:cNvPr id="5" name="Content Placeholder 4"/>
          <p:cNvSpPr>
            <a:spLocks noGrp="1"/>
          </p:cNvSpPr>
          <p:nvPr>
            <p:ph sz="half" idx="2"/>
          </p:nvPr>
        </p:nvSpPr>
        <p:spPr/>
        <p:txBody>
          <a:bodyPr>
            <a:normAutofit/>
          </a:bodyPr>
          <a:lstStyle/>
          <a:p>
            <a:r>
              <a:rPr lang="en-US" sz="3600" b="1" dirty="0">
                <a:solidFill>
                  <a:srgbClr val="FF0000"/>
                </a:solidFill>
              </a:rPr>
              <a:t>Listening</a:t>
            </a:r>
          </a:p>
          <a:p>
            <a:r>
              <a:rPr lang="en-US" sz="3600" dirty="0"/>
              <a:t>On the other hand, the same dictionary defines </a:t>
            </a:r>
            <a:r>
              <a:rPr lang="en-US" sz="3600" dirty="0">
                <a:hlinkClick r:id="rId3"/>
              </a:rPr>
              <a:t>listening</a:t>
            </a:r>
            <a:r>
              <a:rPr lang="en-US" sz="3600" dirty="0"/>
              <a:t> as “to hear something with thoughtful attention.”</a:t>
            </a:r>
          </a:p>
        </p:txBody>
      </p:sp>
    </p:spTree>
    <p:extLst>
      <p:ext uri="{BB962C8B-B14F-4D97-AF65-F5344CB8AC3E}">
        <p14:creationId xmlns:p14="http://schemas.microsoft.com/office/powerpoint/2010/main" val="288425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Listening</a:t>
            </a:r>
          </a:p>
        </p:txBody>
      </p:sp>
      <p:sp>
        <p:nvSpPr>
          <p:cNvPr id="6" name="Content Placeholder 5"/>
          <p:cNvSpPr>
            <a:spLocks noGrp="1"/>
          </p:cNvSpPr>
          <p:nvPr>
            <p:ph idx="1"/>
          </p:nvPr>
        </p:nvSpPr>
        <p:spPr/>
        <p:txBody>
          <a:bodyPr>
            <a:normAutofit lnSpcReduction="10000"/>
          </a:bodyPr>
          <a:lstStyle/>
          <a:p>
            <a:pPr lvl="0"/>
            <a:r>
              <a:rPr lang="en-GB" sz="4000" dirty="0">
                <a:solidFill>
                  <a:schemeClr val="tx1"/>
                </a:solidFill>
              </a:rPr>
              <a:t>Listening comprehension is not something that happens because of what the speaker says, but </a:t>
            </a:r>
            <a:r>
              <a:rPr lang="en-GB" sz="4000" b="1" dirty="0">
                <a:solidFill>
                  <a:srgbClr val="FF0000"/>
                </a:solidFill>
              </a:rPr>
              <a:t>“the listener has a crucial part to play in the process, by activating various types of knowledge and by applying what he knows to what he hears and trying to understand what the speaker means</a:t>
            </a:r>
            <a:r>
              <a:rPr lang="en-GB" sz="4000" dirty="0">
                <a:solidFill>
                  <a:srgbClr val="FF0000"/>
                </a:solidFill>
              </a:rPr>
              <a:t>” </a:t>
            </a:r>
            <a:r>
              <a:rPr lang="en-GB" sz="4000" dirty="0">
                <a:solidFill>
                  <a:schemeClr val="tx1"/>
                </a:solidFill>
              </a:rPr>
              <a:t>(Anderson &amp; Lynch, 1988: 6).</a:t>
            </a:r>
          </a:p>
          <a:p>
            <a:endParaRPr lang="en-US" dirty="0"/>
          </a:p>
        </p:txBody>
      </p:sp>
    </p:spTree>
    <p:extLst>
      <p:ext uri="{BB962C8B-B14F-4D97-AF65-F5344CB8AC3E}">
        <p14:creationId xmlns:p14="http://schemas.microsoft.com/office/powerpoint/2010/main" val="43424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able comparing aspects of hearing and liste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2364" y="651165"/>
            <a:ext cx="6968836" cy="551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54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you think Listening is an important skills to master?</a:t>
            </a:r>
          </a:p>
        </p:txBody>
      </p:sp>
      <p:pic>
        <p:nvPicPr>
          <p:cNvPr id="3074" name="Picture 2" descr="Group Of Business People Listening To Colleague Addressing Office.. Stock  Photo, Picture And Royalty Free Image. Image 4225262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44963" y="2537841"/>
            <a:ext cx="3962400" cy="263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5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Good Listening</a:t>
            </a:r>
          </a:p>
        </p:txBody>
      </p:sp>
      <p:sp>
        <p:nvSpPr>
          <p:cNvPr id="3" name="Content Placeholder 2"/>
          <p:cNvSpPr>
            <a:spLocks noGrp="1"/>
          </p:cNvSpPr>
          <p:nvPr>
            <p:ph idx="1"/>
          </p:nvPr>
        </p:nvSpPr>
        <p:spPr>
          <a:xfrm>
            <a:off x="1097280" y="1845733"/>
            <a:ext cx="10058400" cy="4388811"/>
          </a:xfrm>
        </p:spPr>
        <p:txBody>
          <a:bodyPr>
            <a:normAutofit/>
          </a:bodyPr>
          <a:lstStyle/>
          <a:p>
            <a:pPr marL="457200" indent="-457200">
              <a:buFont typeface="+mj-lt"/>
              <a:buAutoNum type="arabicPeriod"/>
            </a:pPr>
            <a:r>
              <a:rPr lang="en-US" sz="2400" dirty="0"/>
              <a:t>Effective listeners hold higher positions (your employer will decide to hire you through his/her listening skill).</a:t>
            </a:r>
          </a:p>
          <a:p>
            <a:pPr marL="457200" indent="-457200">
              <a:buFont typeface="+mj-lt"/>
              <a:buAutoNum type="arabicPeriod"/>
            </a:pPr>
            <a:r>
              <a:rPr lang="en-US" sz="2400" dirty="0"/>
              <a:t>Listening is ranked as high as speaking skills by most of the employers.</a:t>
            </a:r>
          </a:p>
          <a:p>
            <a:pPr marL="457200" indent="-457200">
              <a:buFont typeface="+mj-lt"/>
              <a:buAutoNum type="arabicPeriod"/>
            </a:pPr>
            <a:r>
              <a:rPr lang="en-US" sz="2400" dirty="0"/>
              <a:t>The first test of listening happens in the job interview. Both your listening and speaking skills are assessed along with the expertise.</a:t>
            </a:r>
          </a:p>
          <a:p>
            <a:pPr marL="457200" indent="-457200">
              <a:buFont typeface="+mj-lt"/>
              <a:buAutoNum type="arabicPeriod"/>
            </a:pPr>
            <a:r>
              <a:rPr lang="en-US" sz="2400" dirty="0"/>
              <a:t>A number of studies have shown strong correlation between listening and academic success. Students with the highest grades are usually those with the strongest listening skills.</a:t>
            </a:r>
          </a:p>
          <a:p>
            <a:pPr marL="457200" indent="-457200">
              <a:buFont typeface="+mj-lt"/>
              <a:buAutoNum type="arabicPeriod"/>
            </a:pPr>
            <a:r>
              <a:rPr lang="en-US" sz="2400" dirty="0"/>
              <a:t>Listening is the key way you get most of your ideas and information-from television, radio, conversation, and lectures.</a:t>
            </a:r>
          </a:p>
          <a:p>
            <a:pPr marL="0" indent="0">
              <a:buNone/>
            </a:pPr>
            <a:endParaRPr lang="en-US" dirty="0"/>
          </a:p>
        </p:txBody>
      </p:sp>
    </p:spTree>
    <p:extLst>
      <p:ext uri="{BB962C8B-B14F-4D97-AF65-F5344CB8AC3E}">
        <p14:creationId xmlns:p14="http://schemas.microsoft.com/office/powerpoint/2010/main" val="240637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536106"/>
              </p:ext>
            </p:extLst>
          </p:nvPr>
        </p:nvGraphicFramePr>
        <p:xfrm>
          <a:off x="656381" y="407325"/>
          <a:ext cx="10749077" cy="5708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96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Listening Types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713055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0221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000000"/>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FF00"/>
      </a:dk1>
      <a:lt1>
        <a:sysClr val="window" lastClr="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TotalTime>
  <Words>1361</Words>
  <Application>Microsoft Office PowerPoint</Application>
  <PresentationFormat>Widescreen</PresentationFormat>
  <Paragraphs>113</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Times New Roman</vt:lpstr>
      <vt:lpstr>Wingdings</vt:lpstr>
      <vt:lpstr>Retrospect</vt:lpstr>
      <vt:lpstr>Listening Skills</vt:lpstr>
      <vt:lpstr>What is the difference between Hearing and Listening?</vt:lpstr>
      <vt:lpstr>The Difference</vt:lpstr>
      <vt:lpstr>Listening</vt:lpstr>
      <vt:lpstr>PowerPoint Presentation</vt:lpstr>
      <vt:lpstr>Why do you think Listening is an important skills to master?</vt:lpstr>
      <vt:lpstr>Importance of Good Listening</vt:lpstr>
      <vt:lpstr>PowerPoint Presentation</vt:lpstr>
      <vt:lpstr>Listening Types</vt:lpstr>
      <vt:lpstr>The Process of Listening</vt:lpstr>
      <vt:lpstr>The Process of Listening</vt:lpstr>
      <vt:lpstr>Four Causes of Poor Listening</vt:lpstr>
      <vt:lpstr>Improving Listening Skills</vt:lpstr>
      <vt:lpstr>Active Listening</vt:lpstr>
      <vt:lpstr>Resist Distraction</vt:lpstr>
      <vt:lpstr>Don’t be diverted by Appearance or Delivery</vt:lpstr>
      <vt:lpstr>Suspend Judgment</vt:lpstr>
      <vt:lpstr>Focus your Listening</vt:lpstr>
      <vt:lpstr> In Summary,</vt:lpstr>
      <vt:lpstr>In Summary,</vt:lpstr>
      <vt:lpstr>Signs of Active Listening</vt:lpstr>
      <vt:lpstr>Benefits of active listening </vt:lpstr>
      <vt:lpstr>Benefits of active listening </vt:lpstr>
      <vt:lpstr>Benefits of active listening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 Skills</dc:title>
  <dc:creator>Sameera Sultan</dc:creator>
  <cp:lastModifiedBy>mukand rathi</cp:lastModifiedBy>
  <cp:revision>74</cp:revision>
  <dcterms:created xsi:type="dcterms:W3CDTF">2021-03-19T07:20:01Z</dcterms:created>
  <dcterms:modified xsi:type="dcterms:W3CDTF">2021-06-09T01:07:42Z</dcterms:modified>
</cp:coreProperties>
</file>