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83" r:id="rId3"/>
    <p:sldId id="284" r:id="rId4"/>
    <p:sldId id="29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CS217 – 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10</a:t>
            </a:r>
          </a:p>
          <a:p>
            <a:r>
              <a:rPr lang="en-US" dirty="0"/>
              <a:t>April 12-16, 2021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Operator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79" y="2557463"/>
            <a:ext cx="79208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Operator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20" y="2557463"/>
            <a:ext cx="629496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3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Overload-able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67" y="2557463"/>
            <a:ext cx="72312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Non-overload-able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9" y="3554963"/>
            <a:ext cx="7385957" cy="1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0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</a:t>
            </a:r>
            <a:r>
              <a:rPr lang="en-US" sz="3000" b="1" dirty="0"/>
              <a:t>outside that class' scope</a:t>
            </a:r>
            <a:r>
              <a:rPr lang="en-US" sz="3000" dirty="0"/>
              <a:t> but it has the right to access all </a:t>
            </a:r>
            <a:r>
              <a:rPr lang="en-US" sz="3000" b="1" dirty="0"/>
              <a:t>private and protected </a:t>
            </a:r>
            <a:r>
              <a:rPr lang="en-US" sz="3000" dirty="0"/>
              <a:t>members of the class.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25245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843654" cy="3318936"/>
          </a:xfrm>
        </p:spPr>
        <p:txBody>
          <a:bodyPr>
            <a:normAutofit/>
          </a:bodyPr>
          <a:lstStyle/>
          <a:p>
            <a:pPr algn="just"/>
            <a:endParaRPr lang="en-US" sz="4000" dirty="0"/>
          </a:p>
          <a:p>
            <a:pPr algn="just"/>
            <a:r>
              <a:rPr lang="en-US" sz="4000" dirty="0"/>
              <a:t>To declare a function as a friend of a class, precede the function prototype in the class definition with keyword </a:t>
            </a:r>
            <a:r>
              <a:rPr lang="en-US" sz="4000" b="1" dirty="0"/>
              <a:t>friend</a:t>
            </a:r>
            <a:r>
              <a:rPr lang="en-US" sz="4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41434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C++, we can make operators to work for user defined classes.</a:t>
            </a:r>
          </a:p>
          <a:p>
            <a:endParaRPr lang="en-US" sz="3000" dirty="0"/>
          </a:p>
          <a:p>
            <a:r>
              <a:rPr lang="en-US" sz="3000" dirty="0"/>
              <a:t>This means C++ has the ability to provide the operators with a special meaning for a data type, this ability is known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4501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example, we can overload an operator ‘+’ in a class like String so that we can concatenate two strings by just using +</a:t>
            </a:r>
          </a:p>
          <a:p>
            <a:endParaRPr lang="en-US" sz="3000" dirty="0"/>
          </a:p>
          <a:p>
            <a:r>
              <a:rPr lang="en-US" sz="3000" dirty="0"/>
              <a:t>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2191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"operator" followed by the symbol for the operator being defined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7" y="3467817"/>
            <a:ext cx="4876800" cy="260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82" y="3467817"/>
            <a:ext cx="3819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3" y="2593910"/>
            <a:ext cx="5318448" cy="3480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17" y="2952556"/>
            <a:ext cx="416816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24" y="2855006"/>
            <a:ext cx="2721527" cy="161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4" y="2855006"/>
            <a:ext cx="2875676" cy="153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97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++object;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13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object++; </a:t>
            </a:r>
          </a:p>
        </p:txBody>
      </p:sp>
    </p:spTree>
    <p:extLst>
      <p:ext uri="{BB962C8B-B14F-4D97-AF65-F5344CB8AC3E}">
        <p14:creationId xmlns:p14="http://schemas.microsoft.com/office/powerpoint/2010/main" val="136908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2287</TotalTime>
  <Words>246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CS217 – Object Oriented Programming (OOP)</vt:lpstr>
      <vt:lpstr>Friend Function</vt:lpstr>
      <vt:lpstr>Friend Function</vt:lpstr>
      <vt:lpstr>Implementation</vt:lpstr>
      <vt:lpstr>Operator Overloading</vt:lpstr>
      <vt:lpstr>Operator Overloading (Continue..)</vt:lpstr>
      <vt:lpstr>Operator Overloading (Continue..)</vt:lpstr>
      <vt:lpstr>Operator Overloading (Continue..)</vt:lpstr>
      <vt:lpstr>Operator Overloading (Continue..)</vt:lpstr>
      <vt:lpstr>Global Operator Function</vt:lpstr>
      <vt:lpstr>Global Operator Function</vt:lpstr>
      <vt:lpstr>Overload-able Operators</vt:lpstr>
      <vt:lpstr>Non-overload-able Operators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mukand rathi</cp:lastModifiedBy>
  <cp:revision>232</cp:revision>
  <dcterms:created xsi:type="dcterms:W3CDTF">2019-01-21T07:30:30Z</dcterms:created>
  <dcterms:modified xsi:type="dcterms:W3CDTF">2021-04-30T16:12:05Z</dcterms:modified>
</cp:coreProperties>
</file>