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1FE20-3942-4536-9D26-5BCEF82DB8E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ACAB5-6750-45F0-B265-1A324201F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8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5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62A5-CAC7-4295-9032-22D4C9FAF6A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8797-E1F4-49A8-BC6D-CAC6D917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504849"/>
            <a:ext cx="9144000" cy="2387600"/>
          </a:xfrm>
        </p:spPr>
        <p:txBody>
          <a:bodyPr/>
          <a:lstStyle/>
          <a:p>
            <a:r>
              <a:rPr lang="en-US" sz="8000" dirty="0"/>
              <a:t>AJAX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 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 is a developer's dream, because you can:</a:t>
            </a:r>
          </a:p>
          <a:p>
            <a:r>
              <a:rPr lang="en-US" dirty="0"/>
              <a:t>Update a web page without reloading the page</a:t>
            </a:r>
          </a:p>
          <a:p>
            <a:r>
              <a:rPr lang="en-US" dirty="0"/>
              <a:t>Request data from a server - after the page has loaded</a:t>
            </a:r>
          </a:p>
          <a:p>
            <a:r>
              <a:rPr lang="en-US" dirty="0"/>
              <a:t>Receive data from a server - after the page has loaded</a:t>
            </a:r>
          </a:p>
          <a:p>
            <a:r>
              <a:rPr lang="en-US" dirty="0"/>
              <a:t>Send data to a server - in the background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0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108" y="1690688"/>
            <a:ext cx="6639606" cy="37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6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56797"/>
            <a:ext cx="10744200" cy="49997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An </a:t>
            </a:r>
            <a:r>
              <a:rPr lang="en-US" dirty="0"/>
              <a:t>event occurs in a web page (the page is loaded, a button is clicked)</a:t>
            </a:r>
          </a:p>
          <a:p>
            <a:pPr marL="0" indent="0">
              <a:buNone/>
            </a:pPr>
            <a:r>
              <a:rPr lang="en-US" dirty="0"/>
              <a:t>2. 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pPr marL="0" indent="0">
              <a:buNone/>
            </a:pPr>
            <a:r>
              <a:rPr lang="en-US" dirty="0"/>
              <a:t>3. 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pPr marL="0" indent="0">
              <a:buNone/>
            </a:pPr>
            <a:r>
              <a:rPr lang="en-US" dirty="0"/>
              <a:t>4. The server processes the request</a:t>
            </a:r>
          </a:p>
          <a:p>
            <a:pPr marL="0" indent="0">
              <a:buNone/>
            </a:pPr>
            <a:r>
              <a:rPr lang="en-US" dirty="0"/>
              <a:t>5. The server sends a response back to the web page</a:t>
            </a:r>
          </a:p>
          <a:p>
            <a:pPr marL="0" indent="0">
              <a:buNone/>
            </a:pPr>
            <a:r>
              <a:rPr lang="en-US" dirty="0"/>
              <a:t>6. The response is read by JavaScript</a:t>
            </a:r>
          </a:p>
          <a:p>
            <a:pPr marL="0" indent="0">
              <a:buNone/>
            </a:pPr>
            <a:r>
              <a:rPr lang="en-US" dirty="0"/>
              <a:t>7. Proper action (like page update) is performed by JavaScript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modern browsers support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can be used to exchange data with a server behind the scenes. This means that it is possible to update parts of a web page, without reloading the whole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1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modern browsers (Chrome, Firefox, IE7+, Edge, Safari Opera) have a built-in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r>
              <a:rPr lang="en-US" dirty="0"/>
              <a:t>Syntax for creating an </a:t>
            </a:r>
            <a:r>
              <a:rPr lang="en-US" dirty="0" err="1"/>
              <a:t>XMLHttpRequest</a:t>
            </a:r>
            <a:r>
              <a:rPr lang="en-US" dirty="0"/>
              <a:t> object:</a:t>
            </a:r>
          </a:p>
          <a:p>
            <a:pPr marL="0" indent="0">
              <a:buNone/>
            </a:pPr>
            <a:r>
              <a:rPr lang="en-US" i="1" dirty="0"/>
              <a:t>variable </a:t>
            </a:r>
            <a:r>
              <a:rPr lang="en-US" dirty="0"/>
              <a:t>= new </a:t>
            </a:r>
            <a:r>
              <a:rPr lang="en-US" dirty="0" err="1"/>
              <a:t>XMLHttpRequest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095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AJAX  </vt:lpstr>
      <vt:lpstr>AJAX Introduction </vt:lpstr>
      <vt:lpstr>How AJAX Works </vt:lpstr>
      <vt:lpstr>PowerPoint Presentation</vt:lpstr>
      <vt:lpstr>The XMLHttpRequest Object </vt:lpstr>
      <vt:lpstr>Create an XMLHttpRequest Object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  </dc:title>
  <dc:creator>suleman shahzad</dc:creator>
  <cp:lastModifiedBy>suleman shahzad</cp:lastModifiedBy>
  <cp:revision>6</cp:revision>
  <dcterms:created xsi:type="dcterms:W3CDTF">2019-04-22T05:51:58Z</dcterms:created>
  <dcterms:modified xsi:type="dcterms:W3CDTF">2019-05-14T17:07:14Z</dcterms:modified>
</cp:coreProperties>
</file>