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4" r:id="rId4"/>
    <p:sldId id="265" r:id="rId5"/>
    <p:sldId id="279" r:id="rId6"/>
    <p:sldId id="280" r:id="rId7"/>
    <p:sldId id="281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99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58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4525-7827-49AE-93B1-D7AEA628364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51CA8-5ECD-4B42-B6CA-FF170FD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Handeling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Cookies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cookie is often used to identify a user. A cookie is a small file that the server embeds on the user's computer. Each time the same computer requests a page with a browser, it will send the cookie too. With PHP, you can both create and retrieve cookie values.</a:t>
            </a:r>
          </a:p>
        </p:txBody>
      </p:sp>
    </p:spTree>
    <p:extLst>
      <p:ext uri="{BB962C8B-B14F-4D97-AF65-F5344CB8AC3E}">
        <p14:creationId xmlns:p14="http://schemas.microsoft.com/office/powerpoint/2010/main" val="8127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Create/Retrieve a Cookie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99" y="1401244"/>
            <a:ext cx="7541380" cy="3630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cookie_name</a:t>
            </a:r>
            <a:r>
              <a:rPr lang="en-US" sz="1600" dirty="0"/>
              <a:t> = "user";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cookie_value</a:t>
            </a:r>
            <a:r>
              <a:rPr lang="en-US" sz="1600" dirty="0"/>
              <a:t> = "John Doe";</a:t>
            </a:r>
            <a:br>
              <a:rPr lang="en-US" sz="1600" dirty="0"/>
            </a:br>
            <a:r>
              <a:rPr lang="en-US" sz="1600" dirty="0" err="1"/>
              <a:t>setcookie</a:t>
            </a:r>
            <a:r>
              <a:rPr lang="en-US" sz="1600" dirty="0"/>
              <a:t>($</a:t>
            </a:r>
            <a:r>
              <a:rPr lang="en-US" sz="1600" dirty="0" err="1"/>
              <a:t>cookie_name</a:t>
            </a:r>
            <a:r>
              <a:rPr lang="en-US" sz="1600" dirty="0"/>
              <a:t>, $</a:t>
            </a:r>
            <a:r>
              <a:rPr lang="en-US" sz="1600" dirty="0" err="1"/>
              <a:t>cookie_value</a:t>
            </a:r>
            <a:r>
              <a:rPr lang="en-US" sz="1600" dirty="0"/>
              <a:t>, time() + (86400 * 30), "/"); // 86400 = 1 day</a:t>
            </a:r>
            <a:br>
              <a:rPr lang="en-US" sz="1600" dirty="0"/>
            </a:br>
            <a:r>
              <a:rPr lang="en-US" sz="1600" dirty="0"/>
              <a:t>?&gt;</a:t>
            </a:r>
            <a:br>
              <a:rPr lang="en-US" sz="1600" dirty="0"/>
            </a:br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if(!</a:t>
            </a:r>
            <a:r>
              <a:rPr lang="en-US" sz="1600" dirty="0" err="1"/>
              <a:t>isset</a:t>
            </a:r>
            <a:r>
              <a:rPr lang="en-US" sz="1600" dirty="0"/>
              <a:t>($_COOKIE[$</a:t>
            </a:r>
            <a:r>
              <a:rPr lang="en-US" sz="1600" dirty="0" err="1"/>
              <a:t>cookie_name</a:t>
            </a:r>
            <a:r>
              <a:rPr lang="en-US" sz="1600" dirty="0"/>
              <a:t>])) {</a:t>
            </a:r>
            <a:br>
              <a:rPr lang="en-US" sz="1600" dirty="0"/>
            </a:br>
            <a:r>
              <a:rPr lang="en-US" sz="1600" dirty="0"/>
              <a:t>    echo "Cookie named '" . $</a:t>
            </a:r>
            <a:r>
              <a:rPr lang="en-US" sz="1600" dirty="0" err="1"/>
              <a:t>cookie_name</a:t>
            </a:r>
            <a:r>
              <a:rPr lang="en-US" sz="1600" dirty="0"/>
              <a:t> . "' is not set!";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"Cookie '" . $</a:t>
            </a:r>
            <a:r>
              <a:rPr lang="en-US" sz="1600" dirty="0" err="1"/>
              <a:t>cookie_name</a:t>
            </a:r>
            <a:r>
              <a:rPr lang="en-US" sz="1600" dirty="0"/>
              <a:t> . "' is set!&lt;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 echo "Value is: " . $_COOKIE[$</a:t>
            </a:r>
            <a:r>
              <a:rPr lang="en-US" sz="1600" dirty="0" err="1"/>
              <a:t>cookie_name</a:t>
            </a:r>
            <a:r>
              <a:rPr lang="en-US" sz="1600" dirty="0"/>
              <a:t>];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?&gt;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3857" y="2915922"/>
            <a:ext cx="388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creates a cookie named "user" with the value "John Doe". The cookie will expire after 30 days (86400 * 30). The "/" means that the cookie is available in entire website (otherwise, select the directory you prefer).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32914" y="609600"/>
            <a:ext cx="2177143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Cookie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set the expiration date to one hour ago</a:t>
            </a:r>
            <a:br>
              <a:rPr lang="en-US" dirty="0"/>
            </a:br>
            <a:r>
              <a:rPr lang="en-US" dirty="0" err="1"/>
              <a:t>setcookie</a:t>
            </a:r>
            <a:r>
              <a:rPr lang="en-US" dirty="0"/>
              <a:t>("user", </a:t>
            </a:r>
            <a:r>
              <a:rPr lang="en-US" dirty="0" smtClean="0"/>
              <a:t>"", time() - 3600);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 "Cookie 'user' is deleted.";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886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Session?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you work with an application, you open it, do some changes, and then you close it. This is much like a Session. The computer knows who you are. It knows when you start the application and when you end. But on the internet there is one problem: the web server does not know who you are or what you do, because the HTTP address doesn't maintain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Session variables solve this problem by storing user information to be used across multiple pages (e.g. username, favorite color, </a:t>
            </a:r>
            <a:r>
              <a:rPr lang="en-US" dirty="0" err="1"/>
              <a:t>etc</a:t>
            </a:r>
            <a:r>
              <a:rPr lang="en-US" dirty="0"/>
              <a:t>). By default, session variables last until the user closes the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So; Session variables hold information about one single user, and are available to all pages in one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021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Session variables are used to store individual client’s information on the web server for later use,  as a web server does not know which client’s request to be respond because HTTP address does not maintain state</a:t>
            </a:r>
          </a:p>
        </p:txBody>
      </p:sp>
    </p:spTree>
    <p:extLst>
      <p:ext uri="{BB962C8B-B14F-4D97-AF65-F5344CB8AC3E}">
        <p14:creationId xmlns:p14="http://schemas.microsoft.com/office/powerpoint/2010/main" val="350695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PHP Session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Start the session</a:t>
            </a:r>
            <a:br>
              <a:rPr lang="en-US" dirty="0"/>
            </a:br>
            <a:r>
              <a:rPr lang="en-US" dirty="0" err="1"/>
              <a:t>session_start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Set session variables</a:t>
            </a:r>
            <a:br>
              <a:rPr lang="en-US" dirty="0"/>
            </a:br>
            <a:r>
              <a:rPr lang="en-US" dirty="0"/>
              <a:t>$_SESSION["</a:t>
            </a:r>
            <a:r>
              <a:rPr lang="en-US" dirty="0" err="1"/>
              <a:t>favcolor</a:t>
            </a:r>
            <a:r>
              <a:rPr lang="en-US" dirty="0"/>
              <a:t>"] = "green";</a:t>
            </a:r>
            <a:br>
              <a:rPr lang="en-US" dirty="0"/>
            </a:br>
            <a:r>
              <a:rPr lang="en-US" dirty="0"/>
              <a:t>$_SESSION["</a:t>
            </a:r>
            <a:r>
              <a:rPr lang="en-US" dirty="0" err="1"/>
              <a:t>favanimal</a:t>
            </a:r>
            <a:r>
              <a:rPr lang="en-US" dirty="0"/>
              <a:t>"] = "cat";</a:t>
            </a:r>
            <a:br>
              <a:rPr lang="en-US" dirty="0"/>
            </a:br>
            <a:r>
              <a:rPr lang="en-US" dirty="0"/>
              <a:t>echo "Session variables are set.";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291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PHP Session Variable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session_start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Echo session variables that were set on previous page</a:t>
            </a:r>
            <a:br>
              <a:rPr lang="en-US" dirty="0"/>
            </a:br>
            <a:r>
              <a:rPr lang="en-US" dirty="0"/>
              <a:t>echo "Favorite color is " . $_SESSION["</a:t>
            </a:r>
            <a:r>
              <a:rPr lang="en-US" dirty="0" err="1"/>
              <a:t>favcolor</a:t>
            </a:r>
            <a:r>
              <a:rPr lang="en-US" dirty="0"/>
              <a:t>"] . ".&lt;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 "Favorite animal is " . $_SESSION["</a:t>
            </a:r>
            <a:r>
              <a:rPr lang="en-US" dirty="0" err="1"/>
              <a:t>favanimal</a:t>
            </a:r>
            <a:r>
              <a:rPr lang="en-US" dirty="0"/>
              <a:t>"] . ".";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226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a PHP Session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session_start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remove all session variables</a:t>
            </a:r>
            <a:br>
              <a:rPr lang="en-US" dirty="0"/>
            </a:br>
            <a:r>
              <a:rPr lang="en-US" dirty="0" err="1"/>
              <a:t>session_unset</a:t>
            </a:r>
            <a:r>
              <a:rPr lang="en-US" dirty="0"/>
              <a:t>();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destroy the session </a:t>
            </a:r>
            <a:br>
              <a:rPr lang="en-US" dirty="0"/>
            </a:br>
            <a:r>
              <a:rPr lang="en-US" dirty="0" err="1"/>
              <a:t>session_destroy</a:t>
            </a:r>
            <a:r>
              <a:rPr lang="en-US" dirty="0" smtClean="0"/>
              <a:t>( );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81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Exception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62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Exception </a:t>
            </a:r>
            <a:r>
              <a:rPr lang="en-US" dirty="0"/>
              <a:t>handling is used to change the normal flow of the code execution if a specified error (exceptional) condition occurs. This condition is called an exception.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what normally happens when an exception is triggered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The current code state is saved</a:t>
            </a:r>
          </a:p>
          <a:p>
            <a:r>
              <a:rPr lang="en-US" dirty="0"/>
              <a:t>The code execution will switch to a predefined (custom) exception handler function</a:t>
            </a:r>
          </a:p>
          <a:p>
            <a:r>
              <a:rPr lang="en-US" dirty="0"/>
              <a:t>Depending on the situation, the handler may then resume the execution from the saved code state, terminate the script execution or continue the script from a different location in the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throw and catch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avoid the error from the example above, we need to create the proper code to handle an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exception code should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- A function using an exception should be in a "try" block. If the exception does not trigger, the code will continue as normal. However if the exception triggers, an exception is "thrown"</a:t>
            </a:r>
          </a:p>
          <a:p>
            <a:r>
              <a:rPr lang="en-US" dirty="0"/>
              <a:t>throw - This is how you trigger an exception. Each "throw" must have at least one "</a:t>
            </a:r>
            <a:r>
              <a:rPr lang="en-US" dirty="0" smtClean="0"/>
              <a:t>catch“</a:t>
            </a:r>
          </a:p>
          <a:p>
            <a:r>
              <a:rPr lang="en-US" dirty="0" smtClean="0"/>
              <a:t>catch </a:t>
            </a:r>
            <a:r>
              <a:rPr lang="en-US" dirty="0"/>
              <a:t>- A "catch" block retrieves an exception and creates an object containing the exception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69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File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readfile</a:t>
            </a:r>
            <a:r>
              <a:rPr lang="en-US" dirty="0"/>
              <a:t>("webdictionary.txt");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PHP code to read the file and write it to the output buffer is as follows (the </a:t>
            </a:r>
            <a:r>
              <a:rPr lang="en-US" dirty="0" err="1"/>
              <a:t>readfile</a:t>
            </a:r>
            <a:r>
              <a:rPr lang="en-US" dirty="0"/>
              <a:t>() function returns the number of bytes read on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91" y="147009"/>
            <a:ext cx="4972352" cy="453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//create function with an exception</a:t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checkNum</a:t>
            </a:r>
            <a:r>
              <a:rPr lang="en-US" dirty="0"/>
              <a:t>($number) {</a:t>
            </a:r>
            <a:br>
              <a:rPr lang="en-US" dirty="0"/>
            </a:br>
            <a:r>
              <a:rPr lang="en-US" dirty="0"/>
              <a:t>  if($number&gt;1) {</a:t>
            </a:r>
            <a:br>
              <a:rPr lang="en-US" dirty="0"/>
            </a:br>
            <a:r>
              <a:rPr lang="en-US" dirty="0"/>
              <a:t>    throw new Exception("Value must be 1 or below");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return true;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//trigger exception in a "try" block</a:t>
            </a:r>
            <a:br>
              <a:rPr lang="en-US" dirty="0"/>
            </a:br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checkNum</a:t>
            </a:r>
            <a:r>
              <a:rPr lang="en-US" dirty="0"/>
              <a:t>(2);</a:t>
            </a:r>
            <a:br>
              <a:rPr lang="en-US" dirty="0"/>
            </a:br>
            <a:r>
              <a:rPr lang="en-US" dirty="0"/>
              <a:t>  //If the exception is thrown, this text will not be shown</a:t>
            </a:r>
            <a:br>
              <a:rPr lang="en-US" dirty="0"/>
            </a:br>
            <a:r>
              <a:rPr lang="en-US" dirty="0"/>
              <a:t>  echo 'If you see this, the number is 1 or below';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//catch exception</a:t>
            </a:r>
            <a:br>
              <a:rPr lang="en-US" dirty="0"/>
            </a:br>
            <a:r>
              <a:rPr lang="en-US" dirty="0"/>
              <a:t>catch(Exception $e) {</a:t>
            </a:r>
            <a:br>
              <a:rPr lang="en-US" dirty="0"/>
            </a:br>
            <a:r>
              <a:rPr lang="en-US" dirty="0"/>
              <a:t>  echo 'Message: ' .$e-&gt;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0830" y="23728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checkNum</a:t>
            </a:r>
            <a:r>
              <a:rPr lang="en-US" dirty="0" smtClean="0"/>
              <a:t>() function is created. It checks if a number is greater than 1. If it is, an exception is thrown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checkNum</a:t>
            </a:r>
            <a:r>
              <a:rPr lang="en-US" dirty="0" smtClean="0"/>
              <a:t>() function is called in a "try" block</a:t>
            </a:r>
          </a:p>
          <a:p>
            <a:r>
              <a:rPr lang="en-US" dirty="0" smtClean="0"/>
              <a:t>The exception within the </a:t>
            </a:r>
            <a:r>
              <a:rPr lang="en-US" dirty="0" err="1" smtClean="0"/>
              <a:t>checkNum</a:t>
            </a:r>
            <a:r>
              <a:rPr lang="en-US" dirty="0" smtClean="0"/>
              <a:t>() function is thrown</a:t>
            </a:r>
          </a:p>
          <a:p>
            <a:r>
              <a:rPr lang="en-US" dirty="0" smtClean="0"/>
              <a:t>The "catch" block retrieves the exception and creates an object ($e) containing the exception information</a:t>
            </a:r>
          </a:p>
          <a:p>
            <a:r>
              <a:rPr lang="en-US" dirty="0" smtClean="0"/>
              <a:t>The error message from the exception is echoed by calling $e-&gt;</a:t>
            </a:r>
            <a:r>
              <a:rPr lang="en-US" dirty="0" err="1" smtClean="0"/>
              <a:t>getMessage</a:t>
            </a:r>
            <a:r>
              <a:rPr lang="en-US" dirty="0" smtClean="0"/>
              <a:t>() from the exception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Open File - </a:t>
            </a:r>
            <a:r>
              <a:rPr lang="en-US" dirty="0" err="1"/>
              <a:t>fopen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("webdictionary.txt", </a:t>
            </a:r>
            <a:r>
              <a:rPr lang="en-US" dirty="0" smtClean="0"/>
              <a:t>“</a:t>
            </a:r>
            <a:r>
              <a:rPr lang="en-US" dirty="0"/>
              <a:t>r</a:t>
            </a:r>
            <a:r>
              <a:rPr lang="en-US" dirty="0" smtClean="0"/>
              <a:t>") </a:t>
            </a:r>
            <a:r>
              <a:rPr lang="en-US" dirty="0"/>
              <a:t>or die("Unable to open file</a:t>
            </a:r>
            <a:r>
              <a:rPr lang="en-US" dirty="0" smtClean="0"/>
              <a:t>!");</a:t>
            </a:r>
          </a:p>
          <a:p>
            <a:pPr marL="0" indent="0">
              <a:buNone/>
            </a:pPr>
            <a:r>
              <a:rPr lang="en-US" dirty="0" smtClean="0"/>
              <a:t>$size = </a:t>
            </a:r>
            <a:r>
              <a:rPr lang="en-US" dirty="0" err="1" smtClean="0"/>
              <a:t>filesize</a:t>
            </a:r>
            <a:r>
              <a:rPr lang="en-US" dirty="0"/>
              <a:t>("webdictionary.txt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fread</a:t>
            </a:r>
            <a:r>
              <a:rPr lang="en-US" dirty="0" smtClean="0"/>
              <a:t>($</a:t>
            </a:r>
            <a:r>
              <a:rPr lang="en-US" dirty="0" err="1" smtClean="0"/>
              <a:t>myfile</a:t>
            </a:r>
            <a:r>
              <a:rPr lang="en-US" dirty="0" smtClean="0"/>
              <a:t>, </a:t>
            </a:r>
            <a:r>
              <a:rPr lang="en-US" dirty="0"/>
              <a:t>$size 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/>
              <a:t>The first parameter of </a:t>
            </a:r>
            <a:r>
              <a:rPr lang="en-US" dirty="0" err="1"/>
              <a:t>fread</a:t>
            </a:r>
            <a:r>
              <a:rPr lang="en-US" dirty="0"/>
              <a:t>() contains the name of the file to read from and the second parameter specifies the maximum number of bytes to read.</a:t>
            </a:r>
          </a:p>
        </p:txBody>
      </p:sp>
    </p:spTree>
    <p:extLst>
      <p:ext uri="{BB962C8B-B14F-4D97-AF65-F5344CB8AC3E}">
        <p14:creationId xmlns:p14="http://schemas.microsoft.com/office/powerpoint/2010/main" val="38037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03728"/>
              </p:ext>
            </p:extLst>
          </p:nvPr>
        </p:nvGraphicFramePr>
        <p:xfrm>
          <a:off x="314423" y="1062338"/>
          <a:ext cx="9548033" cy="49574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55788"/>
                <a:gridCol w="8592245"/>
              </a:tblGrid>
              <a:tr h="366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Modes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53909" marR="53909" marT="53909" marB="53909"/>
                </a:tc>
              </a:tr>
              <a:tr h="366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 file for read only. File pointer starts at the beginning of the file</a:t>
                      </a:r>
                    </a:p>
                  </a:txBody>
                  <a:tcPr marL="53909" marR="53909" marT="53909" marB="53909"/>
                </a:tc>
              </a:tr>
              <a:tr h="6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w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 file for write only. Erases the contents of the file or creates a new file if it doesn't exist. File pointer starts at the beginning of the file</a:t>
                      </a:r>
                    </a:p>
                  </a:txBody>
                  <a:tcPr marL="53909" marR="53909" marT="53909" marB="53909"/>
                </a:tc>
              </a:tr>
              <a:tr h="6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 file for write only. The existing data in file is preserved. File pointer starts at the end of the file. Creates a new file if the file doesn't exist</a:t>
                      </a:r>
                    </a:p>
                  </a:txBody>
                  <a:tcPr marL="53909" marR="53909" marT="53909" marB="53909"/>
                </a:tc>
              </a:tr>
              <a:tr h="6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x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Creates a new file for write only. Returns FALSE and an error if file already exists</a:t>
                      </a:r>
                    </a:p>
                  </a:txBody>
                  <a:tcPr marL="53909" marR="53909" marT="53909" marB="53909"/>
                </a:tc>
              </a:tr>
              <a:tr h="366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r+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 file for read/write. File pointer starts at the beginning of the file</a:t>
                      </a:r>
                    </a:p>
                  </a:txBody>
                  <a:tcPr marL="53909" marR="53909" marT="53909" marB="53909"/>
                </a:tc>
              </a:tr>
              <a:tr h="6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w+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 file for read/write. Erases the contents of the file or creates a new file if it doesn't exist. File pointer starts at the beginning of the file</a:t>
                      </a:r>
                    </a:p>
                  </a:txBody>
                  <a:tcPr marL="53909" marR="53909" marT="53909" marB="53909"/>
                </a:tc>
              </a:tr>
              <a:tr h="84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a+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 file for read/write. The existing data in file is preserved. File pointer starts at the end of the file. Creates a new file if the file doesn't exist</a:t>
                      </a:r>
                    </a:p>
                  </a:txBody>
                  <a:tcPr marL="53909" marR="53909" marT="53909" marB="53909"/>
                </a:tc>
              </a:tr>
              <a:tr h="6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x+</a:t>
                      </a:r>
                    </a:p>
                  </a:txBody>
                  <a:tcPr marL="107818" marR="53909" marT="53909" marB="539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Creates a new file for read/write. Returns FALSE and an error if file already exists</a:t>
                      </a:r>
                    </a:p>
                  </a:txBody>
                  <a:tcPr marL="53909" marR="53909" marT="53909" marB="539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Read Single Line - </a:t>
            </a:r>
            <a:r>
              <a:rPr lang="en-US" dirty="0" err="1"/>
              <a:t>fgets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fgets</a:t>
            </a:r>
            <a:r>
              <a:rPr lang="en-US" dirty="0"/>
              <a:t>() function is used to read a single line from a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("webdictionary.txt", "r") or die("Unable to open file!");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 smtClean="0"/>
              <a:t>fgets</a:t>
            </a:r>
            <a:r>
              <a:rPr lang="en-US" dirty="0" smtClean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559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Check End-Of-File - </a:t>
            </a:r>
            <a:r>
              <a:rPr lang="en-US" dirty="0" err="1"/>
              <a:t>feof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("webdictionary.txt", "r") or die("Unable to open file!");</a:t>
            </a:r>
            <a:br>
              <a:rPr lang="en-US" dirty="0"/>
            </a:br>
            <a:r>
              <a:rPr lang="en-US" dirty="0"/>
              <a:t>// Output one line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/>
              <a:t>fgets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068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Read Single Character - </a:t>
            </a:r>
            <a:r>
              <a:rPr lang="en-US" dirty="0" err="1"/>
              <a:t>fgetc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("webdictionary.txt", "r") or die("Unable to open file!");</a:t>
            </a:r>
            <a:br>
              <a:rPr lang="en-US" dirty="0"/>
            </a:br>
            <a:r>
              <a:rPr lang="en-US" dirty="0"/>
              <a:t>// Output one character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$x = </a:t>
            </a:r>
            <a:r>
              <a:rPr lang="en-US" dirty="0" err="1" smtClean="0"/>
              <a:t>fgetc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If($x == ‘a’)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$C++;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2969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 File Create/Write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fopen</a:t>
            </a:r>
            <a:r>
              <a:rPr lang="en-US" dirty="0" smtClean="0"/>
              <a:t>("</a:t>
            </a:r>
            <a:r>
              <a:rPr lang="en-US" dirty="0"/>
              <a:t>testfile.txt", "w")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fopen</a:t>
            </a:r>
            <a:r>
              <a:rPr lang="en-US" dirty="0"/>
              <a:t>() function is also used to create a file. Maybe a little confusing, but in PHP, a file is created using the same function used to open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use </a:t>
            </a:r>
            <a:r>
              <a:rPr lang="en-US" dirty="0" err="1"/>
              <a:t>fopen</a:t>
            </a:r>
            <a:r>
              <a:rPr lang="en-US" dirty="0"/>
              <a:t>() on a file that does not exist, it will create it, given that the file is opened for writing (w) or appending (a).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Write to File - </a:t>
            </a:r>
            <a:r>
              <a:rPr lang="en-US" dirty="0" err="1"/>
              <a:t>fwrite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("newfile.txt", </a:t>
            </a:r>
            <a:r>
              <a:rPr lang="en-US" dirty="0" smtClean="0"/>
              <a:t>“w")</a:t>
            </a:r>
            <a:r>
              <a:rPr lang="en-US" dirty="0"/>
              <a:t> or die("Unable to open file!");</a:t>
            </a:r>
            <a:br>
              <a:rPr lang="en-US" dirty="0"/>
            </a:br>
            <a:r>
              <a:rPr lang="en-US" dirty="0"/>
              <a:t>$txt = "John Doe\n";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</a:t>
            </a:r>
            <a:r>
              <a:rPr lang="en-US" dirty="0" smtClean="0"/>
              <a:t>$txt);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 "Jane Doe\n";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$txt);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47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434</TotalTime>
  <Words>1065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File Handeling </vt:lpstr>
      <vt:lpstr>PHP 5 File Handling </vt:lpstr>
      <vt:lpstr>PHP Open File - fopen() </vt:lpstr>
      <vt:lpstr>PowerPoint Presentation</vt:lpstr>
      <vt:lpstr>PHP Read Single Line - fgets()  </vt:lpstr>
      <vt:lpstr>PHP Check End-Of-File - feof() </vt:lpstr>
      <vt:lpstr>PHP Read Single Character - fgetc() </vt:lpstr>
      <vt:lpstr>PHP 5 File Create/Write</vt:lpstr>
      <vt:lpstr>PHP Write to File - fwrite() </vt:lpstr>
      <vt:lpstr>PHP 5 Cookies </vt:lpstr>
      <vt:lpstr>PHP Create/Retrieve a Cookie </vt:lpstr>
      <vt:lpstr>Delete a Cookie </vt:lpstr>
      <vt:lpstr>What is a PHP Session? </vt:lpstr>
      <vt:lpstr>PowerPoint Presentation</vt:lpstr>
      <vt:lpstr>Start a PHP Session </vt:lpstr>
      <vt:lpstr>Get PHP Session Variable Values </vt:lpstr>
      <vt:lpstr>Destroy a PHP Session </vt:lpstr>
      <vt:lpstr>PHP Exception Handling </vt:lpstr>
      <vt:lpstr>Try, throw and catch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DON</dc:creator>
  <cp:lastModifiedBy>samreen</cp:lastModifiedBy>
  <cp:revision>35</cp:revision>
  <dcterms:created xsi:type="dcterms:W3CDTF">2018-05-07T03:09:36Z</dcterms:created>
  <dcterms:modified xsi:type="dcterms:W3CDTF">2020-06-30T05:56:29Z</dcterms:modified>
</cp:coreProperties>
</file>