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8" r:id="rId9"/>
    <p:sldId id="261" r:id="rId10"/>
    <p:sldId id="262" r:id="rId11"/>
    <p:sldId id="269" r:id="rId12"/>
    <p:sldId id="264" r:id="rId13"/>
    <p:sldId id="277" r:id="rId14"/>
    <p:sldId id="27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 dirty="0"/>
            <a:t>Projektplanung</a:t>
          </a:r>
          <a:endParaRPr lang="en-US" dirty="0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28CAAACB-5B9F-4A96-9778-8A2604806DDC}">
      <dgm:prSet/>
      <dgm:spPr/>
      <dgm:t>
        <a:bodyPr/>
        <a:lstStyle/>
        <a:p>
          <a:r>
            <a:rPr lang="en-US" dirty="0"/>
            <a:t>Referenzen</a:t>
          </a:r>
        </a:p>
      </dgm:t>
    </dgm:pt>
    <dgm:pt modelId="{89128E57-E849-4CA1-9EC9-8D17B57705EE}" type="parTrans" cxnId="{A972ABA9-175E-4C9E-A144-B8254B3D9823}">
      <dgm:prSet/>
      <dgm:spPr/>
      <dgm:t>
        <a:bodyPr/>
        <a:lstStyle/>
        <a:p>
          <a:endParaRPr lang="de-DE"/>
        </a:p>
      </dgm:t>
    </dgm:pt>
    <dgm:pt modelId="{3E3F2256-5FE0-4443-98FA-4918739612C8}" type="sibTrans" cxnId="{A972ABA9-175E-4C9E-A144-B8254B3D9823}">
      <dgm:prSet/>
      <dgm:spPr/>
      <dgm:t>
        <a:bodyPr/>
        <a:lstStyle/>
        <a:p>
          <a:endParaRPr lang="de-DE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D0805EFD-3778-4FFF-B3F7-FC822BB3B520}" type="pres">
      <dgm:prSet presAssocID="{28CAAACB-5B9F-4A96-9778-8A2604806DDC}" presName="thickLine" presStyleLbl="alignNode1" presStyleIdx="7" presStyleCnt="8"/>
      <dgm:spPr/>
    </dgm:pt>
    <dgm:pt modelId="{E72A84A8-CB01-4137-B968-F5A5ECF6BAF2}" type="pres">
      <dgm:prSet presAssocID="{28CAAACB-5B9F-4A96-9778-8A2604806DDC}" presName="horz1" presStyleCnt="0"/>
      <dgm:spPr/>
    </dgm:pt>
    <dgm:pt modelId="{B57AA6AB-7322-4012-96C9-67982E818388}" type="pres">
      <dgm:prSet presAssocID="{28CAAACB-5B9F-4A96-9778-8A2604806DDC}" presName="tx1" presStyleLbl="revTx" presStyleIdx="7" presStyleCnt="8"/>
      <dgm:spPr/>
    </dgm:pt>
    <dgm:pt modelId="{5B881DD8-FC1D-4C02-B2F1-19C102CC0909}" type="pres">
      <dgm:prSet presAssocID="{28CAAACB-5B9F-4A96-9778-8A2604806DDC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CD1E139B-3A03-48A4-8F9F-F82599A6BEAE}" type="presOf" srcId="{28CAAACB-5B9F-4A96-9778-8A2604806DDC}" destId="{B57AA6AB-7322-4012-96C9-67982E818388}" srcOrd="0" destOrd="0" presId="urn:microsoft.com/office/officeart/2008/layout/LinedList"/>
    <dgm:cxn modelId="{A972ABA9-175E-4C9E-A144-B8254B3D9823}" srcId="{191B188D-5BC7-4C9D-8768-C1898E9EBEC1}" destId="{28CAAACB-5B9F-4A96-9778-8A2604806DDC}" srcOrd="7" destOrd="0" parTransId="{89128E57-E849-4CA1-9EC9-8D17B57705EE}" sibTransId="{3E3F2256-5FE0-4443-98FA-4918739612C8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51A7EAFD-CC45-4166-9DDE-E0E29D5428B1}" type="presParOf" srcId="{7DC35CDE-5DD4-4E5E-96E6-AC0E013978BB}" destId="{D0805EFD-3778-4FFF-B3F7-FC822BB3B520}" srcOrd="14" destOrd="0" presId="urn:microsoft.com/office/officeart/2008/layout/LinedList"/>
    <dgm:cxn modelId="{A09AB639-089C-4B8C-918B-12133E94FDE1}" type="presParOf" srcId="{7DC35CDE-5DD4-4E5E-96E6-AC0E013978BB}" destId="{E72A84A8-CB01-4137-B968-F5A5ECF6BAF2}" srcOrd="15" destOrd="0" presId="urn:microsoft.com/office/officeart/2008/layout/LinedList"/>
    <dgm:cxn modelId="{A09E2518-7DBA-483E-9911-51AB8692DD31}" type="presParOf" srcId="{E72A84A8-CB01-4137-B968-F5A5ECF6BAF2}" destId="{B57AA6AB-7322-4012-96C9-67982E818388}" srcOrd="0" destOrd="0" presId="urn:microsoft.com/office/officeart/2008/layout/LinedList"/>
    <dgm:cxn modelId="{016F106E-6312-4FB7-A7FD-C0F23AA8B4AC}" type="presParOf" srcId="{E72A84A8-CB01-4137-B968-F5A5ECF6BAF2}" destId="{5B881DD8-FC1D-4C02-B2F1-19C102CC09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02. Juli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29.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Proposal-Vortrag</a:t>
          </a:r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Generierung v. Screenshots mit Selenium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Erstellung des </a:t>
          </a:r>
          <a:r>
            <a:rPr lang="de-DE" dirty="0" err="1"/>
            <a:t>VuePress</a:t>
          </a:r>
          <a:r>
            <a:rPr lang="de-DE" dirty="0"/>
            <a:t>-Projekts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FF401D7E-4325-4AEB-9A29-6A6086F0F4C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Fertigstellung des Metamodells</a:t>
          </a:r>
        </a:p>
      </dgm:t>
    </dgm:pt>
    <dgm:pt modelId="{AF197089-A0FC-4B64-8BA5-EF1FB892946F}" type="parTrans" cxnId="{70824E3B-7513-478A-8434-B500FA4DCA8A}">
      <dgm:prSet/>
      <dgm:spPr/>
      <dgm:t>
        <a:bodyPr/>
        <a:lstStyle/>
        <a:p>
          <a:endParaRPr lang="de-DE"/>
        </a:p>
      </dgm:t>
    </dgm:pt>
    <dgm:pt modelId="{76089B61-A12F-46C3-875B-C2E94E87D81B}" type="sibTrans" cxnId="{70824E3B-7513-478A-8434-B500FA4DCA8A}">
      <dgm:prSet/>
      <dgm:spPr/>
      <dgm:t>
        <a:bodyPr/>
        <a:lstStyle/>
        <a:p>
          <a:endParaRPr lang="de-DE"/>
        </a:p>
      </dgm:t>
    </dgm:pt>
    <dgm:pt modelId="{03E7FDC3-54FA-443E-95F3-A82B9D92573A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D0C041ED-A533-44D9-956F-2D98A1612643}" type="parTrans" cxnId="{134E1C61-B17A-479B-A78D-3340893BB1E7}">
      <dgm:prSet/>
      <dgm:spPr/>
      <dgm:t>
        <a:bodyPr/>
        <a:lstStyle/>
        <a:p>
          <a:endParaRPr lang="de-DE"/>
        </a:p>
      </dgm:t>
    </dgm:pt>
    <dgm:pt modelId="{3BB55F09-4074-45B0-9150-6CFF034158BB}" type="sibTrans" cxnId="{134E1C61-B17A-479B-A78D-3340893BB1E7}">
      <dgm:prSet/>
      <dgm:spPr/>
      <dgm:t>
        <a:bodyPr/>
        <a:lstStyle/>
        <a:p>
          <a:endParaRPr lang="de-DE"/>
        </a:p>
      </dgm:t>
    </dgm:pt>
    <dgm:pt modelId="{B492FAD3-E307-4FCE-9283-054C3DAD547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Bis 30. Juli</a:t>
          </a:r>
        </a:p>
      </dgm:t>
    </dgm:pt>
    <dgm:pt modelId="{E93D9F53-F1B1-4A0F-9646-6859A5F6EAA5}" type="parTrans" cxnId="{1B43148F-9FAB-4906-BA87-28EEA4D239F1}">
      <dgm:prSet/>
      <dgm:spPr/>
      <dgm:t>
        <a:bodyPr/>
        <a:lstStyle/>
        <a:p>
          <a:endParaRPr lang="de-DE"/>
        </a:p>
      </dgm:t>
    </dgm:pt>
    <dgm:pt modelId="{0E618C2F-803A-4E81-914B-2D46DD1EAAD0}" type="sibTrans" cxnId="{1B43148F-9FAB-4906-BA87-28EEA4D239F1}">
      <dgm:prSet/>
      <dgm:spPr/>
      <dgm:t>
        <a:bodyPr/>
        <a:lstStyle/>
        <a:p>
          <a:endParaRPr lang="de-DE"/>
        </a:p>
      </dgm:t>
    </dgm:pt>
    <dgm:pt modelId="{6A73E702-E6CD-454B-B2BA-A19BA9D7DE84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 err="1"/>
            <a:t>Build</a:t>
          </a:r>
          <a:r>
            <a:rPr lang="de-DE" dirty="0"/>
            <a:t>-fähiges Maven-Projekt erstellen</a:t>
          </a:r>
        </a:p>
      </dgm:t>
    </dgm:pt>
    <dgm:pt modelId="{1A338EAB-6F28-4AEE-8BE5-43AF2ED6C2FE}" type="parTrans" cxnId="{EDFC8039-E828-48A0-83DF-BA3100024D66}">
      <dgm:prSet/>
      <dgm:spPr/>
      <dgm:t>
        <a:bodyPr/>
        <a:lstStyle/>
        <a:p>
          <a:endParaRPr lang="de-DE"/>
        </a:p>
      </dgm:t>
    </dgm:pt>
    <dgm:pt modelId="{B4AD1346-7074-4BFB-9C8F-FADA764D4E7D}" type="sibTrans" cxnId="{EDFC8039-E828-48A0-83DF-BA3100024D66}">
      <dgm:prSet/>
      <dgm:spPr/>
      <dgm:t>
        <a:bodyPr/>
        <a:lstStyle/>
        <a:p>
          <a:endParaRPr lang="de-DE"/>
        </a:p>
      </dgm:t>
    </dgm:pt>
    <dgm:pt modelId="{9A533604-2AFF-4EFE-AA85-9FD95755B96E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Generierung modellabhängiger Java-Klassen</a:t>
          </a:r>
        </a:p>
      </dgm:t>
    </dgm:pt>
    <dgm:pt modelId="{0DDA5E69-F53C-4276-B30D-5A730A8A288F}" type="parTrans" cxnId="{958CA5FE-1FC2-4852-874D-4909ED6A21D0}">
      <dgm:prSet/>
      <dgm:spPr/>
      <dgm:t>
        <a:bodyPr/>
        <a:lstStyle/>
        <a:p>
          <a:endParaRPr lang="de-DE"/>
        </a:p>
      </dgm:t>
    </dgm:pt>
    <dgm:pt modelId="{A128DBB4-49B3-42ED-B728-308A637264DA}" type="sibTrans" cxnId="{958CA5FE-1FC2-4852-874D-4909ED6A21D0}">
      <dgm:prSet/>
      <dgm:spPr/>
      <dgm:t>
        <a:bodyPr/>
        <a:lstStyle/>
        <a:p>
          <a:endParaRPr lang="de-DE"/>
        </a:p>
      </dgm:t>
    </dgm:pt>
    <dgm:pt modelId="{515EA69E-9BB5-4BDD-89F5-F2C1FC097A0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Generierung der Markdown-Dateien</a:t>
          </a:r>
        </a:p>
      </dgm:t>
    </dgm:pt>
    <dgm:pt modelId="{8D9F875C-1D18-4AB3-BF8A-4EE64B312EED}" type="parTrans" cxnId="{A69B76C8-F5DE-4DC2-A2D8-465E6F115F82}">
      <dgm:prSet/>
      <dgm:spPr/>
      <dgm:t>
        <a:bodyPr/>
        <a:lstStyle/>
        <a:p>
          <a:endParaRPr lang="de-DE"/>
        </a:p>
      </dgm:t>
    </dgm:pt>
    <dgm:pt modelId="{B88F0F3D-206B-4EE4-A247-66540E66C68A}" type="sibTrans" cxnId="{A69B76C8-F5DE-4DC2-A2D8-465E6F115F82}">
      <dgm:prSet/>
      <dgm:spPr/>
      <dgm:t>
        <a:bodyPr/>
        <a:lstStyle/>
        <a:p>
          <a:endParaRPr lang="de-DE"/>
        </a:p>
      </dgm:t>
    </dgm:pt>
    <dgm:pt modelId="{0546C1A0-A4DF-42EB-A79E-F22184E7D187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ACA9FA7C-AFEC-47D4-ACA2-BEB964AF6AAB}" type="parTrans" cxnId="{2E97FFA9-BDF0-4066-9BB5-7705468C0490}">
      <dgm:prSet/>
      <dgm:spPr/>
      <dgm:t>
        <a:bodyPr/>
        <a:lstStyle/>
        <a:p>
          <a:endParaRPr lang="de-DE"/>
        </a:p>
      </dgm:t>
    </dgm:pt>
    <dgm:pt modelId="{C979EE71-6719-4E4A-A667-C23096702555}" type="sibTrans" cxnId="{2E97FFA9-BDF0-4066-9BB5-7705468C0490}">
      <dgm:prSet/>
      <dgm:spPr/>
      <dgm:t>
        <a:bodyPr/>
        <a:lstStyle/>
        <a:p>
          <a:endParaRPr lang="de-DE"/>
        </a:p>
      </dgm:t>
    </dgm:pt>
    <dgm:pt modelId="{5BF89393-C1EE-439D-9349-B20C438A71B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Festlegen </a:t>
          </a:r>
          <a:r>
            <a:rPr lang="de-DE" dirty="0" err="1"/>
            <a:t>wl</a:t>
          </a:r>
          <a:r>
            <a:rPr lang="de-DE" dirty="0"/>
            <a:t>. Treffen mit Betreuer</a:t>
          </a:r>
        </a:p>
      </dgm:t>
    </dgm:pt>
    <dgm:pt modelId="{19168305-D18D-4B47-8BDB-0893A52A93AA}" type="parTrans" cxnId="{1664F40B-CC37-4A85-8531-1D319BC1E1E3}">
      <dgm:prSet/>
      <dgm:spPr/>
      <dgm:t>
        <a:bodyPr/>
        <a:lstStyle/>
        <a:p>
          <a:endParaRPr lang="de-DE"/>
        </a:p>
      </dgm:t>
    </dgm:pt>
    <dgm:pt modelId="{273786ED-D42F-43FE-8DB3-D5DA65E9E0F7}" type="sibTrans" cxnId="{1664F40B-CC37-4A85-8531-1D319BC1E1E3}">
      <dgm:prSet/>
      <dgm:spPr/>
      <dgm:t>
        <a:bodyPr/>
        <a:lstStyle/>
        <a:p>
          <a:endParaRPr lang="de-DE"/>
        </a:p>
      </dgm:t>
    </dgm:pt>
    <dgm:pt modelId="{912B247B-1954-4101-B640-958997BEDE94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Project </a:t>
          </a:r>
          <a:r>
            <a:rPr lang="de-DE" dirty="0" err="1"/>
            <a:t>package</a:t>
          </a:r>
          <a:r>
            <a:rPr lang="de-DE" dirty="0"/>
            <a:t> erstellen</a:t>
          </a:r>
        </a:p>
      </dgm:t>
    </dgm:pt>
    <dgm:pt modelId="{E0516F81-7768-4864-BBA7-F89752601875}" type="parTrans" cxnId="{18DDF126-5719-4AAC-9283-7B6EB49A7BFB}">
      <dgm:prSet/>
      <dgm:spPr/>
      <dgm:t>
        <a:bodyPr/>
        <a:lstStyle/>
        <a:p>
          <a:endParaRPr lang="de-DE"/>
        </a:p>
      </dgm:t>
    </dgm:pt>
    <dgm:pt modelId="{6BD37F07-7BC1-4788-8981-B377A858E03D}" type="sibTrans" cxnId="{18DDF126-5719-4AAC-9283-7B6EB49A7BFB}">
      <dgm:prSet/>
      <dgm:spPr/>
      <dgm:t>
        <a:bodyPr/>
        <a:lstStyle/>
        <a:p>
          <a:endParaRPr lang="de-DE"/>
        </a:p>
      </dgm:t>
    </dgm:pt>
    <dgm:pt modelId="{8886C787-26DD-44F1-ABB8-B5E5A526A061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70B5D1D-1738-45D6-B24E-AB93B61F74B5}" type="pres">
      <dgm:prSet presAssocID="{9A21178D-AC88-4098-B957-D2C4B1CF1022}" presName="composite" presStyleCnt="0"/>
      <dgm:spPr/>
    </dgm:pt>
    <dgm:pt modelId="{B9024841-33B3-483A-BB5F-C62E3CFDB50A}" type="pres">
      <dgm:prSet presAssocID="{9A21178D-AC88-4098-B957-D2C4B1CF102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2288999-D86A-497F-AA0E-73D0893475A2}" type="pres">
      <dgm:prSet presAssocID="{9A21178D-AC88-4098-B957-D2C4B1CF1022}" presName="parSh" presStyleLbl="node1" presStyleIdx="0" presStyleCnt="5"/>
      <dgm:spPr/>
    </dgm:pt>
    <dgm:pt modelId="{573F0CBF-1C26-4E1F-8294-A2B85AC34838}" type="pres">
      <dgm:prSet presAssocID="{9A21178D-AC88-4098-B957-D2C4B1CF1022}" presName="desTx" presStyleLbl="fgAcc1" presStyleIdx="0" presStyleCnt="5">
        <dgm:presLayoutVars>
          <dgm:bulletEnabled val="1"/>
        </dgm:presLayoutVars>
      </dgm:prSet>
      <dgm:spPr/>
    </dgm:pt>
    <dgm:pt modelId="{876BA7C0-5F73-4B1A-8920-6F581B12DEB5}" type="pres">
      <dgm:prSet presAssocID="{BF3B6EAC-3A17-45FF-86E0-CC01BF1CB1C5}" presName="sibTrans" presStyleLbl="sibTrans2D1" presStyleIdx="0" presStyleCnt="4"/>
      <dgm:spPr/>
    </dgm:pt>
    <dgm:pt modelId="{DA2084B8-72B2-4C66-BAAA-AA697D2FBF8D}" type="pres">
      <dgm:prSet presAssocID="{BF3B6EAC-3A17-45FF-86E0-CC01BF1CB1C5}" presName="connTx" presStyleLbl="sibTrans2D1" presStyleIdx="0" presStyleCnt="4"/>
      <dgm:spPr/>
    </dgm:pt>
    <dgm:pt modelId="{AF02F648-DC6D-475B-9782-86AAD1DE9B34}" type="pres">
      <dgm:prSet presAssocID="{EF9078FB-C31D-417E-A5E3-67AFE5A4252A}" presName="composite" presStyleCnt="0"/>
      <dgm:spPr/>
    </dgm:pt>
    <dgm:pt modelId="{8B2D5C39-6FAF-418A-94C9-068C4A431221}" type="pres">
      <dgm:prSet presAssocID="{EF9078FB-C31D-417E-A5E3-67AFE5A4252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CAD131-FA7E-4A81-B0D3-0FB21028038F}" type="pres">
      <dgm:prSet presAssocID="{EF9078FB-C31D-417E-A5E3-67AFE5A4252A}" presName="parSh" presStyleLbl="node1" presStyleIdx="1" presStyleCnt="5"/>
      <dgm:spPr/>
    </dgm:pt>
    <dgm:pt modelId="{4DD538D5-C637-4446-9E3C-AF24BE89D686}" type="pres">
      <dgm:prSet presAssocID="{EF9078FB-C31D-417E-A5E3-67AFE5A4252A}" presName="desTx" presStyleLbl="fgAcc1" presStyleIdx="1" presStyleCnt="5">
        <dgm:presLayoutVars>
          <dgm:bulletEnabled val="1"/>
        </dgm:presLayoutVars>
      </dgm:prSet>
      <dgm:spPr/>
    </dgm:pt>
    <dgm:pt modelId="{E6860BEC-E23F-44E1-9DDF-E1BC5CBD02A2}" type="pres">
      <dgm:prSet presAssocID="{537B4242-097A-4722-BA4B-DF7A6B358ECD}" presName="sibTrans" presStyleLbl="sibTrans2D1" presStyleIdx="1" presStyleCnt="4"/>
      <dgm:spPr/>
    </dgm:pt>
    <dgm:pt modelId="{61132F4F-75B0-474B-BE3E-038817EC1FD6}" type="pres">
      <dgm:prSet presAssocID="{537B4242-097A-4722-BA4B-DF7A6B358ECD}" presName="connTx" presStyleLbl="sibTrans2D1" presStyleIdx="1" presStyleCnt="4"/>
      <dgm:spPr/>
    </dgm:pt>
    <dgm:pt modelId="{FBA50071-90D1-4020-A250-524106779942}" type="pres">
      <dgm:prSet presAssocID="{B492FAD3-E307-4FCE-9283-054C3DAD547D}" presName="composite" presStyleCnt="0"/>
      <dgm:spPr/>
    </dgm:pt>
    <dgm:pt modelId="{7AFD45F7-7D3D-4712-8405-04577E07F5BD}" type="pres">
      <dgm:prSet presAssocID="{B492FAD3-E307-4FCE-9283-054C3DAD547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D229FD6-C9DD-4117-B944-DA86B6EA6303}" type="pres">
      <dgm:prSet presAssocID="{B492FAD3-E307-4FCE-9283-054C3DAD547D}" presName="parSh" presStyleLbl="node1" presStyleIdx="2" presStyleCnt="5"/>
      <dgm:spPr/>
    </dgm:pt>
    <dgm:pt modelId="{2A265C72-E999-4EA5-902D-D7EA82D446C9}" type="pres">
      <dgm:prSet presAssocID="{B492FAD3-E307-4FCE-9283-054C3DAD547D}" presName="desTx" presStyleLbl="fgAcc1" presStyleIdx="2" presStyleCnt="5">
        <dgm:presLayoutVars>
          <dgm:bulletEnabled val="1"/>
        </dgm:presLayoutVars>
      </dgm:prSet>
      <dgm:spPr/>
    </dgm:pt>
    <dgm:pt modelId="{21EC0280-EE91-44EE-902D-C5F216B63364}" type="pres">
      <dgm:prSet presAssocID="{0E618C2F-803A-4E81-914B-2D46DD1EAAD0}" presName="sibTrans" presStyleLbl="sibTrans2D1" presStyleIdx="2" presStyleCnt="4"/>
      <dgm:spPr/>
    </dgm:pt>
    <dgm:pt modelId="{E828C448-3A7F-44C0-8024-6DC31A13A048}" type="pres">
      <dgm:prSet presAssocID="{0E618C2F-803A-4E81-914B-2D46DD1EAAD0}" presName="connTx" presStyleLbl="sibTrans2D1" presStyleIdx="2" presStyleCnt="4"/>
      <dgm:spPr/>
    </dgm:pt>
    <dgm:pt modelId="{76D6B37E-BB37-4395-B652-B4436F1AFCB7}" type="pres">
      <dgm:prSet presAssocID="{346EE75A-E63C-42FB-8BAA-32D43D51C5DE}" presName="composite" presStyleCnt="0"/>
      <dgm:spPr/>
    </dgm:pt>
    <dgm:pt modelId="{1D1F76B9-B4B1-43B0-BF79-EE783311C4F7}" type="pres">
      <dgm:prSet presAssocID="{346EE75A-E63C-42FB-8BAA-32D43D51C5D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1880456-58A6-412B-8B0D-68199E27D7BC}" type="pres">
      <dgm:prSet presAssocID="{346EE75A-E63C-42FB-8BAA-32D43D51C5DE}" presName="parSh" presStyleLbl="node1" presStyleIdx="3" presStyleCnt="5"/>
      <dgm:spPr/>
    </dgm:pt>
    <dgm:pt modelId="{D715E3BC-C063-4D65-ACFF-2BE42BF20756}" type="pres">
      <dgm:prSet presAssocID="{346EE75A-E63C-42FB-8BAA-32D43D51C5DE}" presName="desTx" presStyleLbl="fgAcc1" presStyleIdx="3" presStyleCnt="5">
        <dgm:presLayoutVars>
          <dgm:bulletEnabled val="1"/>
        </dgm:presLayoutVars>
      </dgm:prSet>
      <dgm:spPr/>
    </dgm:pt>
    <dgm:pt modelId="{0DF93611-4CF0-4F74-984C-6E6FE4FBE107}" type="pres">
      <dgm:prSet presAssocID="{9BC1B03A-2129-46E4-9E5F-BD54E7DF45E5}" presName="sibTrans" presStyleLbl="sibTrans2D1" presStyleIdx="3" presStyleCnt="4"/>
      <dgm:spPr/>
    </dgm:pt>
    <dgm:pt modelId="{C0C5F94A-07C7-45D1-B6A4-3FE8B832E1F3}" type="pres">
      <dgm:prSet presAssocID="{9BC1B03A-2129-46E4-9E5F-BD54E7DF45E5}" presName="connTx" presStyleLbl="sibTrans2D1" presStyleIdx="3" presStyleCnt="4"/>
      <dgm:spPr/>
    </dgm:pt>
    <dgm:pt modelId="{F802F69D-40BB-4FF0-BC99-24310A904356}" type="pres">
      <dgm:prSet presAssocID="{62266C16-57A0-44DD-90BF-E30762F24CD1}" presName="composite" presStyleCnt="0"/>
      <dgm:spPr/>
    </dgm:pt>
    <dgm:pt modelId="{3257C4BE-88E7-4E02-8F9A-3436EEDBA1A0}" type="pres">
      <dgm:prSet presAssocID="{62266C16-57A0-44DD-90BF-E30762F24CD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D2A51-77A3-47BA-AC41-9AD900C02E78}" type="pres">
      <dgm:prSet presAssocID="{62266C16-57A0-44DD-90BF-E30762F24CD1}" presName="parSh" presStyleLbl="node1" presStyleIdx="4" presStyleCnt="5"/>
      <dgm:spPr/>
    </dgm:pt>
    <dgm:pt modelId="{88DAAE15-C22C-460E-B5EE-6A68FE242F7F}" type="pres">
      <dgm:prSet presAssocID="{62266C16-57A0-44DD-90BF-E30762F24CD1}" presName="desTx" presStyleLbl="fgAcc1" presStyleIdx="4" presStyleCnt="5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4" destOrd="0" parTransId="{C12C4C60-F4CF-4E82-8B9A-237D9992B099}" sibTransId="{FE53A692-BCF1-48E5-AF1A-F5CF3F911555}"/>
    <dgm:cxn modelId="{1664F40B-CC37-4A85-8531-1D319BC1E1E3}" srcId="{9A21178D-AC88-4098-B957-D2C4B1CF1022}" destId="{5BF89393-C1EE-439D-9349-B20C438A71B1}" srcOrd="2" destOrd="0" parTransId="{19168305-D18D-4B47-8BDB-0893A52A93AA}" sibTransId="{273786ED-D42F-43FE-8DB3-D5DA65E9E0F7}"/>
    <dgm:cxn modelId="{7E88D80F-EF91-4E91-8DDF-3AD38D773001}" type="presOf" srcId="{BFEFC78C-409D-414E-AA01-ABB86C11B865}" destId="{D715E3BC-C063-4D65-ACFF-2BE42BF20756}" srcOrd="0" destOrd="0" presId="urn:microsoft.com/office/officeart/2005/8/layout/process3"/>
    <dgm:cxn modelId="{53F32710-169E-44C3-B713-20864B4331CE}" type="presOf" srcId="{BF3B6EAC-3A17-45FF-86E0-CC01BF1CB1C5}" destId="{DA2084B8-72B2-4C66-BAAA-AA697D2FBF8D}" srcOrd="1" destOrd="0" presId="urn:microsoft.com/office/officeart/2005/8/layout/process3"/>
    <dgm:cxn modelId="{9DC39812-6C27-4AF8-941C-C00AEF5962B8}" type="presOf" srcId="{0E618C2F-803A-4E81-914B-2D46DD1EAAD0}" destId="{21EC0280-EE91-44EE-902D-C5F216B63364}" srcOrd="0" destOrd="0" presId="urn:microsoft.com/office/officeart/2005/8/layout/process3"/>
    <dgm:cxn modelId="{5390E21D-4FC3-46E3-AAB7-643836082D55}" type="presOf" srcId="{912B247B-1954-4101-B640-958997BEDE94}" destId="{88DAAE15-C22C-460E-B5EE-6A68FE242F7F}" srcOrd="0" destOrd="2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0" destOrd="0" parTransId="{C63CF70D-2D33-41CA-860A-0AC1FD5E66A4}" sibTransId="{E7B60342-27D7-43BB-B2C8-540F8BEE4226}"/>
    <dgm:cxn modelId="{18DDF126-5719-4AAC-9283-7B6EB49A7BFB}" srcId="{62266C16-57A0-44DD-90BF-E30762F24CD1}" destId="{912B247B-1954-4101-B640-958997BEDE94}" srcOrd="2" destOrd="0" parTransId="{E0516F81-7768-4864-BBA7-F89752601875}" sibTransId="{6BD37F07-7BC1-4788-8981-B377A858E03D}"/>
    <dgm:cxn modelId="{715ECC27-B148-4748-910F-FD563EFD716D}" type="presOf" srcId="{FF401D7E-4325-4AEB-9A29-6A6086F0F4C5}" destId="{4DD538D5-C637-4446-9E3C-AF24BE89D686}" srcOrd="0" destOrd="1" presId="urn:microsoft.com/office/officeart/2005/8/layout/process3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78B24734-BEA1-4840-9DB6-EB7FFB300DEF}" type="presOf" srcId="{EF9078FB-C31D-417E-A5E3-67AFE5A4252A}" destId="{8B2D5C39-6FAF-418A-94C9-068C4A431221}" srcOrd="0" destOrd="0" presId="urn:microsoft.com/office/officeart/2005/8/layout/process3"/>
    <dgm:cxn modelId="{B272B234-6323-4D68-AA11-4EB27209E1D1}" type="presOf" srcId="{515EA69E-9BB5-4BDD-89F5-F2C1FC097A08}" destId="{D715E3BC-C063-4D65-ACFF-2BE42BF20756}" srcOrd="0" destOrd="1" presId="urn:microsoft.com/office/officeart/2005/8/layout/process3"/>
    <dgm:cxn modelId="{FE0FD034-A45F-4AF5-9EDD-5D2F0122B824}" type="presOf" srcId="{19A41FF4-F217-46D9-ACA9-04A818F851D9}" destId="{D715E3BC-C063-4D65-ACFF-2BE42BF20756}" srcOrd="0" destOrd="2" presId="urn:microsoft.com/office/officeart/2005/8/layout/process3"/>
    <dgm:cxn modelId="{ACFC2C38-0351-43BB-B428-B1BCEA4FCF87}" srcId="{75FCF811-E5CC-448B-8A1D-76CF11C6F0E7}" destId="{EF9078FB-C31D-417E-A5E3-67AFE5A4252A}" srcOrd="1" destOrd="0" parTransId="{74BFEA63-F381-4B46-80DB-901D39D74CB9}" sibTransId="{537B4242-097A-4722-BA4B-DF7A6B358ECD}"/>
    <dgm:cxn modelId="{EDFC8039-E828-48A0-83DF-BA3100024D66}" srcId="{B492FAD3-E307-4FCE-9283-054C3DAD547D}" destId="{6A73E702-E6CD-454B-B2BA-A19BA9D7DE84}" srcOrd="0" destOrd="0" parTransId="{1A338EAB-6F28-4AEE-8BE5-43AF2ED6C2FE}" sibTransId="{B4AD1346-7074-4BFB-9C8F-FADA764D4E7D}"/>
    <dgm:cxn modelId="{70824E3B-7513-478A-8434-B500FA4DCA8A}" srcId="{EF9078FB-C31D-417E-A5E3-67AFE5A4252A}" destId="{FF401D7E-4325-4AEB-9A29-6A6086F0F4C5}" srcOrd="1" destOrd="0" parTransId="{AF197089-A0FC-4B64-8BA5-EF1FB892946F}" sibTransId="{76089B61-A12F-46C3-875B-C2E94E87D81B}"/>
    <dgm:cxn modelId="{1801613C-169B-4D96-8036-6C23CEE886EB}" type="presOf" srcId="{5BF89393-C1EE-439D-9349-B20C438A71B1}" destId="{573F0CBF-1C26-4E1F-8294-A2B85AC34838}" srcOrd="0" destOrd="2" presId="urn:microsoft.com/office/officeart/2005/8/layout/process3"/>
    <dgm:cxn modelId="{C8BF5440-EF80-4F5C-98FD-21C412D5E33B}" type="presOf" srcId="{537B4242-097A-4722-BA4B-DF7A6B358ECD}" destId="{61132F4F-75B0-474B-BE3E-038817EC1FD6}" srcOrd="1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9E0A8A60-3CB6-4F34-9B98-8D76804476C4}" type="presOf" srcId="{346EE75A-E63C-42FB-8BAA-32D43D51C5DE}" destId="{A1880456-58A6-412B-8B0D-68199E27D7BC}" srcOrd="1" destOrd="0" presId="urn:microsoft.com/office/officeart/2005/8/layout/process3"/>
    <dgm:cxn modelId="{134E1C61-B17A-479B-A78D-3340893BB1E7}" srcId="{9A21178D-AC88-4098-B957-D2C4B1CF1022}" destId="{03E7FDC3-54FA-443E-95F3-A82B9D92573A}" srcOrd="1" destOrd="0" parTransId="{D0C041ED-A533-44D9-956F-2D98A1612643}" sibTransId="{3BB55F09-4074-45B0-9150-6CFF034158BB}"/>
    <dgm:cxn modelId="{788BC762-D6CB-4EF0-9C00-E757E85A0812}" type="presOf" srcId="{9A533604-2AFF-4EFE-AA85-9FD95755B96E}" destId="{2A265C72-E999-4EA5-902D-D7EA82D446C9}" srcOrd="0" destOrd="1" presId="urn:microsoft.com/office/officeart/2005/8/layout/process3"/>
    <dgm:cxn modelId="{D6CE154E-2A21-4B0C-811F-0CF262203E21}" type="presOf" srcId="{537B4242-097A-4722-BA4B-DF7A6B358ECD}" destId="{E6860BEC-E23F-44E1-9DDF-E1BC5CBD02A2}" srcOrd="0" destOrd="0" presId="urn:microsoft.com/office/officeart/2005/8/layout/process3"/>
    <dgm:cxn modelId="{E386554F-915D-4B7F-8CF4-094EC6245CF1}" type="presOf" srcId="{DAA426B2-C894-42F0-A86A-A1D611FD9382}" destId="{88DAAE15-C22C-460E-B5EE-6A68FE242F7F}" srcOrd="0" destOrd="0" presId="urn:microsoft.com/office/officeart/2005/8/layout/process3"/>
    <dgm:cxn modelId="{D32CFC7C-AE67-4BC1-B9E5-AB4576C138B4}" type="presOf" srcId="{62266C16-57A0-44DD-90BF-E30762F24CD1}" destId="{333D2A51-77A3-47BA-AC41-9AD900C02E78}" srcOrd="1" destOrd="0" presId="urn:microsoft.com/office/officeart/2005/8/layout/process3"/>
    <dgm:cxn modelId="{148E2681-562B-4E7B-ABA9-3D99A00A7404}" type="presOf" srcId="{03E7FDC3-54FA-443E-95F3-A82B9D92573A}" destId="{573F0CBF-1C26-4E1F-8294-A2B85AC34838}" srcOrd="0" destOrd="1" presId="urn:microsoft.com/office/officeart/2005/8/layout/process3"/>
    <dgm:cxn modelId="{D09EF48A-AE9D-486B-AD9B-415E96B1E3AC}" type="presOf" srcId="{C1ED88BF-9F86-4464-A897-D44AE2BA28A8}" destId="{4DD538D5-C637-4446-9E3C-AF24BE89D686}" srcOrd="0" destOrd="0" presId="urn:microsoft.com/office/officeart/2005/8/layout/process3"/>
    <dgm:cxn modelId="{1B43148F-9FAB-4906-BA87-28EEA4D239F1}" srcId="{75FCF811-E5CC-448B-8A1D-76CF11C6F0E7}" destId="{B492FAD3-E307-4FCE-9283-054C3DAD547D}" srcOrd="2" destOrd="0" parTransId="{E93D9F53-F1B1-4A0F-9646-6859A5F6EAA5}" sibTransId="{0E618C2F-803A-4E81-914B-2D46DD1EAAD0}"/>
    <dgm:cxn modelId="{F1598596-BD9A-4069-BFA8-5C6F66271401}" type="presOf" srcId="{9A21178D-AC88-4098-B957-D2C4B1CF1022}" destId="{B9024841-33B3-483A-BB5F-C62E3CFDB50A}" srcOrd="0" destOrd="0" presId="urn:microsoft.com/office/officeart/2005/8/layout/process3"/>
    <dgm:cxn modelId="{2E7D309B-6B21-49B2-A8E3-E1317D5E75F4}" type="presOf" srcId="{B492FAD3-E307-4FCE-9283-054C3DAD547D}" destId="{7AFD45F7-7D3D-4712-8405-04577E07F5BD}" srcOrd="0" destOrd="0" presId="urn:microsoft.com/office/officeart/2005/8/layout/process3"/>
    <dgm:cxn modelId="{6AF1F5A2-4748-40B3-A702-1066DFEE5E58}" type="presOf" srcId="{B492FAD3-E307-4FCE-9283-054C3DAD547D}" destId="{8D229FD6-C9DD-4117-B944-DA86B6EA6303}" srcOrd="1" destOrd="0" presId="urn:microsoft.com/office/officeart/2005/8/layout/process3"/>
    <dgm:cxn modelId="{2E97FFA9-BDF0-4066-9BB5-7705468C0490}" srcId="{62266C16-57A0-44DD-90BF-E30762F24CD1}" destId="{0546C1A0-A4DF-42EB-A79E-F22184E7D187}" srcOrd="1" destOrd="0" parTransId="{ACA9FA7C-AFEC-47D4-ACA2-BEB964AF6AAB}" sibTransId="{C979EE71-6719-4E4A-A667-C23096702555}"/>
    <dgm:cxn modelId="{4042CFB5-7963-4ADE-AF1F-DC306B094E96}" type="presOf" srcId="{75FCF811-E5CC-448B-8A1D-76CF11C6F0E7}" destId="{8886C787-26DD-44F1-ABB8-B5E5A526A061}" srcOrd="0" destOrd="0" presId="urn:microsoft.com/office/officeart/2005/8/layout/process3"/>
    <dgm:cxn modelId="{D95DEDB7-D2A6-4B2C-8ACD-2E307A483032}" type="presOf" srcId="{9BC1B03A-2129-46E4-9E5F-BD54E7DF45E5}" destId="{0DF93611-4CF0-4F74-984C-6E6FE4FBE107}" srcOrd="0" destOrd="0" presId="urn:microsoft.com/office/officeart/2005/8/layout/process3"/>
    <dgm:cxn modelId="{B8BC9DB9-4F37-448D-A727-193F8AE5CC9A}" type="presOf" srcId="{0546C1A0-A4DF-42EB-A79E-F22184E7D187}" destId="{88DAAE15-C22C-460E-B5EE-6A68FE242F7F}" srcOrd="0" destOrd="1" presId="urn:microsoft.com/office/officeart/2005/8/layout/process3"/>
    <dgm:cxn modelId="{514383BC-A6A0-4D7C-BD2B-AE0A86B81BD4}" type="presOf" srcId="{EF9078FB-C31D-417E-A5E3-67AFE5A4252A}" destId="{C9CAD131-FA7E-4A81-B0D3-0FB21028038F}" srcOrd="1" destOrd="0" presId="urn:microsoft.com/office/officeart/2005/8/layout/process3"/>
    <dgm:cxn modelId="{CE6695C2-C286-466A-8854-1BD225B6DD64}" type="presOf" srcId="{9BC1B03A-2129-46E4-9E5F-BD54E7DF45E5}" destId="{C0C5F94A-07C7-45D1-B6A4-3FE8B832E1F3}" srcOrd="1" destOrd="0" presId="urn:microsoft.com/office/officeart/2005/8/layout/process3"/>
    <dgm:cxn modelId="{A69B76C8-F5DE-4DC2-A2D8-465E6F115F82}" srcId="{346EE75A-E63C-42FB-8BAA-32D43D51C5DE}" destId="{515EA69E-9BB5-4BDD-89F5-F2C1FC097A08}" srcOrd="1" destOrd="0" parTransId="{8D9F875C-1D18-4AB3-BF8A-4EE64B312EED}" sibTransId="{B88F0F3D-206B-4EE4-A247-66540E66C68A}"/>
    <dgm:cxn modelId="{09CD51CA-02D7-4373-A314-9BD7A4AA3B40}" type="presOf" srcId="{62266C16-57A0-44DD-90BF-E30762F24CD1}" destId="{3257C4BE-88E7-4E02-8F9A-3436EEDBA1A0}" srcOrd="0" destOrd="0" presId="urn:microsoft.com/office/officeart/2005/8/layout/process3"/>
    <dgm:cxn modelId="{C9199BCB-E5AD-49E2-899F-8BE4C2970AAB}" type="presOf" srcId="{346EE75A-E63C-42FB-8BAA-32D43D51C5DE}" destId="{1D1F76B9-B4B1-43B0-BF79-EE783311C4F7}" srcOrd="0" destOrd="0" presId="urn:microsoft.com/office/officeart/2005/8/layout/process3"/>
    <dgm:cxn modelId="{617D0CD9-3991-445A-A8A6-5A75CCB248CE}" type="presOf" srcId="{9A21178D-AC88-4098-B957-D2C4B1CF1022}" destId="{52288999-D86A-497F-AA0E-73D0893475A2}" srcOrd="1" destOrd="0" presId="urn:microsoft.com/office/officeart/2005/8/layout/process3"/>
    <dgm:cxn modelId="{CF976FD9-F483-4A13-9F92-995C381E6F9D}" type="presOf" srcId="{6D09E750-06B3-47E2-B59A-C668282FBFE3}" destId="{573F0CBF-1C26-4E1F-8294-A2B85AC34838}" srcOrd="0" destOrd="0" presId="urn:microsoft.com/office/officeart/2005/8/layout/process3"/>
    <dgm:cxn modelId="{3E5207DA-01BF-4E64-93DC-57D534394834}" type="presOf" srcId="{BF3B6EAC-3A17-45FF-86E0-CC01BF1CB1C5}" destId="{876BA7C0-5F73-4B1A-8920-6F581B12DEB5}" srcOrd="0" destOrd="0" presId="urn:microsoft.com/office/officeart/2005/8/layout/process3"/>
    <dgm:cxn modelId="{116AF2DF-DFCF-4B53-8764-31B3A4C4E40D}" srcId="{75FCF811-E5CC-448B-8A1D-76CF11C6F0E7}" destId="{346EE75A-E63C-42FB-8BAA-32D43D51C5DE}" srcOrd="3" destOrd="0" parTransId="{C33A45C1-DBAC-40D1-95F0-EBB0E1D3DDD4}" sibTransId="{9BC1B03A-2129-46E4-9E5F-BD54E7DF45E5}"/>
    <dgm:cxn modelId="{6D86F5E2-E4B0-4472-91A7-C86E83DFF972}" type="presOf" srcId="{0E618C2F-803A-4E81-914B-2D46DD1EAAD0}" destId="{E828C448-3A7F-44C0-8024-6DC31A13A048}" srcOrd="1" destOrd="0" presId="urn:microsoft.com/office/officeart/2005/8/layout/process3"/>
    <dgm:cxn modelId="{0E1138EA-3BC7-456B-828A-6137C7C17E66}" srcId="{346EE75A-E63C-42FB-8BAA-32D43D51C5DE}" destId="{19A41FF4-F217-46D9-ACA9-04A818F851D9}" srcOrd="2" destOrd="0" parTransId="{6165EEEA-905D-4001-8EDB-ED1D08472F5B}" sibTransId="{881964C7-78D1-43B3-BEF8-1A7422CB1F6B}"/>
    <dgm:cxn modelId="{958CA5FE-1FC2-4852-874D-4909ED6A21D0}" srcId="{B492FAD3-E307-4FCE-9283-054C3DAD547D}" destId="{9A533604-2AFF-4EFE-AA85-9FD95755B96E}" srcOrd="1" destOrd="0" parTransId="{0DDA5E69-F53C-4276-B30D-5A730A8A288F}" sibTransId="{A128DBB4-49B3-42ED-B728-308A637264DA}"/>
    <dgm:cxn modelId="{D23C53FF-512C-4B5F-BDE2-997E0AB69021}" type="presOf" srcId="{6A73E702-E6CD-454B-B2BA-A19BA9D7DE84}" destId="{2A265C72-E999-4EA5-902D-D7EA82D446C9}" srcOrd="0" destOrd="0" presId="urn:microsoft.com/office/officeart/2005/8/layout/process3"/>
    <dgm:cxn modelId="{97FCDE2C-3690-4085-8F28-EB3EFCA58F9C}" type="presParOf" srcId="{8886C787-26DD-44F1-ABB8-B5E5A526A061}" destId="{C70B5D1D-1738-45D6-B24E-AB93B61F74B5}" srcOrd="0" destOrd="0" presId="urn:microsoft.com/office/officeart/2005/8/layout/process3"/>
    <dgm:cxn modelId="{9B3B3D8E-DBDA-4077-96D9-7FFFA12408D4}" type="presParOf" srcId="{C70B5D1D-1738-45D6-B24E-AB93B61F74B5}" destId="{B9024841-33B3-483A-BB5F-C62E3CFDB50A}" srcOrd="0" destOrd="0" presId="urn:microsoft.com/office/officeart/2005/8/layout/process3"/>
    <dgm:cxn modelId="{08D016D8-59B5-4BCC-9DC5-604F596C2F1A}" type="presParOf" srcId="{C70B5D1D-1738-45D6-B24E-AB93B61F74B5}" destId="{52288999-D86A-497F-AA0E-73D0893475A2}" srcOrd="1" destOrd="0" presId="urn:microsoft.com/office/officeart/2005/8/layout/process3"/>
    <dgm:cxn modelId="{4C6C43E2-2861-4F4F-AC12-5CA598120BE5}" type="presParOf" srcId="{C70B5D1D-1738-45D6-B24E-AB93B61F74B5}" destId="{573F0CBF-1C26-4E1F-8294-A2B85AC34838}" srcOrd="2" destOrd="0" presId="urn:microsoft.com/office/officeart/2005/8/layout/process3"/>
    <dgm:cxn modelId="{2C650FE1-F687-4EC7-ABDC-174DFA946DDA}" type="presParOf" srcId="{8886C787-26DD-44F1-ABB8-B5E5A526A061}" destId="{876BA7C0-5F73-4B1A-8920-6F581B12DEB5}" srcOrd="1" destOrd="0" presId="urn:microsoft.com/office/officeart/2005/8/layout/process3"/>
    <dgm:cxn modelId="{968FF105-41E1-4EF8-A912-8DD6DC6CD637}" type="presParOf" srcId="{876BA7C0-5F73-4B1A-8920-6F581B12DEB5}" destId="{DA2084B8-72B2-4C66-BAAA-AA697D2FBF8D}" srcOrd="0" destOrd="0" presId="urn:microsoft.com/office/officeart/2005/8/layout/process3"/>
    <dgm:cxn modelId="{91D8D82A-401B-410B-902C-5E88254899DB}" type="presParOf" srcId="{8886C787-26DD-44F1-ABB8-B5E5A526A061}" destId="{AF02F648-DC6D-475B-9782-86AAD1DE9B34}" srcOrd="2" destOrd="0" presId="urn:microsoft.com/office/officeart/2005/8/layout/process3"/>
    <dgm:cxn modelId="{FE0FFC7B-B23C-4AFE-AD66-6E8263A100A7}" type="presParOf" srcId="{AF02F648-DC6D-475B-9782-86AAD1DE9B34}" destId="{8B2D5C39-6FAF-418A-94C9-068C4A431221}" srcOrd="0" destOrd="0" presId="urn:microsoft.com/office/officeart/2005/8/layout/process3"/>
    <dgm:cxn modelId="{0CB4E356-FD3C-41B9-9847-BDEA2C3E737E}" type="presParOf" srcId="{AF02F648-DC6D-475B-9782-86AAD1DE9B34}" destId="{C9CAD131-FA7E-4A81-B0D3-0FB21028038F}" srcOrd="1" destOrd="0" presId="urn:microsoft.com/office/officeart/2005/8/layout/process3"/>
    <dgm:cxn modelId="{CEED8679-585A-4BBE-AF59-8A746A5AD187}" type="presParOf" srcId="{AF02F648-DC6D-475B-9782-86AAD1DE9B34}" destId="{4DD538D5-C637-4446-9E3C-AF24BE89D686}" srcOrd="2" destOrd="0" presId="urn:microsoft.com/office/officeart/2005/8/layout/process3"/>
    <dgm:cxn modelId="{3717B54A-21D9-40DB-A186-A5426EC09251}" type="presParOf" srcId="{8886C787-26DD-44F1-ABB8-B5E5A526A061}" destId="{E6860BEC-E23F-44E1-9DDF-E1BC5CBD02A2}" srcOrd="3" destOrd="0" presId="urn:microsoft.com/office/officeart/2005/8/layout/process3"/>
    <dgm:cxn modelId="{5E254E36-AB1D-4B6D-9F93-AFDE9EF424CA}" type="presParOf" srcId="{E6860BEC-E23F-44E1-9DDF-E1BC5CBD02A2}" destId="{61132F4F-75B0-474B-BE3E-038817EC1FD6}" srcOrd="0" destOrd="0" presId="urn:microsoft.com/office/officeart/2005/8/layout/process3"/>
    <dgm:cxn modelId="{A6E0D7FC-782F-4F01-864D-E55EE642F2F1}" type="presParOf" srcId="{8886C787-26DD-44F1-ABB8-B5E5A526A061}" destId="{FBA50071-90D1-4020-A250-524106779942}" srcOrd="4" destOrd="0" presId="urn:microsoft.com/office/officeart/2005/8/layout/process3"/>
    <dgm:cxn modelId="{B85D65F8-6F88-4CFF-A0BD-D57BFA37222B}" type="presParOf" srcId="{FBA50071-90D1-4020-A250-524106779942}" destId="{7AFD45F7-7D3D-4712-8405-04577E07F5BD}" srcOrd="0" destOrd="0" presId="urn:microsoft.com/office/officeart/2005/8/layout/process3"/>
    <dgm:cxn modelId="{46F73144-9704-4A85-ABDF-3AEA4BC901C1}" type="presParOf" srcId="{FBA50071-90D1-4020-A250-524106779942}" destId="{8D229FD6-C9DD-4117-B944-DA86B6EA6303}" srcOrd="1" destOrd="0" presId="urn:microsoft.com/office/officeart/2005/8/layout/process3"/>
    <dgm:cxn modelId="{29B04391-BE5F-46FC-851E-E1A09147382E}" type="presParOf" srcId="{FBA50071-90D1-4020-A250-524106779942}" destId="{2A265C72-E999-4EA5-902D-D7EA82D446C9}" srcOrd="2" destOrd="0" presId="urn:microsoft.com/office/officeart/2005/8/layout/process3"/>
    <dgm:cxn modelId="{DACBBA13-1D8B-48A1-9719-643A2C1762CB}" type="presParOf" srcId="{8886C787-26DD-44F1-ABB8-B5E5A526A061}" destId="{21EC0280-EE91-44EE-902D-C5F216B63364}" srcOrd="5" destOrd="0" presId="urn:microsoft.com/office/officeart/2005/8/layout/process3"/>
    <dgm:cxn modelId="{0F435842-4CF8-47AB-8475-E4BF22F6793E}" type="presParOf" srcId="{21EC0280-EE91-44EE-902D-C5F216B63364}" destId="{E828C448-3A7F-44C0-8024-6DC31A13A048}" srcOrd="0" destOrd="0" presId="urn:microsoft.com/office/officeart/2005/8/layout/process3"/>
    <dgm:cxn modelId="{65F8FB31-C189-496C-ABCD-889465D3DAC7}" type="presParOf" srcId="{8886C787-26DD-44F1-ABB8-B5E5A526A061}" destId="{76D6B37E-BB37-4395-B652-B4436F1AFCB7}" srcOrd="6" destOrd="0" presId="urn:microsoft.com/office/officeart/2005/8/layout/process3"/>
    <dgm:cxn modelId="{5F9EFBB0-9F5A-46A7-97F8-11E8DEF4EEF8}" type="presParOf" srcId="{76D6B37E-BB37-4395-B652-B4436F1AFCB7}" destId="{1D1F76B9-B4B1-43B0-BF79-EE783311C4F7}" srcOrd="0" destOrd="0" presId="urn:microsoft.com/office/officeart/2005/8/layout/process3"/>
    <dgm:cxn modelId="{D059D668-C1A0-4AC9-9C10-E73CE11A650D}" type="presParOf" srcId="{76D6B37E-BB37-4395-B652-B4436F1AFCB7}" destId="{A1880456-58A6-412B-8B0D-68199E27D7BC}" srcOrd="1" destOrd="0" presId="urn:microsoft.com/office/officeart/2005/8/layout/process3"/>
    <dgm:cxn modelId="{D26354F1-91ED-469A-B8FB-BAF3B90ED6B3}" type="presParOf" srcId="{76D6B37E-BB37-4395-B652-B4436F1AFCB7}" destId="{D715E3BC-C063-4D65-ACFF-2BE42BF20756}" srcOrd="2" destOrd="0" presId="urn:microsoft.com/office/officeart/2005/8/layout/process3"/>
    <dgm:cxn modelId="{BAE9E530-F767-477E-9931-BD17FD9D5DAE}" type="presParOf" srcId="{8886C787-26DD-44F1-ABB8-B5E5A526A061}" destId="{0DF93611-4CF0-4F74-984C-6E6FE4FBE107}" srcOrd="7" destOrd="0" presId="urn:microsoft.com/office/officeart/2005/8/layout/process3"/>
    <dgm:cxn modelId="{5AAD2DE6-D6D5-4BCE-8019-B3706D856CB1}" type="presParOf" srcId="{0DF93611-4CF0-4F74-984C-6E6FE4FBE107}" destId="{C0C5F94A-07C7-45D1-B6A4-3FE8B832E1F3}" srcOrd="0" destOrd="0" presId="urn:microsoft.com/office/officeart/2005/8/layout/process3"/>
    <dgm:cxn modelId="{47CFB263-6FFF-49C8-BD7D-98F7DA8E81D8}" type="presParOf" srcId="{8886C787-26DD-44F1-ABB8-B5E5A526A061}" destId="{F802F69D-40BB-4FF0-BC99-24310A904356}" srcOrd="8" destOrd="0" presId="urn:microsoft.com/office/officeart/2005/8/layout/process3"/>
    <dgm:cxn modelId="{D3261A67-45A0-4B3E-95C8-36D7F62A61AE}" type="presParOf" srcId="{F802F69D-40BB-4FF0-BC99-24310A904356}" destId="{3257C4BE-88E7-4E02-8F9A-3436EEDBA1A0}" srcOrd="0" destOrd="0" presId="urn:microsoft.com/office/officeart/2005/8/layout/process3"/>
    <dgm:cxn modelId="{C2EB5FCC-757C-4967-A539-B5614C082E5B}" type="presParOf" srcId="{F802F69D-40BB-4FF0-BC99-24310A904356}" destId="{333D2A51-77A3-47BA-AC41-9AD900C02E78}" srcOrd="1" destOrd="0" presId="urn:microsoft.com/office/officeart/2005/8/layout/process3"/>
    <dgm:cxn modelId="{8815C48A-B9DA-471B-A638-614D175FEF3B}" type="presParOf" srcId="{F802F69D-40BB-4FF0-BC99-24310A904356}" destId="{88DAAE15-C22C-460E-B5EE-6A68FE242F7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29.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D062BA49-5F62-4BEE-B18F-9106407663B6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861A6791-779B-4189-963B-489B90E95523}" type="pres">
      <dgm:prSet presAssocID="{1E64AECA-0F00-4E4F-997F-019E929EE783}" presName="composite" presStyleCnt="0"/>
      <dgm:spPr/>
    </dgm:pt>
    <dgm:pt modelId="{16DC5E2C-AA0C-4D3D-A814-6BB76C198A14}" type="pres">
      <dgm:prSet presAssocID="{1E64AECA-0F00-4E4F-997F-019E929EE78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0B0E3B-5E2C-416E-9FF9-AE3C40FF75E5}" type="pres">
      <dgm:prSet presAssocID="{1E64AECA-0F00-4E4F-997F-019E929EE783}" presName="parSh" presStyleLbl="node1" presStyleIdx="0" presStyleCnt="4"/>
      <dgm:spPr/>
    </dgm:pt>
    <dgm:pt modelId="{C4953700-2CDA-4741-BE66-B27721F8A343}" type="pres">
      <dgm:prSet presAssocID="{1E64AECA-0F00-4E4F-997F-019E929EE783}" presName="desTx" presStyleLbl="fgAcc1" presStyleIdx="0" presStyleCnt="4">
        <dgm:presLayoutVars>
          <dgm:bulletEnabled val="1"/>
        </dgm:presLayoutVars>
      </dgm:prSet>
      <dgm:spPr/>
    </dgm:pt>
    <dgm:pt modelId="{BC932515-20E1-4C4C-A42B-79470B323F50}" type="pres">
      <dgm:prSet presAssocID="{D96CEA08-AD2E-4189-A8EA-A4DBC841CF9C}" presName="sibTrans" presStyleLbl="sibTrans2D1" presStyleIdx="0" presStyleCnt="3"/>
      <dgm:spPr/>
    </dgm:pt>
    <dgm:pt modelId="{48EA79C0-66B0-4245-8712-3F81C1283320}" type="pres">
      <dgm:prSet presAssocID="{D96CEA08-AD2E-4189-A8EA-A4DBC841CF9C}" presName="connTx" presStyleLbl="sibTrans2D1" presStyleIdx="0" presStyleCnt="3"/>
      <dgm:spPr/>
    </dgm:pt>
    <dgm:pt modelId="{9D3BE9EB-F250-42B2-817F-A4A70E8AE6FE}" type="pres">
      <dgm:prSet presAssocID="{E03D556B-4C85-4195-818F-741D1AD0BDCB}" presName="composite" presStyleCnt="0"/>
      <dgm:spPr/>
    </dgm:pt>
    <dgm:pt modelId="{535B861B-BCD8-40C9-8639-3C55CC41F2D6}" type="pres">
      <dgm:prSet presAssocID="{E03D556B-4C85-4195-818F-741D1AD0BD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A91A6-48E7-42EC-946D-465DAF20965B}" type="pres">
      <dgm:prSet presAssocID="{E03D556B-4C85-4195-818F-741D1AD0BDCB}" presName="parSh" presStyleLbl="node1" presStyleIdx="1" presStyleCnt="4"/>
      <dgm:spPr/>
    </dgm:pt>
    <dgm:pt modelId="{4E4C1063-FC8F-4D02-9102-4DA923F05145}" type="pres">
      <dgm:prSet presAssocID="{E03D556B-4C85-4195-818F-741D1AD0BDCB}" presName="desTx" presStyleLbl="fgAcc1" presStyleIdx="1" presStyleCnt="4">
        <dgm:presLayoutVars>
          <dgm:bulletEnabled val="1"/>
        </dgm:presLayoutVars>
      </dgm:prSet>
      <dgm:spPr/>
    </dgm:pt>
    <dgm:pt modelId="{8D875F74-6395-46EE-A296-9705C7E2BA2C}" type="pres">
      <dgm:prSet presAssocID="{123ABBA2-436D-4612-BB0E-BE6B40F444F8}" presName="sibTrans" presStyleLbl="sibTrans2D1" presStyleIdx="1" presStyleCnt="3"/>
      <dgm:spPr/>
    </dgm:pt>
    <dgm:pt modelId="{D8D1A81D-16BC-4B73-BF05-308D49D162EE}" type="pres">
      <dgm:prSet presAssocID="{123ABBA2-436D-4612-BB0E-BE6B40F444F8}" presName="connTx" presStyleLbl="sibTrans2D1" presStyleIdx="1" presStyleCnt="3"/>
      <dgm:spPr/>
    </dgm:pt>
    <dgm:pt modelId="{B6F59B10-D7D3-432C-BC52-D7C3FC707925}" type="pres">
      <dgm:prSet presAssocID="{62266C16-57A0-44DD-90BF-E30762F24CD1}" presName="composite" presStyleCnt="0"/>
      <dgm:spPr/>
    </dgm:pt>
    <dgm:pt modelId="{0B4321C8-7D4A-48F1-BF58-3BD9AA71FA51}" type="pres">
      <dgm:prSet presAssocID="{62266C16-57A0-44DD-90BF-E30762F24C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A96D4A-B868-4B82-8BB2-4B9EAA495112}" type="pres">
      <dgm:prSet presAssocID="{62266C16-57A0-44DD-90BF-E30762F24CD1}" presName="parSh" presStyleLbl="node1" presStyleIdx="2" presStyleCnt="4"/>
      <dgm:spPr/>
    </dgm:pt>
    <dgm:pt modelId="{D886A8C2-D23A-44F0-8363-A75D4AD79FCA}" type="pres">
      <dgm:prSet presAssocID="{62266C16-57A0-44DD-90BF-E30762F24CD1}" presName="desTx" presStyleLbl="fgAcc1" presStyleIdx="2" presStyleCnt="4">
        <dgm:presLayoutVars>
          <dgm:bulletEnabled val="1"/>
        </dgm:presLayoutVars>
      </dgm:prSet>
      <dgm:spPr/>
    </dgm:pt>
    <dgm:pt modelId="{EED57C99-D624-4731-B17C-915AC565453D}" type="pres">
      <dgm:prSet presAssocID="{FE53A692-BCF1-48E5-AF1A-F5CF3F911555}" presName="sibTrans" presStyleLbl="sibTrans2D1" presStyleIdx="2" presStyleCnt="3"/>
      <dgm:spPr/>
    </dgm:pt>
    <dgm:pt modelId="{A2491158-8C6C-4DF5-85C0-84AD876C2C7F}" type="pres">
      <dgm:prSet presAssocID="{FE53A692-BCF1-48E5-AF1A-F5CF3F911555}" presName="connTx" presStyleLbl="sibTrans2D1" presStyleIdx="2" presStyleCnt="3"/>
      <dgm:spPr/>
    </dgm:pt>
    <dgm:pt modelId="{28C905E4-5636-44A1-8A75-BE09CF19E94D}" type="pres">
      <dgm:prSet presAssocID="{0BEAEBD2-0191-4674-90F0-D1FF72C29A9C}" presName="composite" presStyleCnt="0"/>
      <dgm:spPr/>
    </dgm:pt>
    <dgm:pt modelId="{7479527A-9A09-4B84-A6F8-2E9D7314D108}" type="pres">
      <dgm:prSet presAssocID="{0BEAEBD2-0191-4674-90F0-D1FF72C29A9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F922B69-9361-49C1-8CAE-56AD6F5ABFFE}" type="pres">
      <dgm:prSet presAssocID="{0BEAEBD2-0191-4674-90F0-D1FF72C29A9C}" presName="parSh" presStyleLbl="node1" presStyleIdx="3" presStyleCnt="4"/>
      <dgm:spPr/>
    </dgm:pt>
    <dgm:pt modelId="{DA5D23C2-B76B-4B6D-8D56-F691542B4211}" type="pres">
      <dgm:prSet presAssocID="{0BEAEBD2-0191-4674-90F0-D1FF72C29A9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2" destOrd="0" parTransId="{C12C4C60-F4CF-4E82-8B9A-237D9992B099}" sibTransId="{FE53A692-BCF1-48E5-AF1A-F5CF3F911555}"/>
    <dgm:cxn modelId="{04484303-4E1B-4BB6-B908-4982C5447EEA}" type="presOf" srcId="{62266C16-57A0-44DD-90BF-E30762F24CD1}" destId="{5CA96D4A-B868-4B82-8BB2-4B9EAA495112}" srcOrd="1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01B5910-5B1C-4AB3-9ED8-27E9C0FD8597}" type="presOf" srcId="{0ED5E2D3-8382-4961-ACD5-48D4FFF3F98D}" destId="{D886A8C2-D23A-44F0-8363-A75D4AD79FCA}" srcOrd="0" destOrd="0" presId="urn:microsoft.com/office/officeart/2005/8/layout/process3"/>
    <dgm:cxn modelId="{845D291A-9CE2-4BF2-AB50-62784687C4CB}" type="presOf" srcId="{9A21178D-AC88-4098-B957-D2C4B1CF1022}" destId="{C4953700-2CDA-4741-BE66-B27721F8A343}" srcOrd="0" destOrd="0" presId="urn:microsoft.com/office/officeart/2005/8/layout/process3"/>
    <dgm:cxn modelId="{B6A94C21-B086-44B3-B55B-77C121D04A98}" type="presOf" srcId="{1E64AECA-0F00-4E4F-997F-019E929EE783}" destId="{A00B0E3B-5E2C-416E-9FF9-AE3C40FF75E5}" srcOrd="1" destOrd="0" presId="urn:microsoft.com/office/officeart/2005/8/layout/process3"/>
    <dgm:cxn modelId="{4D680023-7E53-4AF8-9899-A81729C8CE91}" type="presOf" srcId="{62266C16-57A0-44DD-90BF-E30762F24CD1}" destId="{0B4321C8-7D4A-48F1-BF58-3BD9AA71FA51}" srcOrd="0" destOrd="0" presId="urn:microsoft.com/office/officeart/2005/8/layout/process3"/>
    <dgm:cxn modelId="{2C0A4D23-9701-416F-9B50-D68CFEAF41CB}" type="presOf" srcId="{123ABBA2-436D-4612-BB0E-BE6B40F444F8}" destId="{8D875F74-6395-46EE-A296-9705C7E2BA2C}" srcOrd="0" destOrd="0" presId="urn:microsoft.com/office/officeart/2005/8/layout/process3"/>
    <dgm:cxn modelId="{39903426-C0EF-40C4-B4C7-EA5E2D1DEFD8}" type="presOf" srcId="{1E64AECA-0F00-4E4F-997F-019E929EE783}" destId="{16DC5E2C-AA0C-4D3D-A814-6BB76C198A14}" srcOrd="0" destOrd="0" presId="urn:microsoft.com/office/officeart/2005/8/layout/process3"/>
    <dgm:cxn modelId="{AD8CAC32-5914-4B90-AF1E-7C6ED684BA75}" type="presOf" srcId="{3DA1FA31-A5BA-41A4-A600-F88948F9BFE4}" destId="{DA5D23C2-B76B-4B6D-8D56-F691542B4211}" srcOrd="0" destOrd="0" presId="urn:microsoft.com/office/officeart/2005/8/layout/process3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C7C3A43B-EF47-4A2D-8BF3-539B06F4A702}" type="presOf" srcId="{D96CEA08-AD2E-4189-A8EA-A4DBC841CF9C}" destId="{48EA79C0-66B0-4245-8712-3F81C1283320}" srcOrd="1" destOrd="0" presId="urn:microsoft.com/office/officeart/2005/8/layout/process3"/>
    <dgm:cxn modelId="{81DD1E3C-A513-4BED-AA9E-18249153F3FA}" type="presOf" srcId="{FE53A692-BCF1-48E5-AF1A-F5CF3F911555}" destId="{EED57C99-D624-4731-B17C-915AC565453D}" srcOrd="0" destOrd="0" presId="urn:microsoft.com/office/officeart/2005/8/layout/process3"/>
    <dgm:cxn modelId="{83583C40-32E5-4A25-93F8-19CB82F946C7}" type="presOf" srcId="{75FCF811-E5CC-448B-8A1D-76CF11C6F0E7}" destId="{D062BA49-5F62-4BEE-B18F-9106407663B6}" srcOrd="0" destOrd="0" presId="urn:microsoft.com/office/officeart/2005/8/layout/process3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4ECE5B4A-7249-44EF-88A6-6946A53D1D2E}" type="presOf" srcId="{E03D556B-4C85-4195-818F-741D1AD0BDCB}" destId="{535B861B-BCD8-40C9-8639-3C55CC41F2D6}" srcOrd="0" destOrd="0" presId="urn:microsoft.com/office/officeart/2005/8/layout/process3"/>
    <dgm:cxn modelId="{F6C7D46B-60A1-4727-A8CA-028907B65B32}" type="presOf" srcId="{E03D556B-4C85-4195-818F-741D1AD0BDCB}" destId="{A5CA91A6-48E7-42EC-946D-465DAF20965B}" srcOrd="1" destOrd="0" presId="urn:microsoft.com/office/officeart/2005/8/layout/process3"/>
    <dgm:cxn modelId="{8C5FFE6B-C981-43EA-9AAD-6B04CA6D600F}" type="presOf" srcId="{0BEAEBD2-0191-4674-90F0-D1FF72C29A9C}" destId="{7479527A-9A09-4B84-A6F8-2E9D7314D108}" srcOrd="0" destOrd="0" presId="urn:microsoft.com/office/officeart/2005/8/layout/process3"/>
    <dgm:cxn modelId="{BC410A6C-382E-4A30-A5A8-6C0204455EE7}" srcId="{75FCF811-E5CC-448B-8A1D-76CF11C6F0E7}" destId="{0BEAEBD2-0191-4674-90F0-D1FF72C29A9C}" srcOrd="3" destOrd="0" parTransId="{77574455-AD8C-43C8-94C5-C55C51C542DB}" sibTransId="{BC70C909-6CA7-4B29-9970-A1CB8CC2DF04}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64A5857B-1D0E-4624-9A4B-AF4E5973C9B6}" type="presOf" srcId="{5A7CC457-934B-459D-9617-D5E9DC96E7E2}" destId="{4E4C1063-FC8F-4D02-9102-4DA923F05145}" srcOrd="0" destOrd="0" presId="urn:microsoft.com/office/officeart/2005/8/layout/process3"/>
    <dgm:cxn modelId="{E12B6B87-CB49-4EB3-B8EA-C214122F58A0}" type="presOf" srcId="{FE53A692-BCF1-48E5-AF1A-F5CF3F911555}" destId="{A2491158-8C6C-4DF5-85C0-84AD876C2C7F}" srcOrd="1" destOrd="0" presId="urn:microsoft.com/office/officeart/2005/8/layout/process3"/>
    <dgm:cxn modelId="{7B49B987-4609-47C2-ACED-2BA8C940AFDD}" type="presOf" srcId="{D96CEA08-AD2E-4189-A8EA-A4DBC841CF9C}" destId="{BC932515-20E1-4C4C-A42B-79470B323F50}" srcOrd="0" destOrd="0" presId="urn:microsoft.com/office/officeart/2005/8/layout/process3"/>
    <dgm:cxn modelId="{03D609C3-825F-46BF-93CD-27874BB62282}" type="presOf" srcId="{123ABBA2-436D-4612-BB0E-BE6B40F444F8}" destId="{D8D1A81D-16BC-4B73-BF05-308D49D162EE}" srcOrd="1" destOrd="0" presId="urn:microsoft.com/office/officeart/2005/8/layout/process3"/>
    <dgm:cxn modelId="{2E0084FC-FD1E-40C2-B789-DEDFC4173C9C}" type="presOf" srcId="{0BEAEBD2-0191-4674-90F0-D1FF72C29A9C}" destId="{5F922B69-9361-49C1-8CAE-56AD6F5ABFFE}" srcOrd="1" destOrd="0" presId="urn:microsoft.com/office/officeart/2005/8/layout/process3"/>
    <dgm:cxn modelId="{4400AA1F-15CC-4AB8-BA12-271405932C5A}" type="presParOf" srcId="{D062BA49-5F62-4BEE-B18F-9106407663B6}" destId="{861A6791-779B-4189-963B-489B90E95523}" srcOrd="0" destOrd="0" presId="urn:microsoft.com/office/officeart/2005/8/layout/process3"/>
    <dgm:cxn modelId="{19F9BD2A-77C4-4B7C-A54A-6E85D9FCC6E7}" type="presParOf" srcId="{861A6791-779B-4189-963B-489B90E95523}" destId="{16DC5E2C-AA0C-4D3D-A814-6BB76C198A14}" srcOrd="0" destOrd="0" presId="urn:microsoft.com/office/officeart/2005/8/layout/process3"/>
    <dgm:cxn modelId="{E1C9E275-B8C8-4153-8B09-154BEF6754D2}" type="presParOf" srcId="{861A6791-779B-4189-963B-489B90E95523}" destId="{A00B0E3B-5E2C-416E-9FF9-AE3C40FF75E5}" srcOrd="1" destOrd="0" presId="urn:microsoft.com/office/officeart/2005/8/layout/process3"/>
    <dgm:cxn modelId="{8E03DF39-B3EF-470E-B88A-388ED7B16992}" type="presParOf" srcId="{861A6791-779B-4189-963B-489B90E95523}" destId="{C4953700-2CDA-4741-BE66-B27721F8A343}" srcOrd="2" destOrd="0" presId="urn:microsoft.com/office/officeart/2005/8/layout/process3"/>
    <dgm:cxn modelId="{7994BC7B-7A61-4618-9B4F-03AFC86EE9BB}" type="presParOf" srcId="{D062BA49-5F62-4BEE-B18F-9106407663B6}" destId="{BC932515-20E1-4C4C-A42B-79470B323F50}" srcOrd="1" destOrd="0" presId="urn:microsoft.com/office/officeart/2005/8/layout/process3"/>
    <dgm:cxn modelId="{DE632D58-0793-4C8B-B46E-6DE1E1FB2699}" type="presParOf" srcId="{BC932515-20E1-4C4C-A42B-79470B323F50}" destId="{48EA79C0-66B0-4245-8712-3F81C1283320}" srcOrd="0" destOrd="0" presId="urn:microsoft.com/office/officeart/2005/8/layout/process3"/>
    <dgm:cxn modelId="{C085677F-4948-4E4E-B239-B14AAD3EBE47}" type="presParOf" srcId="{D062BA49-5F62-4BEE-B18F-9106407663B6}" destId="{9D3BE9EB-F250-42B2-817F-A4A70E8AE6FE}" srcOrd="2" destOrd="0" presId="urn:microsoft.com/office/officeart/2005/8/layout/process3"/>
    <dgm:cxn modelId="{9103EEB3-55BC-44C5-A8F8-E8226A64DA8D}" type="presParOf" srcId="{9D3BE9EB-F250-42B2-817F-A4A70E8AE6FE}" destId="{535B861B-BCD8-40C9-8639-3C55CC41F2D6}" srcOrd="0" destOrd="0" presId="urn:microsoft.com/office/officeart/2005/8/layout/process3"/>
    <dgm:cxn modelId="{266D6FFF-9FE3-40EE-8830-A714ADAF4C28}" type="presParOf" srcId="{9D3BE9EB-F250-42B2-817F-A4A70E8AE6FE}" destId="{A5CA91A6-48E7-42EC-946D-465DAF20965B}" srcOrd="1" destOrd="0" presId="urn:microsoft.com/office/officeart/2005/8/layout/process3"/>
    <dgm:cxn modelId="{B6A95009-5D44-43C9-8346-3F950D10B2A6}" type="presParOf" srcId="{9D3BE9EB-F250-42B2-817F-A4A70E8AE6FE}" destId="{4E4C1063-FC8F-4D02-9102-4DA923F05145}" srcOrd="2" destOrd="0" presId="urn:microsoft.com/office/officeart/2005/8/layout/process3"/>
    <dgm:cxn modelId="{BB9C9585-05B7-4C96-B934-A3B264A93D51}" type="presParOf" srcId="{D062BA49-5F62-4BEE-B18F-9106407663B6}" destId="{8D875F74-6395-46EE-A296-9705C7E2BA2C}" srcOrd="3" destOrd="0" presId="urn:microsoft.com/office/officeart/2005/8/layout/process3"/>
    <dgm:cxn modelId="{7774F594-17F1-42A2-B829-3FCCDB1026EB}" type="presParOf" srcId="{8D875F74-6395-46EE-A296-9705C7E2BA2C}" destId="{D8D1A81D-16BC-4B73-BF05-308D49D162EE}" srcOrd="0" destOrd="0" presId="urn:microsoft.com/office/officeart/2005/8/layout/process3"/>
    <dgm:cxn modelId="{11FF1580-DB09-4E17-87D3-CF28035A4604}" type="presParOf" srcId="{D062BA49-5F62-4BEE-B18F-9106407663B6}" destId="{B6F59B10-D7D3-432C-BC52-D7C3FC707925}" srcOrd="4" destOrd="0" presId="urn:microsoft.com/office/officeart/2005/8/layout/process3"/>
    <dgm:cxn modelId="{F9561BA1-006C-4EA4-BC6C-B3449C7845E1}" type="presParOf" srcId="{B6F59B10-D7D3-432C-BC52-D7C3FC707925}" destId="{0B4321C8-7D4A-48F1-BF58-3BD9AA71FA51}" srcOrd="0" destOrd="0" presId="urn:microsoft.com/office/officeart/2005/8/layout/process3"/>
    <dgm:cxn modelId="{01D651E4-0DAC-4229-B4DB-315A93CFEAE3}" type="presParOf" srcId="{B6F59B10-D7D3-432C-BC52-D7C3FC707925}" destId="{5CA96D4A-B868-4B82-8BB2-4B9EAA495112}" srcOrd="1" destOrd="0" presId="urn:microsoft.com/office/officeart/2005/8/layout/process3"/>
    <dgm:cxn modelId="{0DE8EC31-E6C1-4A79-A0FD-C1F47CA06005}" type="presParOf" srcId="{B6F59B10-D7D3-432C-BC52-D7C3FC707925}" destId="{D886A8C2-D23A-44F0-8363-A75D4AD79FCA}" srcOrd="2" destOrd="0" presId="urn:microsoft.com/office/officeart/2005/8/layout/process3"/>
    <dgm:cxn modelId="{B878EC60-E95B-4F00-B91B-D2D1D98387EF}" type="presParOf" srcId="{D062BA49-5F62-4BEE-B18F-9106407663B6}" destId="{EED57C99-D624-4731-B17C-915AC565453D}" srcOrd="5" destOrd="0" presId="urn:microsoft.com/office/officeart/2005/8/layout/process3"/>
    <dgm:cxn modelId="{08CE023E-F753-4789-876A-EE966308B9F1}" type="presParOf" srcId="{EED57C99-D624-4731-B17C-915AC565453D}" destId="{A2491158-8C6C-4DF5-85C0-84AD876C2C7F}" srcOrd="0" destOrd="0" presId="urn:microsoft.com/office/officeart/2005/8/layout/process3"/>
    <dgm:cxn modelId="{1274986C-73ED-458C-B367-B7265D127C70}" type="presParOf" srcId="{D062BA49-5F62-4BEE-B18F-9106407663B6}" destId="{28C905E4-5636-44A1-8A75-BE09CF19E94D}" srcOrd="6" destOrd="0" presId="urn:microsoft.com/office/officeart/2005/8/layout/process3"/>
    <dgm:cxn modelId="{1E9AB9D5-60BA-485D-ABC4-27EFDA533F5F}" type="presParOf" srcId="{28C905E4-5636-44A1-8A75-BE09CF19E94D}" destId="{7479527A-9A09-4B84-A6F8-2E9D7314D108}" srcOrd="0" destOrd="0" presId="urn:microsoft.com/office/officeart/2005/8/layout/process3"/>
    <dgm:cxn modelId="{9A9BB24C-0CAD-4260-A087-89B7178AC11A}" type="presParOf" srcId="{28C905E4-5636-44A1-8A75-BE09CF19E94D}" destId="{5F922B69-9361-49C1-8CAE-56AD6F5ABFFE}" srcOrd="1" destOrd="0" presId="urn:microsoft.com/office/officeart/2005/8/layout/process3"/>
    <dgm:cxn modelId="{440642D2-9ACB-4BCD-9D32-2ABC8A776EA4}" type="presParOf" srcId="{28C905E4-5636-44A1-8A75-BE09CF19E94D}" destId="{DA5D23C2-B76B-4B6D-8D56-F691542B42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Projektplanung</a:t>
          </a:r>
          <a:endParaRPr lang="en-US" sz="1800" kern="1200" dirty="0"/>
        </a:p>
      </dsp:txBody>
      <dsp:txXfrm>
        <a:off x="0" y="2587959"/>
        <a:ext cx="9520157" cy="431326"/>
      </dsp:txXfrm>
    </dsp:sp>
    <dsp:sp modelId="{D0805EFD-3778-4FFF-B3F7-FC822BB3B520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AA6AB-7322-4012-96C9-67982E818388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Referenzen</a:t>
          </a:r>
        </a:p>
      </dsp:txBody>
      <dsp:txXfrm>
        <a:off x="0" y="3019286"/>
        <a:ext cx="9520157" cy="431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88999-D86A-497F-AA0E-73D0893475A2}">
      <dsp:nvSpPr>
        <dsp:cNvPr id="0" name=""/>
        <dsp:cNvSpPr/>
      </dsp:nvSpPr>
      <dsp:spPr>
        <a:xfrm>
          <a:off x="6157" y="269214"/>
          <a:ext cx="138926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29. Juni 2021</a:t>
          </a:r>
        </a:p>
      </dsp:txBody>
      <dsp:txXfrm>
        <a:off x="6157" y="269214"/>
        <a:ext cx="1389263" cy="288000"/>
      </dsp:txXfrm>
    </dsp:sp>
    <dsp:sp modelId="{573F0CBF-1C26-4E1F-8294-A2B85AC34838}">
      <dsp:nvSpPr>
        <dsp:cNvPr id="0" name=""/>
        <dsp:cNvSpPr/>
      </dsp:nvSpPr>
      <dsp:spPr>
        <a:xfrm>
          <a:off x="290705" y="557214"/>
          <a:ext cx="1389263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Proposal-Vortrag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Anmeldung der Arbeit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Festlegen </a:t>
          </a:r>
          <a:r>
            <a:rPr lang="de-DE" sz="1000" kern="1200" dirty="0" err="1"/>
            <a:t>wl</a:t>
          </a:r>
          <a:r>
            <a:rPr lang="de-DE" sz="1000" kern="1200" dirty="0"/>
            <a:t>. Treffen mit Betreuer</a:t>
          </a:r>
        </a:p>
      </dsp:txBody>
      <dsp:txXfrm>
        <a:off x="326555" y="593064"/>
        <a:ext cx="1317563" cy="1152300"/>
      </dsp:txXfrm>
    </dsp:sp>
    <dsp:sp modelId="{876BA7C0-5F73-4B1A-8920-6F581B12DEB5}">
      <dsp:nvSpPr>
        <dsp:cNvPr id="0" name=""/>
        <dsp:cNvSpPr/>
      </dsp:nvSpPr>
      <dsp:spPr>
        <a:xfrm>
          <a:off x="1606027" y="240271"/>
          <a:ext cx="446487" cy="345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606027" y="309448"/>
        <a:ext cx="342721" cy="207532"/>
      </dsp:txXfrm>
    </dsp:sp>
    <dsp:sp modelId="{C9CAD131-FA7E-4A81-B0D3-0FB21028038F}">
      <dsp:nvSpPr>
        <dsp:cNvPr id="0" name=""/>
        <dsp:cNvSpPr/>
      </dsp:nvSpPr>
      <dsp:spPr>
        <a:xfrm>
          <a:off x="2237849" y="269214"/>
          <a:ext cx="138926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Bis 02. Juli 2021</a:t>
          </a:r>
        </a:p>
      </dsp:txBody>
      <dsp:txXfrm>
        <a:off x="2237849" y="269214"/>
        <a:ext cx="1389263" cy="288000"/>
      </dsp:txXfrm>
    </dsp:sp>
    <dsp:sp modelId="{4DD538D5-C637-4446-9E3C-AF24BE89D686}">
      <dsp:nvSpPr>
        <dsp:cNvPr id="0" name=""/>
        <dsp:cNvSpPr/>
      </dsp:nvSpPr>
      <dsp:spPr>
        <a:xfrm>
          <a:off x="2522397" y="557214"/>
          <a:ext cx="1389263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Endgültige Gliederung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Fertigstellung des Metamodells</a:t>
          </a:r>
        </a:p>
      </dsp:txBody>
      <dsp:txXfrm>
        <a:off x="2558247" y="593064"/>
        <a:ext cx="1317563" cy="1152300"/>
      </dsp:txXfrm>
    </dsp:sp>
    <dsp:sp modelId="{E6860BEC-E23F-44E1-9DDF-E1BC5CBD02A2}">
      <dsp:nvSpPr>
        <dsp:cNvPr id="0" name=""/>
        <dsp:cNvSpPr/>
      </dsp:nvSpPr>
      <dsp:spPr>
        <a:xfrm>
          <a:off x="3837720" y="240271"/>
          <a:ext cx="446487" cy="345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3837720" y="309448"/>
        <a:ext cx="342721" cy="207532"/>
      </dsp:txXfrm>
    </dsp:sp>
    <dsp:sp modelId="{8D229FD6-C9DD-4117-B944-DA86B6EA6303}">
      <dsp:nvSpPr>
        <dsp:cNvPr id="0" name=""/>
        <dsp:cNvSpPr/>
      </dsp:nvSpPr>
      <dsp:spPr>
        <a:xfrm>
          <a:off x="4469541" y="269214"/>
          <a:ext cx="138926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de-DE" sz="1000" kern="1200" dirty="0"/>
            <a:t>Bis 30. Juli</a:t>
          </a:r>
        </a:p>
      </dsp:txBody>
      <dsp:txXfrm>
        <a:off x="4469541" y="269214"/>
        <a:ext cx="1389263" cy="288000"/>
      </dsp:txXfrm>
    </dsp:sp>
    <dsp:sp modelId="{2A265C72-E999-4EA5-902D-D7EA82D446C9}">
      <dsp:nvSpPr>
        <dsp:cNvPr id="0" name=""/>
        <dsp:cNvSpPr/>
      </dsp:nvSpPr>
      <dsp:spPr>
        <a:xfrm>
          <a:off x="4754089" y="557214"/>
          <a:ext cx="1389263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 err="1"/>
            <a:t>Build</a:t>
          </a:r>
          <a:r>
            <a:rPr lang="de-DE" sz="1000" kern="1200" dirty="0"/>
            <a:t>-fähiges Maven-Projekt erstellen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Generierung modellabhängiger Java-Klassen</a:t>
          </a:r>
        </a:p>
      </dsp:txBody>
      <dsp:txXfrm>
        <a:off x="4789939" y="593064"/>
        <a:ext cx="1317563" cy="1152300"/>
      </dsp:txXfrm>
    </dsp:sp>
    <dsp:sp modelId="{21EC0280-EE91-44EE-902D-C5F216B63364}">
      <dsp:nvSpPr>
        <dsp:cNvPr id="0" name=""/>
        <dsp:cNvSpPr/>
      </dsp:nvSpPr>
      <dsp:spPr>
        <a:xfrm>
          <a:off x="6069412" y="240271"/>
          <a:ext cx="446487" cy="345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6069412" y="309448"/>
        <a:ext cx="342721" cy="207532"/>
      </dsp:txXfrm>
    </dsp:sp>
    <dsp:sp modelId="{A1880456-58A6-412B-8B0D-68199E27D7BC}">
      <dsp:nvSpPr>
        <dsp:cNvPr id="0" name=""/>
        <dsp:cNvSpPr/>
      </dsp:nvSpPr>
      <dsp:spPr>
        <a:xfrm>
          <a:off x="6701234" y="269214"/>
          <a:ext cx="138926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Bis 31. August</a:t>
          </a:r>
        </a:p>
      </dsp:txBody>
      <dsp:txXfrm>
        <a:off x="6701234" y="269214"/>
        <a:ext cx="1389263" cy="288000"/>
      </dsp:txXfrm>
    </dsp:sp>
    <dsp:sp modelId="{D715E3BC-C063-4D65-ACFF-2BE42BF20756}">
      <dsp:nvSpPr>
        <dsp:cNvPr id="0" name=""/>
        <dsp:cNvSpPr/>
      </dsp:nvSpPr>
      <dsp:spPr>
        <a:xfrm>
          <a:off x="6985782" y="557214"/>
          <a:ext cx="1389263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Generierung v. Screenshots mit Selenium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Generierung der Markdown-Dateien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Tests durchführen</a:t>
          </a:r>
        </a:p>
      </dsp:txBody>
      <dsp:txXfrm>
        <a:off x="7021632" y="593064"/>
        <a:ext cx="1317563" cy="1152300"/>
      </dsp:txXfrm>
    </dsp:sp>
    <dsp:sp modelId="{0DF93611-4CF0-4F74-984C-6E6FE4FBE107}">
      <dsp:nvSpPr>
        <dsp:cNvPr id="0" name=""/>
        <dsp:cNvSpPr/>
      </dsp:nvSpPr>
      <dsp:spPr>
        <a:xfrm>
          <a:off x="8301104" y="240271"/>
          <a:ext cx="446487" cy="345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8301104" y="309448"/>
        <a:ext cx="342721" cy="207532"/>
      </dsp:txXfrm>
    </dsp:sp>
    <dsp:sp modelId="{333D2A51-77A3-47BA-AC41-9AD900C02E78}">
      <dsp:nvSpPr>
        <dsp:cNvPr id="0" name=""/>
        <dsp:cNvSpPr/>
      </dsp:nvSpPr>
      <dsp:spPr>
        <a:xfrm>
          <a:off x="8932926" y="269214"/>
          <a:ext cx="1389263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Anfang September</a:t>
          </a:r>
        </a:p>
      </dsp:txBody>
      <dsp:txXfrm>
        <a:off x="8932926" y="269214"/>
        <a:ext cx="1389263" cy="288000"/>
      </dsp:txXfrm>
    </dsp:sp>
    <dsp:sp modelId="{88DAAE15-C22C-460E-B5EE-6A68FE242F7F}">
      <dsp:nvSpPr>
        <dsp:cNvPr id="0" name=""/>
        <dsp:cNvSpPr/>
      </dsp:nvSpPr>
      <dsp:spPr>
        <a:xfrm>
          <a:off x="9217474" y="557214"/>
          <a:ext cx="1389263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Erstellung des </a:t>
          </a:r>
          <a:r>
            <a:rPr lang="de-DE" sz="1000" kern="1200" dirty="0" err="1"/>
            <a:t>VuePress</a:t>
          </a:r>
          <a:r>
            <a:rPr lang="de-DE" sz="1000" kern="1200" dirty="0"/>
            <a:t>-Projekts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Bugfix und evtl. 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000" kern="1200" dirty="0"/>
            <a:t>Project </a:t>
          </a:r>
          <a:r>
            <a:rPr lang="de-DE" sz="1000" kern="1200" dirty="0" err="1"/>
            <a:t>package</a:t>
          </a:r>
          <a:r>
            <a:rPr lang="de-DE" sz="1000" kern="1200" dirty="0"/>
            <a:t> erstellen</a:t>
          </a:r>
        </a:p>
      </dsp:txBody>
      <dsp:txXfrm>
        <a:off x="9253324" y="593064"/>
        <a:ext cx="1317563" cy="1152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0E3B-5E2C-416E-9FF9-AE3C40FF75E5}">
      <dsp:nvSpPr>
        <dsp:cNvPr id="0" name=""/>
        <dsp:cNvSpPr/>
      </dsp:nvSpPr>
      <dsp:spPr>
        <a:xfrm>
          <a:off x="1363" y="8230"/>
          <a:ext cx="171333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12. September 2021</a:t>
          </a:r>
        </a:p>
      </dsp:txBody>
      <dsp:txXfrm>
        <a:off x="1363" y="8230"/>
        <a:ext cx="1713330" cy="316800"/>
      </dsp:txXfrm>
    </dsp:sp>
    <dsp:sp modelId="{C4953700-2CDA-4741-BE66-B27721F8A343}">
      <dsp:nvSpPr>
        <dsp:cNvPr id="0" name=""/>
        <dsp:cNvSpPr/>
      </dsp:nvSpPr>
      <dsp:spPr>
        <a:xfrm>
          <a:off x="352286" y="325030"/>
          <a:ext cx="1713330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100" kern="1200" dirty="0"/>
            <a:t>Rohfassung der schriftl. Arbeit</a:t>
          </a:r>
        </a:p>
      </dsp:txBody>
      <dsp:txXfrm>
        <a:off x="373163" y="345907"/>
        <a:ext cx="1671576" cy="671046"/>
      </dsp:txXfrm>
    </dsp:sp>
    <dsp:sp modelId="{BC932515-20E1-4C4C-A42B-79470B323F50}">
      <dsp:nvSpPr>
        <dsp:cNvPr id="0" name=""/>
        <dsp:cNvSpPr/>
      </dsp:nvSpPr>
      <dsp:spPr>
        <a:xfrm>
          <a:off x="1974429" y="-46653"/>
          <a:ext cx="550637" cy="4265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974429" y="38661"/>
        <a:ext cx="422666" cy="255941"/>
      </dsp:txXfrm>
    </dsp:sp>
    <dsp:sp modelId="{A5CA91A6-48E7-42EC-946D-465DAF20965B}">
      <dsp:nvSpPr>
        <dsp:cNvPr id="0" name=""/>
        <dsp:cNvSpPr/>
      </dsp:nvSpPr>
      <dsp:spPr>
        <a:xfrm>
          <a:off x="2753633" y="8230"/>
          <a:ext cx="171333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15. September 2021</a:t>
          </a:r>
        </a:p>
      </dsp:txBody>
      <dsp:txXfrm>
        <a:off x="2753633" y="8230"/>
        <a:ext cx="1713330" cy="316800"/>
      </dsp:txXfrm>
    </dsp:sp>
    <dsp:sp modelId="{4E4C1063-FC8F-4D02-9102-4DA923F05145}">
      <dsp:nvSpPr>
        <dsp:cNvPr id="0" name=""/>
        <dsp:cNvSpPr/>
      </dsp:nvSpPr>
      <dsp:spPr>
        <a:xfrm>
          <a:off x="3104556" y="325030"/>
          <a:ext cx="1713330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100" kern="1200" dirty="0"/>
            <a:t>Lektorat und Verbesserungen einarbeiten</a:t>
          </a:r>
        </a:p>
      </dsp:txBody>
      <dsp:txXfrm>
        <a:off x="3125433" y="345907"/>
        <a:ext cx="1671576" cy="671046"/>
      </dsp:txXfrm>
    </dsp:sp>
    <dsp:sp modelId="{8D875F74-6395-46EE-A296-9705C7E2BA2C}">
      <dsp:nvSpPr>
        <dsp:cNvPr id="0" name=""/>
        <dsp:cNvSpPr/>
      </dsp:nvSpPr>
      <dsp:spPr>
        <a:xfrm>
          <a:off x="4726699" y="-46653"/>
          <a:ext cx="550637" cy="4265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4726699" y="38661"/>
        <a:ext cx="422666" cy="255941"/>
      </dsp:txXfrm>
    </dsp:sp>
    <dsp:sp modelId="{5CA96D4A-B868-4B82-8BB2-4B9EAA495112}">
      <dsp:nvSpPr>
        <dsp:cNvPr id="0" name=""/>
        <dsp:cNvSpPr/>
      </dsp:nvSpPr>
      <dsp:spPr>
        <a:xfrm>
          <a:off x="5505903" y="8230"/>
          <a:ext cx="171333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29. September 2021</a:t>
          </a:r>
        </a:p>
      </dsp:txBody>
      <dsp:txXfrm>
        <a:off x="5505903" y="8230"/>
        <a:ext cx="1713330" cy="316800"/>
      </dsp:txXfrm>
    </dsp:sp>
    <dsp:sp modelId="{D886A8C2-D23A-44F0-8363-A75D4AD79FCA}">
      <dsp:nvSpPr>
        <dsp:cNvPr id="0" name=""/>
        <dsp:cNvSpPr/>
      </dsp:nvSpPr>
      <dsp:spPr>
        <a:xfrm>
          <a:off x="5856826" y="325030"/>
          <a:ext cx="1713330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100" kern="1200" dirty="0"/>
            <a:t>Abgabe der Arbeit</a:t>
          </a:r>
        </a:p>
      </dsp:txBody>
      <dsp:txXfrm>
        <a:off x="5877703" y="345907"/>
        <a:ext cx="1671576" cy="671046"/>
      </dsp:txXfrm>
    </dsp:sp>
    <dsp:sp modelId="{EED57C99-D624-4731-B17C-915AC565453D}">
      <dsp:nvSpPr>
        <dsp:cNvPr id="0" name=""/>
        <dsp:cNvSpPr/>
      </dsp:nvSpPr>
      <dsp:spPr>
        <a:xfrm>
          <a:off x="7478969" y="-46653"/>
          <a:ext cx="550637" cy="4265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7478969" y="38661"/>
        <a:ext cx="422666" cy="255941"/>
      </dsp:txXfrm>
    </dsp:sp>
    <dsp:sp modelId="{5F922B69-9361-49C1-8CAE-56AD6F5ABFFE}">
      <dsp:nvSpPr>
        <dsp:cNvPr id="0" name=""/>
        <dsp:cNvSpPr/>
      </dsp:nvSpPr>
      <dsp:spPr>
        <a:xfrm>
          <a:off x="8258173" y="8230"/>
          <a:ext cx="1713330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Mitte Oktober 2021</a:t>
          </a:r>
        </a:p>
      </dsp:txBody>
      <dsp:txXfrm>
        <a:off x="8258173" y="8230"/>
        <a:ext cx="1713330" cy="316800"/>
      </dsp:txXfrm>
    </dsp:sp>
    <dsp:sp modelId="{DA5D23C2-B76B-4B6D-8D56-F691542B4211}">
      <dsp:nvSpPr>
        <dsp:cNvPr id="0" name=""/>
        <dsp:cNvSpPr/>
      </dsp:nvSpPr>
      <dsp:spPr>
        <a:xfrm>
          <a:off x="8609096" y="325030"/>
          <a:ext cx="1713330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1100" kern="1200" dirty="0"/>
            <a:t>Festlegen der Inhalte des Kolloquiums</a:t>
          </a:r>
        </a:p>
      </dsp:txBody>
      <dsp:txXfrm>
        <a:off x="8629973" y="345907"/>
        <a:ext cx="1671576" cy="671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0088381-ADDF-4E0A-8FD3-FD3A52A7183C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531FDA-550B-4132-8D05-ABCC8D064114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87AE82-6405-4C19-A6F0-2EC8DAE9F27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BB202A-D598-44AE-9555-ABB54035C3D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CA7469-C4C3-4C3D-846E-932CC8BE47D2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721F0A-1452-498D-8431-D3A5715DCBB5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6FFB8FE-FD88-4815-B135-2595BB1CEA34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58881-9ADF-4AD8-96DD-D325266BA1B1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5B5481C-09EF-4FBA-924E-597DAC72CE5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A18F4E-F042-4F1F-A050-28C3E3966260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BD9877-D411-47DC-8426-B8D1AA50A1F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01FC4D-22CE-498E-AD71-48368D05A2F3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226AAE-82A5-4C09-A8D8-52CEB052C178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4C7FA8-2118-4E04-BA8B-AF98E9AA8D5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563552-1917-4495-9458-138BC85E9C7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E4C5C4-6948-4B31-A5E2-A43B7DE6467E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9051D8-C877-414B-9247-F1C265021882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71E037-9377-43D7-B122-4098D0A24CE0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2A6021-9A9A-48EA-A29C-F987BD8FA022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BBE045-BB00-49BA-85C5-E05D6CA30270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EBDB25-7478-4D35-A097-7CED0812863E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E3A98F-DD6E-49B6-94F7-4A37D5A080E3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29048C3-BE2E-4419-9AB7-4CF5ECDD28DF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6280EA-C2BC-48B2-A2A8-189E58E344A6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BBDB4D9-7EB4-4C37-9885-78340C94DB08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DSL-Driven Generation </a:t>
            </a:r>
            <a:r>
              <a:rPr lang="de-DE" sz="4400" dirty="0" err="1"/>
              <a:t>of</a:t>
            </a:r>
            <a:r>
              <a:rPr lang="de-DE" sz="4400" dirty="0"/>
              <a:t> User </a:t>
            </a:r>
            <a:r>
              <a:rPr lang="en-US" sz="4400" dirty="0"/>
              <a:t>Documentations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Web </a:t>
            </a:r>
            <a:r>
              <a:rPr lang="en-US" sz="4400" dirty="0"/>
              <a:t>Applications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25.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02" y="1984468"/>
            <a:ext cx="8547767" cy="34506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  <a:p>
            <a:r>
              <a:rPr lang="de-DE" sz="1800" dirty="0">
                <a:latin typeface="Arial" panose="020B0604020202020204" pitchFamily="34" charset="0"/>
              </a:rPr>
              <a:t>VuePress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Für die Entwicklung von statischen Webseiten (getrieben mit </a:t>
            </a:r>
            <a:r>
              <a:rPr lang="de-DE" sz="1600" dirty="0" err="1">
                <a:latin typeface="Arial" panose="020B0604020202020204" pitchFamily="34" charset="0"/>
              </a:rPr>
              <a:t>VueJS</a:t>
            </a:r>
            <a:r>
              <a:rPr lang="de-DE" sz="1600" dirty="0">
                <a:latin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Optimiert für die Erstellung von technischen Dokumentationen</a:t>
            </a:r>
          </a:p>
        </p:txBody>
      </p:sp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E5B2653-5498-43E7-BAE6-142B074F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74" y="2156921"/>
            <a:ext cx="1580060" cy="554272"/>
          </a:xfrm>
          <a:prstGeom prst="rect">
            <a:avLst/>
          </a:prstGeom>
        </p:spPr>
      </p:pic>
      <p:pic>
        <p:nvPicPr>
          <p:cNvPr id="11" name="Imagen 10" descr="Icono&#10;&#10;Descripción generada automáticamente con confianza media">
            <a:extLst>
              <a:ext uri="{FF2B5EF4-FFF2-40B4-BE49-F238E27FC236}">
                <a16:creationId xmlns:a16="http://schemas.microsoft.com/office/drawing/2014/main" id="{3FB70C79-50D7-4E3E-823A-3A9A04C4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274" y="3199463"/>
            <a:ext cx="1602102" cy="1009728"/>
          </a:xfrm>
          <a:prstGeom prst="rect">
            <a:avLst/>
          </a:prstGeom>
        </p:spPr>
      </p:pic>
      <p:pic>
        <p:nvPicPr>
          <p:cNvPr id="13" name="Imagen 12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E41961B8-6BF1-49BB-95D7-E9C1382E0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063" y="4561766"/>
            <a:ext cx="1176482" cy="1176482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E7142E1A-670D-476A-B16C-1ED960CB6631}"/>
              </a:ext>
            </a:extLst>
          </p:cNvPr>
          <p:cNvSpPr/>
          <p:nvPr/>
        </p:nvSpPr>
        <p:spPr>
          <a:xfrm>
            <a:off x="10539664" y="2846888"/>
            <a:ext cx="117640" cy="21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3B352D3-3CD0-4145-ABEF-2135012E06DD}"/>
              </a:ext>
            </a:extLst>
          </p:cNvPr>
          <p:cNvSpPr/>
          <p:nvPr/>
        </p:nvSpPr>
        <p:spPr>
          <a:xfrm>
            <a:off x="10539664" y="4344886"/>
            <a:ext cx="117642" cy="210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5FE0EFB-A74A-4E8C-B8DD-091EAACD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/>
          <a:stretch/>
        </p:blipFill>
        <p:spPr>
          <a:xfrm>
            <a:off x="360917" y="1512224"/>
            <a:ext cx="6890869" cy="3689684"/>
          </a:xfrm>
          <a:prstGeom prst="rect">
            <a:avLst/>
          </a:prstGeom>
        </p:spPr>
      </p:pic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71879F4-22B6-4C81-9A53-24FB0C87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73" y="2473128"/>
            <a:ext cx="6188778" cy="288118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E20A283D-F657-41EC-BDEC-3E9618065C05}"/>
              </a:ext>
            </a:extLst>
          </p:cNvPr>
          <p:cNvGrpSpPr/>
          <p:nvPr/>
        </p:nvGrpSpPr>
        <p:grpSpPr>
          <a:xfrm>
            <a:off x="515967" y="2443545"/>
            <a:ext cx="7706263" cy="664413"/>
            <a:chOff x="692943" y="1669257"/>
            <a:chExt cx="7706263" cy="664413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642E8F4-A6E0-401E-B7D9-2E0576211BD0}"/>
                </a:ext>
              </a:extLst>
            </p:cNvPr>
            <p:cNvSpPr/>
            <p:nvPr/>
          </p:nvSpPr>
          <p:spPr>
            <a:xfrm>
              <a:off x="692943" y="1669257"/>
              <a:ext cx="1919287" cy="642937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B5E2A39-1BCD-4F94-9899-F3C45A75D3E2}"/>
                </a:ext>
              </a:extLst>
            </p:cNvPr>
            <p:cNvCxnSpPr/>
            <p:nvPr/>
          </p:nvCxnSpPr>
          <p:spPr>
            <a:xfrm>
              <a:off x="2529348" y="1865670"/>
              <a:ext cx="5869858" cy="46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03495F-17D4-4B66-B2DB-6B791FEAF100}"/>
              </a:ext>
            </a:extLst>
          </p:cNvPr>
          <p:cNvSpPr txBox="1"/>
          <p:nvPr/>
        </p:nvSpPr>
        <p:spPr>
          <a:xfrm>
            <a:off x="557640" y="1090829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CINCO-generiertes Modell der Login-Sequenz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2A03BFD-659F-45C7-A272-778D5F4A1A2D}"/>
              </a:ext>
            </a:extLst>
          </p:cNvPr>
          <p:cNvSpPr/>
          <p:nvPr/>
        </p:nvSpPr>
        <p:spPr>
          <a:xfrm>
            <a:off x="54864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3B34DA8F-66DE-4649-8BDF-D7BC8D41F347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BFC9828-527B-4D5E-BA0F-5A44E90F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84" y="1131495"/>
            <a:ext cx="2972582" cy="4122173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7827E3E-EB6E-4ED2-BE2C-2558016B8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6098" r="18741" b="13852"/>
          <a:stretch/>
        </p:blipFill>
        <p:spPr>
          <a:xfrm>
            <a:off x="3521178" y="1986904"/>
            <a:ext cx="1976283" cy="2544980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FA4ADEA-E49D-4C3D-85B5-75B0CCC1B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0" t="16695" r="5624" b="6493"/>
          <a:stretch/>
        </p:blipFill>
        <p:spPr>
          <a:xfrm>
            <a:off x="272036" y="1776296"/>
            <a:ext cx="3046352" cy="283257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6616A9B-CEE9-405B-9AED-67B72FF5103F}"/>
              </a:ext>
            </a:extLst>
          </p:cNvPr>
          <p:cNvCxnSpPr>
            <a:cxnSpLocks/>
          </p:cNvCxnSpPr>
          <p:nvPr/>
        </p:nvCxnSpPr>
        <p:spPr>
          <a:xfrm flipV="1">
            <a:off x="1276350" y="1986904"/>
            <a:ext cx="2244828" cy="127249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7B79D0-C5C1-489B-B492-71980FDEEABC}"/>
              </a:ext>
            </a:extLst>
          </p:cNvPr>
          <p:cNvCxnSpPr>
            <a:cxnSpLocks/>
          </p:cNvCxnSpPr>
          <p:nvPr/>
        </p:nvCxnSpPr>
        <p:spPr>
          <a:xfrm>
            <a:off x="1276350" y="3429000"/>
            <a:ext cx="2244828" cy="11028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4A9213-A3F6-4B93-B7C1-07EB8DD05E97}"/>
              </a:ext>
            </a:extLst>
          </p:cNvPr>
          <p:cNvCxnSpPr>
            <a:cxnSpLocks/>
          </p:cNvCxnSpPr>
          <p:nvPr/>
        </p:nvCxnSpPr>
        <p:spPr>
          <a:xfrm flipV="1">
            <a:off x="5204212" y="2057401"/>
            <a:ext cx="791007" cy="3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E907AD9-B6BF-4877-B24D-855030B0FDFF}"/>
              </a:ext>
            </a:extLst>
          </p:cNvPr>
          <p:cNvCxnSpPr>
            <a:cxnSpLocks/>
          </p:cNvCxnSpPr>
          <p:nvPr/>
        </p:nvCxnSpPr>
        <p:spPr>
          <a:xfrm flipV="1">
            <a:off x="4509319" y="2802194"/>
            <a:ext cx="1707126" cy="62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B41FD6E-D849-4B19-B5FF-12F6734315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5" t="2170" r="6192" b="4974"/>
          <a:stretch/>
        </p:blipFill>
        <p:spPr>
          <a:xfrm>
            <a:off x="8678644" y="1131495"/>
            <a:ext cx="2972582" cy="4122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21AE11FC-BBE5-41ED-B247-77C3887E22B9}"/>
              </a:ext>
            </a:extLst>
          </p:cNvPr>
          <p:cNvSpPr/>
          <p:nvPr/>
        </p:nvSpPr>
        <p:spPr>
          <a:xfrm>
            <a:off x="8500333" y="2920181"/>
            <a:ext cx="47854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46CDF53-ECE7-4AE9-8BD5-8FF88E9777B3}"/>
              </a:ext>
            </a:extLst>
          </p:cNvPr>
          <p:cNvCxnSpPr>
            <a:cxnSpLocks/>
          </p:cNvCxnSpPr>
          <p:nvPr/>
        </p:nvCxnSpPr>
        <p:spPr>
          <a:xfrm flipV="1">
            <a:off x="3253740" y="1478280"/>
            <a:ext cx="2741479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2C61473-F3D5-41E7-A921-D6BFD2F60433}"/>
              </a:ext>
            </a:extLst>
          </p:cNvPr>
          <p:cNvSpPr txBox="1"/>
          <p:nvPr/>
        </p:nvSpPr>
        <p:spPr>
          <a:xfrm>
            <a:off x="688560" y="1090829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Vom Modell zur Dokumentation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0E0F62-9482-4E0F-8E66-B4DF4EEECA43}"/>
              </a:ext>
            </a:extLst>
          </p:cNvPr>
          <p:cNvSpPr/>
          <p:nvPr/>
        </p:nvSpPr>
        <p:spPr>
          <a:xfrm>
            <a:off x="67056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0AD4502-0AFE-4F4E-97BE-39ACE7E801BC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206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BFC9828-527B-4D5E-BA0F-5A44E90F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84" y="1131495"/>
            <a:ext cx="2972582" cy="4122173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7827E3E-EB6E-4ED2-BE2C-2558016B8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6098" r="18741" b="13852"/>
          <a:stretch/>
        </p:blipFill>
        <p:spPr>
          <a:xfrm>
            <a:off x="1799058" y="1827643"/>
            <a:ext cx="1976283" cy="2729873"/>
          </a:xfrm>
          <a:prstGeom prst="rect">
            <a:avLst/>
          </a:prstGeom>
        </p:spPr>
      </p:pic>
      <p:pic>
        <p:nvPicPr>
          <p:cNvPr id="27" name="Imagen 2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B41FD6E-D849-4B19-B5FF-12F673431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5" t="2170" r="6192" b="4974"/>
          <a:stretch/>
        </p:blipFill>
        <p:spPr>
          <a:xfrm>
            <a:off x="8678644" y="1131495"/>
            <a:ext cx="2972582" cy="4122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21AE11FC-BBE5-41ED-B247-77C3887E22B9}"/>
              </a:ext>
            </a:extLst>
          </p:cNvPr>
          <p:cNvSpPr/>
          <p:nvPr/>
        </p:nvSpPr>
        <p:spPr>
          <a:xfrm>
            <a:off x="8561766" y="3145340"/>
            <a:ext cx="233755" cy="11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Imagen 4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3A8FC0-38B9-41D1-B0C6-6FD228C4A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86" y="1827644"/>
            <a:ext cx="1486472" cy="2729873"/>
          </a:xfrm>
          <a:prstGeom prst="rect">
            <a:avLst/>
          </a:prstGeom>
        </p:spPr>
      </p:pic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F720F8BE-F168-4153-8CBB-64C51E83D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270" y="2180920"/>
            <a:ext cx="374246" cy="376452"/>
          </a:xfrm>
          <a:prstGeom prst="rect">
            <a:avLst/>
          </a:prstGeom>
        </p:spPr>
      </p:pic>
      <p:pic>
        <p:nvPicPr>
          <p:cNvPr id="47" name="Imagen 46" descr="Logotipo&#10;&#10;Descripción generada automáticamente">
            <a:extLst>
              <a:ext uri="{FF2B5EF4-FFF2-40B4-BE49-F238E27FC236}">
                <a16:creationId xmlns:a16="http://schemas.microsoft.com/office/drawing/2014/main" id="{071EAEC5-8C45-4E4F-AF6E-CE4E56864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568" y="2572053"/>
            <a:ext cx="885585" cy="856947"/>
          </a:xfrm>
          <a:prstGeom prst="rect">
            <a:avLst/>
          </a:prstGeom>
        </p:spPr>
      </p:pic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BC75BF05-CBE2-4AA6-BC71-A22D17E45058}"/>
              </a:ext>
            </a:extLst>
          </p:cNvPr>
          <p:cNvSpPr/>
          <p:nvPr/>
        </p:nvSpPr>
        <p:spPr>
          <a:xfrm>
            <a:off x="3832319" y="2307850"/>
            <a:ext cx="281973" cy="122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echa: doblada 49">
            <a:extLst>
              <a:ext uri="{FF2B5EF4-FFF2-40B4-BE49-F238E27FC236}">
                <a16:creationId xmlns:a16="http://schemas.microsoft.com/office/drawing/2014/main" id="{F4F9E1E7-3F1B-41DD-AC24-0C9AFABA8018}"/>
              </a:ext>
            </a:extLst>
          </p:cNvPr>
          <p:cNvSpPr/>
          <p:nvPr/>
        </p:nvSpPr>
        <p:spPr>
          <a:xfrm rot="5400000">
            <a:off x="4644722" y="2356100"/>
            <a:ext cx="263093" cy="239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843CAAF1-5F66-4428-A43A-B7CB1A6BFF94}"/>
              </a:ext>
            </a:extLst>
          </p:cNvPr>
          <p:cNvSpPr/>
          <p:nvPr/>
        </p:nvSpPr>
        <p:spPr>
          <a:xfrm>
            <a:off x="4655279" y="2307850"/>
            <a:ext cx="374246" cy="130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Imagen 53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5C3D5D32-4C8B-413A-96BC-E3F184549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238" y="3021330"/>
            <a:ext cx="480060" cy="48006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4253BDAD-C408-4CAB-8B8F-B0194FD824D1}"/>
              </a:ext>
            </a:extLst>
          </p:cNvPr>
          <p:cNvSpPr txBox="1"/>
          <p:nvPr/>
        </p:nvSpPr>
        <p:spPr>
          <a:xfrm>
            <a:off x="688560" y="1090829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Vom Modell zur Dokumentation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0DCAF96-28CC-44EA-B8AF-503BE1B9C0FD}"/>
              </a:ext>
            </a:extLst>
          </p:cNvPr>
          <p:cNvSpPr/>
          <p:nvPr/>
        </p:nvSpPr>
        <p:spPr>
          <a:xfrm>
            <a:off x="67056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5FF13525-E3A0-4064-A982-AC0A401764F6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58027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204584"/>
              </p:ext>
            </p:extLst>
          </p:nvPr>
        </p:nvGraphicFramePr>
        <p:xfrm>
          <a:off x="1137145" y="1607171"/>
          <a:ext cx="10612895" cy="205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84582"/>
              </p:ext>
            </p:extLst>
          </p:nvPr>
        </p:nvGraphicFramePr>
        <p:xfrm>
          <a:off x="1339272" y="3839975"/>
          <a:ext cx="10323791" cy="104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1848-865B-40FB-8353-EE3CC89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CE999-0CB5-4B90-B5D2-37A799B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Amalfitano, D., Fasolino, A. R.  and Tramontana, P. (2011) „Using Dynamic Analysis for Generating End User Documentation for Web 2.0“</a:t>
            </a:r>
          </a:p>
          <a:p>
            <a:r>
              <a:rPr lang="de-DE" sz="1800" dirty="0"/>
              <a:t>M. Descher, T. Feilhauer, L. Amann (2014) „Automated user documentation generation based on the Eclipse application model“</a:t>
            </a:r>
          </a:p>
          <a:p>
            <a:r>
              <a:rPr lang="de-DE" sz="1800" dirty="0"/>
              <a:t>Oliveira, A. d. S. (2017) „GuideAutomator: Automated User Manual Generation with Markdown“</a:t>
            </a:r>
          </a:p>
          <a:p>
            <a:r>
              <a:rPr lang="de-DE" sz="1800" dirty="0"/>
              <a:t>Gök, O., Ersoy, P., Börühan, G. (2019) „</a:t>
            </a:r>
            <a:r>
              <a:rPr lang="en-US" sz="1800" dirty="0"/>
              <a:t>The effect of user manual quality on customer satisfaction: the mediating effect of perceived product quality”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05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24888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ist einer der wichtigsten Aspekte der Softwareentwicklung. So</a:t>
            </a:r>
            <a:r>
              <a:rPr lang="de-DE" sz="1600" i="1" dirty="0">
                <a:latin typeface="Arial" panose="020B0604020202020204" pitchFamily="34" charset="0"/>
              </a:rPr>
              <a:t>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manuelle Erzeugung der Dokumentation ist mühselig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Aktuell werden Nutzerdokumentationen manuell erstellt, indem Nutzersequenzen reproduziert und dabei zahlreich Screenshots aufgenommen werden.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Software-Änderungen werden oft nicht in Dokumentation reflektiert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Nach jedem Update der Webanwendung müssen betroffene Nutzersequenzen erneut durchgegangen werden und Screenshots aktualisiert werden. Bei komplexer Anwendungen ist die mit großem Aufwand bzw. Kosten verbunden.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Eclipse-based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Rich Client </a:t>
            </a: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Platform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mit dem Fokus auf Applikationsmodelentwicklung.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dirty="0">
                <a:latin typeface="Arial" panose="020B0604020202020204" pitchFamily="34" charset="0"/>
              </a:rPr>
              <a:t>In unserm Fall: </a:t>
            </a:r>
            <a:r>
              <a:rPr lang="en-US" sz="1700" dirty="0">
                <a:latin typeface="Arial" panose="020B0604020202020204" pitchFamily="34" charset="0"/>
              </a:rPr>
              <a:t>The CINCO SCCE Meta Tooling Framework</a:t>
            </a:r>
          </a:p>
          <a:p>
            <a:pPr>
              <a:lnSpc>
                <a:spcPct val="110000"/>
              </a:lnSpc>
            </a:pPr>
            <a:r>
              <a:rPr lang="de-DE" sz="17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dirty="0" err="1">
                <a:latin typeface="Arial" panose="020B0604020202020204" pitchFamily="34" charset="0"/>
              </a:rPr>
              <a:t>GuideAutomator</a:t>
            </a:r>
            <a:r>
              <a:rPr lang="de-DE" sz="1700" dirty="0">
                <a:latin typeface="Arial" panose="020B0604020202020204" pitchFamily="34" charset="0"/>
              </a:rPr>
              <a:t> (Souza, Oliveira, 2017),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Écrit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</a:rPr>
              <a:t>toolkit</a:t>
            </a:r>
            <a:r>
              <a:rPr lang="de-DE" sz="1700" dirty="0">
                <a:latin typeface="Arial" panose="020B0604020202020204" pitchFamily="34" charset="0"/>
              </a:rPr>
              <a:t> (</a:t>
            </a:r>
            <a:r>
              <a:rPr lang="de-DE" sz="1700" dirty="0" err="1">
                <a:latin typeface="Arial" panose="020B0604020202020204" pitchFamily="34" charset="0"/>
              </a:rPr>
              <a:t>Descher</a:t>
            </a:r>
            <a:r>
              <a:rPr lang="de-DE" sz="1700" dirty="0">
                <a:latin typeface="Arial" panose="020B0604020202020204" pitchFamily="34" charset="0"/>
              </a:rPr>
              <a:t> et al., 2014)</a:t>
            </a:r>
            <a:endParaRPr lang="de-DE" sz="17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9CCCE8-1B14-4F20-A36D-30662D93BADE}"/>
              </a:ext>
            </a:extLst>
          </p:cNvPr>
          <p:cNvSpPr txBox="1">
            <a:spLocks/>
          </p:cNvSpPr>
          <p:nvPr/>
        </p:nvSpPr>
        <p:spPr>
          <a:xfrm>
            <a:off x="1534696" y="82737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GuideAutomator</a:t>
            </a:r>
            <a:br>
              <a:rPr lang="de-DE" sz="2200" dirty="0"/>
            </a:br>
            <a:r>
              <a:rPr lang="de-DE" sz="2200" i="1" dirty="0"/>
              <a:t>Mit Markdown und Selenium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760" y="4692035"/>
            <a:ext cx="2872266" cy="2778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900" dirty="0"/>
              <a:t>https://www.npmjs.com/package/guide-automator#getting-started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7" y="2171586"/>
            <a:ext cx="4151658" cy="324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Eine Markdown-</a:t>
            </a:r>
            <a:r>
              <a:rPr lang="en-US" dirty="0" err="1"/>
              <a:t>Datei</a:t>
            </a:r>
            <a:r>
              <a:rPr lang="en-US" dirty="0"/>
              <a:t> muss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Voraus</a:t>
            </a:r>
            <a:r>
              <a:rPr lang="en-US" dirty="0"/>
              <a:t> </a:t>
            </a:r>
            <a:r>
              <a:rPr lang="en-US" dirty="0" err="1"/>
              <a:t>existieren</a:t>
            </a:r>
            <a:endParaRPr lang="en-US" dirty="0"/>
          </a:p>
          <a:p>
            <a:r>
              <a:rPr lang="en-US" dirty="0"/>
              <a:t>Darin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eingebettet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GuideAutomator</a:t>
            </a:r>
            <a:r>
              <a:rPr lang="en-US" dirty="0"/>
              <a:t> Screenshots </a:t>
            </a:r>
            <a:r>
              <a:rPr lang="en-US" dirty="0" err="1"/>
              <a:t>aufnimmt</a:t>
            </a:r>
            <a:endParaRPr lang="en-US" dirty="0"/>
          </a:p>
          <a:p>
            <a:r>
              <a:rPr lang="en-US" dirty="0"/>
              <a:t>Selenium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, um den Browser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treiben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err="1"/>
              <a:t>Wiederverwendbarkeit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entwickelt</a:t>
            </a:r>
            <a:r>
              <a:rPr lang="en-US" dirty="0"/>
              <a:t>.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F6FFC6-0C0A-40BD-8105-466EE4C5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6" y="798973"/>
            <a:ext cx="5209310" cy="38024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92E1E8-A002-44AA-AF53-81C166D8FA42}"/>
              </a:ext>
            </a:extLst>
          </p:cNvPr>
          <p:cNvSpPr txBox="1"/>
          <p:nvPr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B8D71A-441D-492D-8330-F52560E451E7}"/>
              </a:ext>
            </a:extLst>
          </p:cNvPr>
          <p:cNvSpPr txBox="1"/>
          <p:nvPr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1424275-45E2-425D-8D70-775FFF23801E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9436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Écrit</a:t>
            </a:r>
            <a:r>
              <a:rPr lang="de-DE" sz="2200" dirty="0"/>
              <a:t> Toolkit</a:t>
            </a:r>
            <a:br>
              <a:rPr lang="de-DE" sz="2200" dirty="0"/>
            </a:br>
            <a:r>
              <a:rPr lang="de-DE" sz="2200" i="1" dirty="0"/>
              <a:t>basiert auf </a:t>
            </a:r>
            <a:r>
              <a:rPr lang="de-DE" sz="2200" i="1" dirty="0" err="1"/>
              <a:t>Eclipse</a:t>
            </a:r>
            <a:r>
              <a:rPr lang="de-DE" sz="2200" i="1" dirty="0"/>
              <a:t> Applikationsmodell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14" y="5295455"/>
            <a:ext cx="5805152" cy="206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00" dirty="0"/>
              <a:t>https://www.researchgate.net/publication/268391920_Automated_user_documentation_generation_based_on_the_Eclipse_application_model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6" y="2171586"/>
            <a:ext cx="4364095" cy="324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Modellierung</a:t>
            </a:r>
            <a:r>
              <a:rPr lang="en-US" dirty="0"/>
              <a:t> der </a:t>
            </a:r>
            <a:r>
              <a:rPr lang="en-US" dirty="0" err="1"/>
              <a:t>Anwendungsabläufe</a:t>
            </a:r>
            <a:r>
              <a:rPr lang="en-US" dirty="0"/>
              <a:t> auf Basis von Eclipse RCP</a:t>
            </a:r>
          </a:p>
          <a:p>
            <a:r>
              <a:rPr lang="en-US" dirty="0" err="1"/>
              <a:t>Applikationsmodell</a:t>
            </a:r>
            <a:r>
              <a:rPr lang="en-US" dirty="0"/>
              <a:t> um </a:t>
            </a:r>
            <a:r>
              <a:rPr lang="en-US" dirty="0" err="1"/>
              <a:t>semantische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Documentation </a:t>
            </a:r>
            <a:r>
              <a:rPr lang="en-US" dirty="0" err="1"/>
              <a:t>Outputter</a:t>
            </a:r>
            <a:r>
              <a:rPr lang="en-US" dirty="0"/>
              <a:t> 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HTML -&gt; Coding-</a:t>
            </a:r>
            <a:r>
              <a:rPr lang="en-US" dirty="0" err="1"/>
              <a:t>Kenntnisse</a:t>
            </a:r>
            <a:r>
              <a:rPr lang="en-US" dirty="0"/>
              <a:t> </a:t>
            </a:r>
            <a:r>
              <a:rPr lang="en-US" dirty="0" err="1"/>
              <a:t>verlangt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Dieses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entwickelt</a:t>
            </a:r>
            <a:r>
              <a:rPr lang="en-US" dirty="0"/>
              <a:t>.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B66241-CCD6-4E1D-AC4F-6A3F8C71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74" y="288040"/>
            <a:ext cx="4656806" cy="3453258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B938002-7BA7-4B94-A797-3C293DA3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83" y="2348239"/>
            <a:ext cx="3233807" cy="28744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52BF560-2E4B-41B3-9309-4A11179C2C5A}"/>
              </a:ext>
            </a:extLst>
          </p:cNvPr>
          <p:cNvSpPr txBox="1"/>
          <p:nvPr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3C802B-87CC-461A-BDF8-707712AE917D}"/>
              </a:ext>
            </a:extLst>
          </p:cNvPr>
          <p:cNvSpPr txBox="1"/>
          <p:nvPr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81F918F-7988-4C03-82CF-7C9F7508C705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17074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</a:t>
            </a:r>
          </a:p>
          <a:p>
            <a:r>
              <a:rPr lang="de-DE" dirty="0">
                <a:latin typeface="Arial" panose="020B0604020202020204" pitchFamily="34" charset="0"/>
              </a:rPr>
              <a:t>Einige fokussieren sich nur auf Teilaspekte der Problematik</a:t>
            </a:r>
          </a:p>
          <a:p>
            <a:r>
              <a:rPr lang="de-DE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Entwicklung eines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Cinco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-basierten Editors zur grafischen Modellierung von Nutzersequenzen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Generierung einer Ausführungsumgebung, darauf basierend die Generierung einer Markdown-basierten Nutzerdokumentation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Evaluation: Modellierung und Generierung einer Nutzerdokumentation für (Teile von)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EquinOCS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835</Words>
  <Application>Microsoft Office PowerPoint</Application>
  <PresentationFormat>Panorámica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Palatino Linotype</vt:lpstr>
      <vt:lpstr>Symbol</vt:lpstr>
      <vt:lpstr>Wingdings</vt:lpstr>
      <vt:lpstr>Galería</vt:lpstr>
      <vt:lpstr>DSL-Driven Generation of User Documentations for Web Applications</vt:lpstr>
      <vt:lpstr>Inhalt</vt:lpstr>
      <vt:lpstr>Hintergrund und Kontext Woher kommt die Fragestellung?</vt:lpstr>
      <vt:lpstr>Problematik Was genau ist das Problem?</vt:lpstr>
      <vt:lpstr>Presentación de PowerPoint</vt:lpstr>
      <vt:lpstr>GuideAutomator Mit Markdown und Selenium</vt:lpstr>
      <vt:lpstr>Écrit Toolkit basiert auf Eclipse Applikationsmodell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Presentación de PowerPoint</vt:lpstr>
      <vt:lpstr>Presentación de PowerPoint</vt:lpstr>
      <vt:lpstr>Presentación de PowerPoint</vt:lpstr>
      <vt:lpstr>Projektplanung Was ist zu tun?</vt:lpstr>
      <vt:lpstr>Referenzen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88</cp:revision>
  <dcterms:created xsi:type="dcterms:W3CDTF">2021-05-27T05:35:17Z</dcterms:created>
  <dcterms:modified xsi:type="dcterms:W3CDTF">2021-06-25T16:27:47Z</dcterms:modified>
</cp:coreProperties>
</file>