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/>
            <a:t>Projektplanung</a:t>
          </a:r>
          <a:endParaRPr lang="en-US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1B4CB4C4-2D5C-476A-8C60-82032812E237}">
      <dgm:prSet/>
      <dgm:spPr/>
      <dgm:t>
        <a:bodyPr/>
        <a:lstStyle/>
        <a:p>
          <a:r>
            <a:rPr lang="de-DE" dirty="0"/>
            <a:t>Voraussetzungen</a:t>
          </a:r>
          <a:endParaRPr lang="en-US" dirty="0"/>
        </a:p>
      </dgm:t>
    </dgm:pt>
    <dgm:pt modelId="{5AFEBA15-C60A-4256-AAFE-2DAD7CB68970}" type="parTrans" cxnId="{D167466F-476D-49C7-87AD-20463C77B925}">
      <dgm:prSet/>
      <dgm:spPr/>
      <dgm:t>
        <a:bodyPr/>
        <a:lstStyle/>
        <a:p>
          <a:endParaRPr lang="en-US"/>
        </a:p>
      </dgm:t>
    </dgm:pt>
    <dgm:pt modelId="{22C0BCD7-BF55-4EDB-8471-88FB039A3686}" type="sibTrans" cxnId="{D167466F-476D-49C7-87AD-20463C77B925}">
      <dgm:prSet/>
      <dgm:spPr/>
      <dgm:t>
        <a:bodyPr/>
        <a:lstStyle/>
        <a:p>
          <a:endParaRPr lang="en-US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447A5E0E-515E-4058-AC07-E4C21C375805}" type="pres">
      <dgm:prSet presAssocID="{1B4CB4C4-2D5C-476A-8C60-82032812E237}" presName="thickLine" presStyleLbl="alignNode1" presStyleIdx="7" presStyleCnt="8"/>
      <dgm:spPr/>
    </dgm:pt>
    <dgm:pt modelId="{8B213071-3F1F-4B52-955A-F408F4ABCF74}" type="pres">
      <dgm:prSet presAssocID="{1B4CB4C4-2D5C-476A-8C60-82032812E237}" presName="horz1" presStyleCnt="0"/>
      <dgm:spPr/>
    </dgm:pt>
    <dgm:pt modelId="{B3F72F70-F850-4F02-8FA5-3EADA915405C}" type="pres">
      <dgm:prSet presAssocID="{1B4CB4C4-2D5C-476A-8C60-82032812E237}" presName="tx1" presStyleLbl="revTx" presStyleIdx="7" presStyleCnt="8"/>
      <dgm:spPr/>
    </dgm:pt>
    <dgm:pt modelId="{2F74094D-992A-405A-B917-BB853B4CC2E9}" type="pres">
      <dgm:prSet presAssocID="{1B4CB4C4-2D5C-476A-8C60-82032812E237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167466F-476D-49C7-87AD-20463C77B925}" srcId="{191B188D-5BC7-4C9D-8768-C1898E9EBEC1}" destId="{1B4CB4C4-2D5C-476A-8C60-82032812E237}" srcOrd="7" destOrd="0" parTransId="{5AFEBA15-C60A-4256-AAFE-2DAD7CB68970}" sibTransId="{22C0BCD7-BF55-4EDB-8471-88FB039A3686}"/>
    <dgm:cxn modelId="{FCDE3C7A-9E78-4694-8BD5-A818B10B8C3B}" type="presOf" srcId="{1B4CB4C4-2D5C-476A-8C60-82032812E237}" destId="{B3F72F70-F850-4F02-8FA5-3EADA915405C}" srcOrd="0" destOrd="0" presId="urn:microsoft.com/office/officeart/2008/layout/LinedList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3A3C278C-D210-42B1-A55B-52112383723E}" type="presParOf" srcId="{7DC35CDE-5DD4-4E5E-96E6-AC0E013978BB}" destId="{447A5E0E-515E-4058-AC07-E4C21C375805}" srcOrd="14" destOrd="0" presId="urn:microsoft.com/office/officeart/2008/layout/LinedList"/>
    <dgm:cxn modelId="{A0544EB4-E397-4697-B95E-4860978F7D7E}" type="presParOf" srcId="{7DC35CDE-5DD4-4E5E-96E6-AC0E013978BB}" destId="{8B213071-3F1F-4B52-955A-F408F4ABCF74}" srcOrd="15" destOrd="0" presId="urn:microsoft.com/office/officeart/2008/layout/LinedList"/>
    <dgm:cxn modelId="{41DBD2CA-D99D-4DC6-AD45-09CE4D716936}" type="presParOf" srcId="{8B213071-3F1F-4B52-955A-F408F4ABCF74}" destId="{B3F72F70-F850-4F02-8FA5-3EADA915405C}" srcOrd="0" destOrd="0" presId="urn:microsoft.com/office/officeart/2008/layout/LinedList"/>
    <dgm:cxn modelId="{99B71F09-1076-4D92-84FA-22D1CD0B7137}" type="presParOf" srcId="{8B213071-3F1F-4B52-955A-F408F4ABCF74}" destId="{2F74094D-992A-405A-B917-BB853B4CC2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Projektplanung</a:t>
          </a:r>
          <a:endParaRPr lang="en-US" sz="1800" kern="1200"/>
        </a:p>
      </dsp:txBody>
      <dsp:txXfrm>
        <a:off x="0" y="2587959"/>
        <a:ext cx="9520157" cy="431326"/>
      </dsp:txXfrm>
    </dsp:sp>
    <dsp:sp modelId="{447A5E0E-515E-4058-AC07-E4C21C375805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72F70-F850-4F02-8FA5-3EADA915405C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Voraussetzungen</a:t>
          </a:r>
          <a:endParaRPr lang="en-US" sz="1800" kern="1200" dirty="0"/>
        </a:p>
      </dsp:txBody>
      <dsp:txXfrm>
        <a:off x="0" y="3019286"/>
        <a:ext cx="9520157" cy="431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Automatische Generierung der User-Dokumentation für Webanwendungen (vorl.)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1.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13F26-061B-4546-90ED-67F52291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Vorarbeiten wurden bereits geleistet?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der Ablauf bis zur Abgabe der Arbeit geplant?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inhaltlichen Meilensteine sollen erreicht werden? D.h. welche Fragen sollen zu welchem Zeitpunkt beantwortet sein?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Tagungs- oder Journalbeiträge sind geplant?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soll die Qualitätskontrolle erfolgen?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sind potentielle Zweitgutachter und wie soll die Kommunikation mit ihnen erfolgen?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2D90-4352-465A-B196-6EFC3F6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br>
              <a:rPr lang="de-DE" dirty="0"/>
            </a:br>
            <a:r>
              <a:rPr lang="de-DE" sz="1600" i="1" dirty="0"/>
              <a:t>Was sind die Voraussetzungen für die Durchführung?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4F920-355F-4B1F-B29E-89FDCD3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Software kommt zum Einsatz? Müssen Lizenzen dafür erworben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Ist das Projekt auf die Zusagen oder Kooperation anderer angewiesen?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Müssen Auflagen oder Gesetze beachtet werden (z.B. Vertraulichkeitsvereinbarungen oder Datenschutz)?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4FBC0-2853-48B5-852B-8E4DA1D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66AD-F984-43AE-A5D3-37669148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781564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Omnipräsenz der Webanwendung durch die fortschrittliche Entwicklung des WWW und die Vielzahl der modernen mobilen Geräte. </a:t>
            </a:r>
            <a:r>
              <a:rPr lang="de-DE" sz="1600" i="1" dirty="0">
                <a:latin typeface="Arial" panose="020B0604020202020204" pitchFamily="34" charset="0"/>
              </a:rPr>
              <a:t>Damit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für den Endbenutzer Schlüssel für erfolgreich bzw. effektive Benutzbarkeit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wurde die Frage noch nicht (befriedigend) beantwortet?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Lücke zwischen dem Programmcode und dem Programmverhalten war früher wegen fehlender Technologie bzw. des Forschungsgegenstandes zu groß.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ist das Thema wichtig?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</a:rPr>
              <a:t>Die manuelle Erzeugung und kontinuierliche Wartung des Benutzerhandbuchs ist mühselig und zeitintensiv. Vor allem bei komplexen Anwendungen ist es wichtig diesen Prozess effektiver durchführen zu können.</a:t>
            </a:r>
            <a:endParaRPr lang="de-DE" sz="1600" b="0" i="1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 und Forschungsthema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Fragen sollen beantwortet werden?</a:t>
            </a:r>
          </a:p>
          <a:p>
            <a:pPr marL="457200" lvl="1" indent="0">
              <a:buNone/>
            </a:pPr>
            <a:r>
              <a:rPr lang="de-DE" i="1" dirty="0"/>
              <a:t>Ist es möglich die Erzeugung der Dokumentation bereits während der Entwicklung der Software durchzuführen? Und zwar automatisiert basierend auf dem bereits existierenden Quellcode?</a:t>
            </a:r>
          </a:p>
          <a:p>
            <a:r>
              <a:rPr lang="de-DE" dirty="0"/>
              <a:t>Wie sind diese Fragen zu verstehen?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hat sich die Wissenschaft bis jetzt entwickelt?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hat welche Voraussetzungen geschaffen?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vergleichbaren Ergebnisse gibt es bisher?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Fragen sind noch offen?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Warum reicht das bisher Getane noch nicht?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Soll eine bestimmte These widerlegt oder bestätigt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sind die wichtigen Veröffentlichungen? Was sagen sie zum Thema?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Ziele, Thesen, Kernaussagen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Ziele werden angestrebt?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Kernaussagen sollen gemacht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Sollen bestimmte Thesen aufgestellt und belegt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Woran kann die Erreichung der Ziele gemessen werden?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Nutzen, Relevanz und Originalität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neuen Erkenntnisse wird es geben?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durch die Dissertation ermöglicht?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profitiert die Wissenschaft davon?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lassen sich die Ergebnisse praktisch anwenden?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Mit Hilfe welcher Methodik sollen die Fragen beantwortet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Recherchen sind erforderlich?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Experimente sind erforderlich?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Werkzeuge sollen realisiert werden?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kann die Validierung erfolgen?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Sind Probanden für die Umsetzung erforderlich?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Sind Kooperationspartner für die Umsetzung erforderlich?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Müssen neue Definitionen oder Theorien geschaffen werden?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748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604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Palatino Linotype</vt:lpstr>
      <vt:lpstr>Galería</vt:lpstr>
      <vt:lpstr>Automatische Generierung der User-Dokumentation für Webanwendungen (vorl.)</vt:lpstr>
      <vt:lpstr>Inhalt</vt:lpstr>
      <vt:lpstr>Hintergrund und Kontext Woher kommt die Fragestellung?</vt:lpstr>
      <vt:lpstr>Hintergrund und Kontext Woher kommt die Fragestellung?</vt:lpstr>
      <vt:lpstr>Problematik und Forschungsthema Was genau ist das Problem?</vt:lpstr>
      <vt:lpstr>Stand der Forschung Was ist der aktuelle Stand der Forschung zum Thema?</vt:lpstr>
      <vt:lpstr>Ziele, Thesen, Kernaussagen Was genau soll durch die Arbeit erreicht werden?</vt:lpstr>
      <vt:lpstr>Nutzen, Relevanz und Originalität Inwiefern stellt die Arbeit einen Fortschritt dar?</vt:lpstr>
      <vt:lpstr>Methodologie Wie sollen die Ziele erreicht werden?</vt:lpstr>
      <vt:lpstr>Projektplanung Was ist zu tun?</vt:lpstr>
      <vt:lpstr>Voraussetzungen Was sind die Voraussetzungen für die Durchführung?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22</cp:revision>
  <dcterms:created xsi:type="dcterms:W3CDTF">2021-05-27T05:35:17Z</dcterms:created>
  <dcterms:modified xsi:type="dcterms:W3CDTF">2021-06-01T17:19:40Z</dcterms:modified>
</cp:coreProperties>
</file>