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DSL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r>
              <a:rPr/>
              <a:t> Das heißt, unser Ziel ist es, ein Werkzeug zu entwicklen, das die Abstraktion des automatischen Generierungsprozesses versteckt, um eine benutzerfreundliche Facade anzubieten, die auch von Nicht-programmierern verwendet werden kann. Dieses Konzept stammt von der Cinco Meta Tooling Framework.</a:t>
            </a:r>
            <a:endParaRPr lang="en-US" sz="1200" b="0" i="0" u="none" strike="noStrike" cap="none" spc="0">
              <a:solidFill>
                <a:schemeClr val="tx1"/>
              </a:solidFill>
              <a:latin typeface="Palatino Linotype"/>
              <a:ea typeface="Palatino Linotype"/>
              <a:cs typeface="Palatino Linotype"/>
            </a:endParaRPr>
          </a:p>
          <a:p>
            <a:pPr>
              <a:defRPr/>
            </a:pPr>
            <a:endParaRPr/>
          </a:p>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a:t>Erleichtern das Erlernen der Bedienung der Anwendung mit Beschreibnungen und Anleitungen</a:t>
            </a:r>
            <a:endParaRPr/>
          </a:p>
          <a:p>
            <a:pPr algn="l">
              <a:defRPr/>
            </a:pPr>
            <a:r>
              <a:rPr/>
              <a:t>Herausforderung durch regelmäßiges Updaten der Anwendung; was nicht vom Benutzer kontrolliert wird</a:t>
            </a:r>
            <a:endParaRPr/>
          </a:p>
          <a:p>
            <a:pPr algn="l">
              <a:defRPr/>
            </a:pPr>
            <a:r>
              <a:rPr lang="en-US" sz="2000" b="0" i="0" u="none" strike="noStrike" cap="none" spc="0">
                <a:solidFill>
                  <a:schemeClr val="tx1"/>
                </a:solidFill>
                <a:latin typeface="+mn-lt"/>
                <a:ea typeface="+mn-ea"/>
                <a:cs typeface="+mn-cs"/>
              </a:rPr>
              <a:t>Gut strukturierte Dokumentation profitiert nicht nur dem User, sondern der entwickelnden Firma auch</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5000" lnSpcReduction="1000"/>
          </a:bodyPr>
          <a:lstStyle/>
          <a:p>
            <a:pPr algn="l">
              <a:defRPr/>
            </a:pPr>
            <a:endParaRPr/>
          </a:p>
          <a:p>
            <a:pPr algn="l">
              <a:defRPr/>
            </a:pPr>
            <a:r>
              <a:rPr/>
              <a:t>Erster Ansatzpunkt für den Entwickler dem Endbenutzer das Wissen zu vermittlen, um mit der Anwendung angemessen zu interagieren</a:t>
            </a:r>
            <a:endParaRPr/>
          </a:p>
          <a:p>
            <a:pPr algn="l">
              <a:defRPr/>
            </a:pPr>
            <a:r>
              <a:rPr/>
              <a:t>In unserem Fall </a:t>
            </a:r>
            <a:r>
              <a:rPr>
                <a:latin typeface="Akaash"/>
                <a:ea typeface="Akaash"/>
                <a:cs typeface="Akaash"/>
              </a:rPr>
              <a:t>‣</a:t>
            </a:r>
            <a:r>
              <a:rPr/>
              <a:t> Beschreibung und Navigationsanweisungen der User Interface (UI) mit unterstützenden Bildern</a:t>
            </a:r>
            <a:endParaRPr/>
          </a:p>
          <a:p>
            <a:pPr algn="l">
              <a:defRPr/>
            </a:pPr>
            <a:r>
              <a:rPr lang="en-US" sz="2000" b="0" i="0" u="none" strike="noStrike" cap="none" spc="0">
                <a:solidFill>
                  <a:schemeClr val="tx1"/>
                </a:solidFill>
                <a:latin typeface="+mn-lt"/>
                <a:ea typeface="+mn-ea"/>
                <a:cs typeface="+mn-cs"/>
              </a:rPr>
              <a:t>Normiertes Vorgehen zur Dokumentation durch ISO/IEEE (z.B. ISO-26514 oder -26511)</a:t>
            </a:r>
            <a:endParaRPr/>
          </a:p>
          <a:p>
            <a:pPr algn="l">
              <a:defRPr/>
            </a:pPr>
            <a:endParaRPr/>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defRPr/>
            </a:pPr>
            <a:r>
              <a:rPr/>
              <a:t>Nutzung der Vorteile der Entwicklung mit DSL, um eine Lösung vorzuschlagen</a:t>
            </a:r>
            <a:endParaRPr/>
          </a:p>
          <a:p>
            <a:pPr>
              <a:defRPr/>
            </a:pPr>
            <a:r>
              <a:rPr/>
              <a:t>Basis liefert die Cinco Entwicklungsumgebung samt der Modelierungssprachen für eine graphischen DSL (MGL, MSL, CPD)</a:t>
            </a:r>
            <a:endParaRPr/>
          </a:p>
          <a:p>
            <a:pPr>
              <a:defRPr/>
            </a:pPr>
            <a:r>
              <a:rPr/>
              <a:t>Vergleichbare Arbeiten schlugen Lösungen in der Vergangenheit vor, dennoch werden diese Projekte nicht mehr aktiv weiterentwickelt.</a:t>
            </a:r>
            <a:endParaRPr/>
          </a:p>
        </p:txBody>
      </p:sp>
      <p:pic>
        <p:nvPicPr>
          <p:cNvPr id="1630273109" name="" hidden="0"/>
          <p:cNvPicPr>
            <a:picLocks noChangeAspect="1"/>
          </p:cNvPicPr>
          <p:nvPr isPhoto="0" userDrawn="0"/>
        </p:nvPicPr>
        <p:blipFill>
          <a:blip r:embed="rId3"/>
          <a:stretch/>
        </p:blipFill>
        <p:spPr bwMode="auto">
          <a:xfrm flipH="0" flipV="0">
            <a:off x="9483920" y="2394947"/>
            <a:ext cx="2188967" cy="76787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09851598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sp>
        <p:nvSpPr>
          <p:cNvPr id="51421659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058720"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1934508904"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92</cp:revision>
  <dcterms:created xsi:type="dcterms:W3CDTF">2021-05-27T05:35:17Z</dcterms:created>
  <dcterms:modified xsi:type="dcterms:W3CDTF">2022-01-04T11:05:23Z</dcterms:modified>
  <cp:category/>
  <cp:contentStatus/>
  <cp:version/>
</cp:coreProperties>
</file>