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76" r:id="rId8"/>
    <p:sldId id="268" r:id="rId9"/>
    <p:sldId id="261" r:id="rId10"/>
    <p:sldId id="262" r:id="rId11"/>
    <p:sldId id="269" r:id="rId12"/>
    <p:sldId id="264" r:id="rId13"/>
    <p:sldId id="277" r:id="rId14"/>
    <p:sldId id="272" r:id="rId15"/>
    <p:sldId id="271" r:id="rId16"/>
    <p:sldId id="273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90" y="-1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1B188D-5BC7-4C9D-8768-C1898E9EBEC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8161B1-9630-4C99-84F9-9C54C371C66B}">
      <dgm:prSet/>
      <dgm:spPr/>
      <dgm:t>
        <a:bodyPr/>
        <a:lstStyle/>
        <a:p>
          <a:r>
            <a:rPr lang="de-DE" dirty="0"/>
            <a:t>Hintergrund und Kontext</a:t>
          </a:r>
          <a:endParaRPr lang="en-US" dirty="0"/>
        </a:p>
      </dgm:t>
    </dgm:pt>
    <dgm:pt modelId="{5E5B74E1-C200-4B15-84A9-8A93B2078C42}" type="parTrans" cxnId="{3B655CAA-51E4-4A7C-858F-DF2321B0BDC8}">
      <dgm:prSet/>
      <dgm:spPr/>
      <dgm:t>
        <a:bodyPr/>
        <a:lstStyle/>
        <a:p>
          <a:endParaRPr lang="en-US"/>
        </a:p>
      </dgm:t>
    </dgm:pt>
    <dgm:pt modelId="{DCA5A2B8-8FD3-4CA6-9394-C6668F1C0780}" type="sibTrans" cxnId="{3B655CAA-51E4-4A7C-858F-DF2321B0BDC8}">
      <dgm:prSet/>
      <dgm:spPr/>
      <dgm:t>
        <a:bodyPr/>
        <a:lstStyle/>
        <a:p>
          <a:endParaRPr lang="en-US"/>
        </a:p>
      </dgm:t>
    </dgm:pt>
    <dgm:pt modelId="{D5F95CE9-462C-4C80-8E98-33D0A66C870A}">
      <dgm:prSet/>
      <dgm:spPr/>
      <dgm:t>
        <a:bodyPr/>
        <a:lstStyle/>
        <a:p>
          <a:r>
            <a:rPr lang="de-DE" dirty="0"/>
            <a:t>Problematik</a:t>
          </a:r>
          <a:endParaRPr lang="en-US" dirty="0"/>
        </a:p>
      </dgm:t>
    </dgm:pt>
    <dgm:pt modelId="{CD13AE3D-EBDF-4221-88BE-806C74F1F2F5}" type="parTrans" cxnId="{478FF93C-E30D-44E1-9213-3C3745450459}">
      <dgm:prSet/>
      <dgm:spPr/>
      <dgm:t>
        <a:bodyPr/>
        <a:lstStyle/>
        <a:p>
          <a:endParaRPr lang="en-US"/>
        </a:p>
      </dgm:t>
    </dgm:pt>
    <dgm:pt modelId="{225C265F-C1E2-48EF-A024-2EDFF0380DF6}" type="sibTrans" cxnId="{478FF93C-E30D-44E1-9213-3C3745450459}">
      <dgm:prSet/>
      <dgm:spPr/>
      <dgm:t>
        <a:bodyPr/>
        <a:lstStyle/>
        <a:p>
          <a:endParaRPr lang="en-US"/>
        </a:p>
      </dgm:t>
    </dgm:pt>
    <dgm:pt modelId="{DA7E2126-AD21-4539-8E10-9989540BADC5}">
      <dgm:prSet/>
      <dgm:spPr/>
      <dgm:t>
        <a:bodyPr/>
        <a:lstStyle/>
        <a:p>
          <a:r>
            <a:rPr lang="de-DE" dirty="0"/>
            <a:t>Stand der Forschung</a:t>
          </a:r>
          <a:endParaRPr lang="en-US" dirty="0"/>
        </a:p>
      </dgm:t>
    </dgm:pt>
    <dgm:pt modelId="{6E0587F8-97E6-437C-A967-40C6A5813AA7}" type="parTrans" cxnId="{D2B0D714-0DC5-40DB-8473-60BF7D0E2B00}">
      <dgm:prSet/>
      <dgm:spPr/>
      <dgm:t>
        <a:bodyPr/>
        <a:lstStyle/>
        <a:p>
          <a:endParaRPr lang="en-US"/>
        </a:p>
      </dgm:t>
    </dgm:pt>
    <dgm:pt modelId="{AC2B4A0A-F1A6-4C31-A70D-360AA4FC9342}" type="sibTrans" cxnId="{D2B0D714-0DC5-40DB-8473-60BF7D0E2B00}">
      <dgm:prSet/>
      <dgm:spPr/>
      <dgm:t>
        <a:bodyPr/>
        <a:lstStyle/>
        <a:p>
          <a:endParaRPr lang="en-US"/>
        </a:p>
      </dgm:t>
    </dgm:pt>
    <dgm:pt modelId="{6E212DC7-47C5-45C7-8B01-3FA0D3C1F781}">
      <dgm:prSet/>
      <dgm:spPr/>
      <dgm:t>
        <a:bodyPr/>
        <a:lstStyle/>
        <a:p>
          <a:r>
            <a:rPr lang="de-DE" dirty="0"/>
            <a:t>Ziele</a:t>
          </a:r>
          <a:endParaRPr lang="en-US" dirty="0"/>
        </a:p>
      </dgm:t>
    </dgm:pt>
    <dgm:pt modelId="{9792C42F-EA38-4E32-8AC9-B661E1864DAB}" type="parTrans" cxnId="{0E2C20E0-A169-4C4D-8A0E-7BFF04BA50F5}">
      <dgm:prSet/>
      <dgm:spPr/>
      <dgm:t>
        <a:bodyPr/>
        <a:lstStyle/>
        <a:p>
          <a:endParaRPr lang="en-US"/>
        </a:p>
      </dgm:t>
    </dgm:pt>
    <dgm:pt modelId="{6D0BC258-5DC5-4E5F-99D7-248D9F04017B}" type="sibTrans" cxnId="{0E2C20E0-A169-4C4D-8A0E-7BFF04BA50F5}">
      <dgm:prSet/>
      <dgm:spPr/>
      <dgm:t>
        <a:bodyPr/>
        <a:lstStyle/>
        <a:p>
          <a:endParaRPr lang="en-US"/>
        </a:p>
      </dgm:t>
    </dgm:pt>
    <dgm:pt modelId="{34D69D1D-9F6F-4DD3-8F1C-2952F430FE2C}">
      <dgm:prSet/>
      <dgm:spPr/>
      <dgm:t>
        <a:bodyPr/>
        <a:lstStyle/>
        <a:p>
          <a:r>
            <a:rPr lang="de-DE" dirty="0"/>
            <a:t>Relevanz und Nutzen</a:t>
          </a:r>
          <a:endParaRPr lang="en-US" dirty="0"/>
        </a:p>
      </dgm:t>
    </dgm:pt>
    <dgm:pt modelId="{E017D205-5EAE-42B6-9ADF-0922DEF520C4}" type="parTrans" cxnId="{6F0DDF0D-AF49-4613-AC99-D7C9DE174A06}">
      <dgm:prSet/>
      <dgm:spPr/>
      <dgm:t>
        <a:bodyPr/>
        <a:lstStyle/>
        <a:p>
          <a:endParaRPr lang="en-US"/>
        </a:p>
      </dgm:t>
    </dgm:pt>
    <dgm:pt modelId="{FA0956B1-D8A8-473D-9A09-EC0E933DB9E2}" type="sibTrans" cxnId="{6F0DDF0D-AF49-4613-AC99-D7C9DE174A06}">
      <dgm:prSet/>
      <dgm:spPr/>
      <dgm:t>
        <a:bodyPr/>
        <a:lstStyle/>
        <a:p>
          <a:endParaRPr lang="en-US"/>
        </a:p>
      </dgm:t>
    </dgm:pt>
    <dgm:pt modelId="{EB7632C3-2D07-4532-A06E-CC7393BB3BAC}">
      <dgm:prSet/>
      <dgm:spPr/>
      <dgm:t>
        <a:bodyPr/>
        <a:lstStyle/>
        <a:p>
          <a:r>
            <a:rPr lang="de-DE"/>
            <a:t>Methodologie</a:t>
          </a:r>
          <a:endParaRPr lang="en-US"/>
        </a:p>
      </dgm:t>
    </dgm:pt>
    <dgm:pt modelId="{431B61B2-85F6-4C96-8902-FA95D6A344D3}" type="parTrans" cxnId="{168B1986-070E-4B3A-9D6C-6EADF3F8B58D}">
      <dgm:prSet/>
      <dgm:spPr/>
      <dgm:t>
        <a:bodyPr/>
        <a:lstStyle/>
        <a:p>
          <a:endParaRPr lang="en-US"/>
        </a:p>
      </dgm:t>
    </dgm:pt>
    <dgm:pt modelId="{30A0EC4F-237B-44E9-8401-4A9A8F543DED}" type="sibTrans" cxnId="{168B1986-070E-4B3A-9D6C-6EADF3F8B58D}">
      <dgm:prSet/>
      <dgm:spPr/>
      <dgm:t>
        <a:bodyPr/>
        <a:lstStyle/>
        <a:p>
          <a:endParaRPr lang="en-US"/>
        </a:p>
      </dgm:t>
    </dgm:pt>
    <dgm:pt modelId="{7863D36C-59DD-4C79-AF06-4134FE15173F}">
      <dgm:prSet/>
      <dgm:spPr/>
      <dgm:t>
        <a:bodyPr/>
        <a:lstStyle/>
        <a:p>
          <a:r>
            <a:rPr lang="de-DE" dirty="0"/>
            <a:t>Projektplanung</a:t>
          </a:r>
          <a:endParaRPr lang="en-US" dirty="0"/>
        </a:p>
      </dgm:t>
    </dgm:pt>
    <dgm:pt modelId="{E6EA2BA9-620B-49FB-A4D5-D9DB263E7524}" type="parTrans" cxnId="{9FB33A67-6F78-462E-A7C0-54F2C359A02D}">
      <dgm:prSet/>
      <dgm:spPr/>
      <dgm:t>
        <a:bodyPr/>
        <a:lstStyle/>
        <a:p>
          <a:endParaRPr lang="en-US"/>
        </a:p>
      </dgm:t>
    </dgm:pt>
    <dgm:pt modelId="{950D28BD-8C0F-4C38-A9DF-9733B9EA0E78}" type="sibTrans" cxnId="{9FB33A67-6F78-462E-A7C0-54F2C359A02D}">
      <dgm:prSet/>
      <dgm:spPr/>
      <dgm:t>
        <a:bodyPr/>
        <a:lstStyle/>
        <a:p>
          <a:endParaRPr lang="en-US"/>
        </a:p>
      </dgm:t>
    </dgm:pt>
    <dgm:pt modelId="{28CAAACB-5B9F-4A96-9778-8A2604806DDC}">
      <dgm:prSet/>
      <dgm:spPr/>
      <dgm:t>
        <a:bodyPr/>
        <a:lstStyle/>
        <a:p>
          <a:r>
            <a:rPr lang="en-US" dirty="0"/>
            <a:t>Referenzen</a:t>
          </a:r>
        </a:p>
      </dgm:t>
    </dgm:pt>
    <dgm:pt modelId="{89128E57-E849-4CA1-9EC9-8D17B57705EE}" type="parTrans" cxnId="{A972ABA9-175E-4C9E-A144-B8254B3D9823}">
      <dgm:prSet/>
      <dgm:spPr/>
      <dgm:t>
        <a:bodyPr/>
        <a:lstStyle/>
        <a:p>
          <a:endParaRPr lang="de-DE"/>
        </a:p>
      </dgm:t>
    </dgm:pt>
    <dgm:pt modelId="{3E3F2256-5FE0-4443-98FA-4918739612C8}" type="sibTrans" cxnId="{A972ABA9-175E-4C9E-A144-B8254B3D9823}">
      <dgm:prSet/>
      <dgm:spPr/>
      <dgm:t>
        <a:bodyPr/>
        <a:lstStyle/>
        <a:p>
          <a:endParaRPr lang="de-DE"/>
        </a:p>
      </dgm:t>
    </dgm:pt>
    <dgm:pt modelId="{7DC35CDE-5DD4-4E5E-96E6-AC0E013978BB}" type="pres">
      <dgm:prSet presAssocID="{191B188D-5BC7-4C9D-8768-C1898E9EBEC1}" presName="vert0" presStyleCnt="0">
        <dgm:presLayoutVars>
          <dgm:dir/>
          <dgm:animOne val="branch"/>
          <dgm:animLvl val="lvl"/>
        </dgm:presLayoutVars>
      </dgm:prSet>
      <dgm:spPr/>
    </dgm:pt>
    <dgm:pt modelId="{8A30CA04-BACF-4E9C-9305-6CCCF7C7B31E}" type="pres">
      <dgm:prSet presAssocID="{A98161B1-9630-4C99-84F9-9C54C371C66B}" presName="thickLine" presStyleLbl="alignNode1" presStyleIdx="0" presStyleCnt="8"/>
      <dgm:spPr/>
    </dgm:pt>
    <dgm:pt modelId="{A8513ABB-3510-4BF5-8BAC-00AE7A0A0B4B}" type="pres">
      <dgm:prSet presAssocID="{A98161B1-9630-4C99-84F9-9C54C371C66B}" presName="horz1" presStyleCnt="0"/>
      <dgm:spPr/>
    </dgm:pt>
    <dgm:pt modelId="{99ADFBB5-3E5A-4804-A925-8603C4068DA7}" type="pres">
      <dgm:prSet presAssocID="{A98161B1-9630-4C99-84F9-9C54C371C66B}" presName="tx1" presStyleLbl="revTx" presStyleIdx="0" presStyleCnt="8"/>
      <dgm:spPr/>
    </dgm:pt>
    <dgm:pt modelId="{14869A64-50FB-4D06-8C97-4F048E6F6FBC}" type="pres">
      <dgm:prSet presAssocID="{A98161B1-9630-4C99-84F9-9C54C371C66B}" presName="vert1" presStyleCnt="0"/>
      <dgm:spPr/>
    </dgm:pt>
    <dgm:pt modelId="{47E0C241-9725-460A-8742-AD30E1FF63D2}" type="pres">
      <dgm:prSet presAssocID="{D5F95CE9-462C-4C80-8E98-33D0A66C870A}" presName="thickLine" presStyleLbl="alignNode1" presStyleIdx="1" presStyleCnt="8"/>
      <dgm:spPr/>
    </dgm:pt>
    <dgm:pt modelId="{039386F5-6FEE-4DCF-8935-6A105F9E10AE}" type="pres">
      <dgm:prSet presAssocID="{D5F95CE9-462C-4C80-8E98-33D0A66C870A}" presName="horz1" presStyleCnt="0"/>
      <dgm:spPr/>
    </dgm:pt>
    <dgm:pt modelId="{C571BA1B-C46F-4E73-885E-8651FC60C99E}" type="pres">
      <dgm:prSet presAssocID="{D5F95CE9-462C-4C80-8E98-33D0A66C870A}" presName="tx1" presStyleLbl="revTx" presStyleIdx="1" presStyleCnt="8"/>
      <dgm:spPr/>
    </dgm:pt>
    <dgm:pt modelId="{AEE5F68F-FE0C-42AC-A55F-445F56FCDD0F}" type="pres">
      <dgm:prSet presAssocID="{D5F95CE9-462C-4C80-8E98-33D0A66C870A}" presName="vert1" presStyleCnt="0"/>
      <dgm:spPr/>
    </dgm:pt>
    <dgm:pt modelId="{3513FFC8-ED32-4CCC-92F3-F13408B5C6C7}" type="pres">
      <dgm:prSet presAssocID="{DA7E2126-AD21-4539-8E10-9989540BADC5}" presName="thickLine" presStyleLbl="alignNode1" presStyleIdx="2" presStyleCnt="8"/>
      <dgm:spPr/>
    </dgm:pt>
    <dgm:pt modelId="{E56CEBF7-7881-4585-87FC-74A60FD2F3C7}" type="pres">
      <dgm:prSet presAssocID="{DA7E2126-AD21-4539-8E10-9989540BADC5}" presName="horz1" presStyleCnt="0"/>
      <dgm:spPr/>
    </dgm:pt>
    <dgm:pt modelId="{9124DE49-0248-41E7-9074-BBCABD457B72}" type="pres">
      <dgm:prSet presAssocID="{DA7E2126-AD21-4539-8E10-9989540BADC5}" presName="tx1" presStyleLbl="revTx" presStyleIdx="2" presStyleCnt="8"/>
      <dgm:spPr/>
    </dgm:pt>
    <dgm:pt modelId="{B326057B-5656-42AB-864B-B15D39E07BD8}" type="pres">
      <dgm:prSet presAssocID="{DA7E2126-AD21-4539-8E10-9989540BADC5}" presName="vert1" presStyleCnt="0"/>
      <dgm:spPr/>
    </dgm:pt>
    <dgm:pt modelId="{F4DE1473-BC72-4A2E-A0C8-AAA01A2839EE}" type="pres">
      <dgm:prSet presAssocID="{6E212DC7-47C5-45C7-8B01-3FA0D3C1F781}" presName="thickLine" presStyleLbl="alignNode1" presStyleIdx="3" presStyleCnt="8"/>
      <dgm:spPr/>
    </dgm:pt>
    <dgm:pt modelId="{3FEAE196-D39E-4CDE-9D4D-9B0E46BE6666}" type="pres">
      <dgm:prSet presAssocID="{6E212DC7-47C5-45C7-8B01-3FA0D3C1F781}" presName="horz1" presStyleCnt="0"/>
      <dgm:spPr/>
    </dgm:pt>
    <dgm:pt modelId="{CC882846-961F-462D-A9CB-C269CD7B0557}" type="pres">
      <dgm:prSet presAssocID="{6E212DC7-47C5-45C7-8B01-3FA0D3C1F781}" presName="tx1" presStyleLbl="revTx" presStyleIdx="3" presStyleCnt="8"/>
      <dgm:spPr/>
    </dgm:pt>
    <dgm:pt modelId="{83C678BD-AFE9-4AB5-8254-294E9A62958D}" type="pres">
      <dgm:prSet presAssocID="{6E212DC7-47C5-45C7-8B01-3FA0D3C1F781}" presName="vert1" presStyleCnt="0"/>
      <dgm:spPr/>
    </dgm:pt>
    <dgm:pt modelId="{413D9DC5-D779-42EE-8566-C8AD2AB9EDA5}" type="pres">
      <dgm:prSet presAssocID="{34D69D1D-9F6F-4DD3-8F1C-2952F430FE2C}" presName="thickLine" presStyleLbl="alignNode1" presStyleIdx="4" presStyleCnt="8"/>
      <dgm:spPr/>
    </dgm:pt>
    <dgm:pt modelId="{F1B00691-EFC4-42E9-AB00-6634B66A4CEB}" type="pres">
      <dgm:prSet presAssocID="{34D69D1D-9F6F-4DD3-8F1C-2952F430FE2C}" presName="horz1" presStyleCnt="0"/>
      <dgm:spPr/>
    </dgm:pt>
    <dgm:pt modelId="{8A468B29-C4C9-4E43-BC3A-401559D2BB40}" type="pres">
      <dgm:prSet presAssocID="{34D69D1D-9F6F-4DD3-8F1C-2952F430FE2C}" presName="tx1" presStyleLbl="revTx" presStyleIdx="4" presStyleCnt="8"/>
      <dgm:spPr/>
    </dgm:pt>
    <dgm:pt modelId="{0C06628A-9ACD-4D2F-B726-D3408389AE59}" type="pres">
      <dgm:prSet presAssocID="{34D69D1D-9F6F-4DD3-8F1C-2952F430FE2C}" presName="vert1" presStyleCnt="0"/>
      <dgm:spPr/>
    </dgm:pt>
    <dgm:pt modelId="{95345A3B-37E0-45EA-B6F1-F58C60BB9D02}" type="pres">
      <dgm:prSet presAssocID="{EB7632C3-2D07-4532-A06E-CC7393BB3BAC}" presName="thickLine" presStyleLbl="alignNode1" presStyleIdx="5" presStyleCnt="8"/>
      <dgm:spPr/>
    </dgm:pt>
    <dgm:pt modelId="{CE4EC7D0-4BBB-41A6-959A-8A7305DA5660}" type="pres">
      <dgm:prSet presAssocID="{EB7632C3-2D07-4532-A06E-CC7393BB3BAC}" presName="horz1" presStyleCnt="0"/>
      <dgm:spPr/>
    </dgm:pt>
    <dgm:pt modelId="{50495E5A-1D93-4C88-8A96-4A0BE5D067E4}" type="pres">
      <dgm:prSet presAssocID="{EB7632C3-2D07-4532-A06E-CC7393BB3BAC}" presName="tx1" presStyleLbl="revTx" presStyleIdx="5" presStyleCnt="8"/>
      <dgm:spPr/>
    </dgm:pt>
    <dgm:pt modelId="{B3ED04D1-2CEB-418F-A17D-205FA3FE2ABD}" type="pres">
      <dgm:prSet presAssocID="{EB7632C3-2D07-4532-A06E-CC7393BB3BAC}" presName="vert1" presStyleCnt="0"/>
      <dgm:spPr/>
    </dgm:pt>
    <dgm:pt modelId="{3A65568C-91B8-43CB-9529-E6895013D4AB}" type="pres">
      <dgm:prSet presAssocID="{7863D36C-59DD-4C79-AF06-4134FE15173F}" presName="thickLine" presStyleLbl="alignNode1" presStyleIdx="6" presStyleCnt="8"/>
      <dgm:spPr/>
    </dgm:pt>
    <dgm:pt modelId="{D11C3241-229D-4AF9-914A-72BA1EF9E29F}" type="pres">
      <dgm:prSet presAssocID="{7863D36C-59DD-4C79-AF06-4134FE15173F}" presName="horz1" presStyleCnt="0"/>
      <dgm:spPr/>
    </dgm:pt>
    <dgm:pt modelId="{4A30226A-2AC9-47C8-BB55-25B90F65BAC6}" type="pres">
      <dgm:prSet presAssocID="{7863D36C-59DD-4C79-AF06-4134FE15173F}" presName="tx1" presStyleLbl="revTx" presStyleIdx="6" presStyleCnt="8"/>
      <dgm:spPr/>
    </dgm:pt>
    <dgm:pt modelId="{3F5DD7F2-2493-404E-AE15-61172EB46F60}" type="pres">
      <dgm:prSet presAssocID="{7863D36C-59DD-4C79-AF06-4134FE15173F}" presName="vert1" presStyleCnt="0"/>
      <dgm:spPr/>
    </dgm:pt>
    <dgm:pt modelId="{D0805EFD-3778-4FFF-B3F7-FC822BB3B520}" type="pres">
      <dgm:prSet presAssocID="{28CAAACB-5B9F-4A96-9778-8A2604806DDC}" presName="thickLine" presStyleLbl="alignNode1" presStyleIdx="7" presStyleCnt="8"/>
      <dgm:spPr/>
    </dgm:pt>
    <dgm:pt modelId="{E72A84A8-CB01-4137-B968-F5A5ECF6BAF2}" type="pres">
      <dgm:prSet presAssocID="{28CAAACB-5B9F-4A96-9778-8A2604806DDC}" presName="horz1" presStyleCnt="0"/>
      <dgm:spPr/>
    </dgm:pt>
    <dgm:pt modelId="{B57AA6AB-7322-4012-96C9-67982E818388}" type="pres">
      <dgm:prSet presAssocID="{28CAAACB-5B9F-4A96-9778-8A2604806DDC}" presName="tx1" presStyleLbl="revTx" presStyleIdx="7" presStyleCnt="8"/>
      <dgm:spPr/>
    </dgm:pt>
    <dgm:pt modelId="{5B881DD8-FC1D-4C02-B2F1-19C102CC0909}" type="pres">
      <dgm:prSet presAssocID="{28CAAACB-5B9F-4A96-9778-8A2604806DDC}" presName="vert1" presStyleCnt="0"/>
      <dgm:spPr/>
    </dgm:pt>
  </dgm:ptLst>
  <dgm:cxnLst>
    <dgm:cxn modelId="{6F0DDF0D-AF49-4613-AC99-D7C9DE174A06}" srcId="{191B188D-5BC7-4C9D-8768-C1898E9EBEC1}" destId="{34D69D1D-9F6F-4DD3-8F1C-2952F430FE2C}" srcOrd="4" destOrd="0" parTransId="{E017D205-5EAE-42B6-9ADF-0922DEF520C4}" sibTransId="{FA0956B1-D8A8-473D-9A09-EC0E933DB9E2}"/>
    <dgm:cxn modelId="{D2B0D714-0DC5-40DB-8473-60BF7D0E2B00}" srcId="{191B188D-5BC7-4C9D-8768-C1898E9EBEC1}" destId="{DA7E2126-AD21-4539-8E10-9989540BADC5}" srcOrd="2" destOrd="0" parTransId="{6E0587F8-97E6-437C-A967-40C6A5813AA7}" sibTransId="{AC2B4A0A-F1A6-4C31-A70D-360AA4FC9342}"/>
    <dgm:cxn modelId="{1FA24C15-4908-4383-871F-F4A462210064}" type="presOf" srcId="{6E212DC7-47C5-45C7-8B01-3FA0D3C1F781}" destId="{CC882846-961F-462D-A9CB-C269CD7B0557}" srcOrd="0" destOrd="0" presId="urn:microsoft.com/office/officeart/2008/layout/LinedList"/>
    <dgm:cxn modelId="{67C0CB1C-5743-4888-A269-45CC9E6D360E}" type="presOf" srcId="{7863D36C-59DD-4C79-AF06-4134FE15173F}" destId="{4A30226A-2AC9-47C8-BB55-25B90F65BAC6}" srcOrd="0" destOrd="0" presId="urn:microsoft.com/office/officeart/2008/layout/LinedList"/>
    <dgm:cxn modelId="{478FF93C-E30D-44E1-9213-3C3745450459}" srcId="{191B188D-5BC7-4C9D-8768-C1898E9EBEC1}" destId="{D5F95CE9-462C-4C80-8E98-33D0A66C870A}" srcOrd="1" destOrd="0" parTransId="{CD13AE3D-EBDF-4221-88BE-806C74F1F2F5}" sibTransId="{225C265F-C1E2-48EF-A024-2EDFF0380DF6}"/>
    <dgm:cxn modelId="{9FB33A67-6F78-462E-A7C0-54F2C359A02D}" srcId="{191B188D-5BC7-4C9D-8768-C1898E9EBEC1}" destId="{7863D36C-59DD-4C79-AF06-4134FE15173F}" srcOrd="6" destOrd="0" parTransId="{E6EA2BA9-620B-49FB-A4D5-D9DB263E7524}" sibTransId="{950D28BD-8C0F-4C38-A9DF-9733B9EA0E78}"/>
    <dgm:cxn modelId="{DF6A297F-95AE-4F96-A736-3BEF3B3B2826}" type="presOf" srcId="{34D69D1D-9F6F-4DD3-8F1C-2952F430FE2C}" destId="{8A468B29-C4C9-4E43-BC3A-401559D2BB40}" srcOrd="0" destOrd="0" presId="urn:microsoft.com/office/officeart/2008/layout/LinedList"/>
    <dgm:cxn modelId="{168B1986-070E-4B3A-9D6C-6EADF3F8B58D}" srcId="{191B188D-5BC7-4C9D-8768-C1898E9EBEC1}" destId="{EB7632C3-2D07-4532-A06E-CC7393BB3BAC}" srcOrd="5" destOrd="0" parTransId="{431B61B2-85F6-4C96-8902-FA95D6A344D3}" sibTransId="{30A0EC4F-237B-44E9-8401-4A9A8F543DED}"/>
    <dgm:cxn modelId="{CD1E139B-3A03-48A4-8F9F-F82599A6BEAE}" type="presOf" srcId="{28CAAACB-5B9F-4A96-9778-8A2604806DDC}" destId="{B57AA6AB-7322-4012-96C9-67982E818388}" srcOrd="0" destOrd="0" presId="urn:microsoft.com/office/officeart/2008/layout/LinedList"/>
    <dgm:cxn modelId="{A972ABA9-175E-4C9E-A144-B8254B3D9823}" srcId="{191B188D-5BC7-4C9D-8768-C1898E9EBEC1}" destId="{28CAAACB-5B9F-4A96-9778-8A2604806DDC}" srcOrd="7" destOrd="0" parTransId="{89128E57-E849-4CA1-9EC9-8D17B57705EE}" sibTransId="{3E3F2256-5FE0-4443-98FA-4918739612C8}"/>
    <dgm:cxn modelId="{3B655CAA-51E4-4A7C-858F-DF2321B0BDC8}" srcId="{191B188D-5BC7-4C9D-8768-C1898E9EBEC1}" destId="{A98161B1-9630-4C99-84F9-9C54C371C66B}" srcOrd="0" destOrd="0" parTransId="{5E5B74E1-C200-4B15-84A9-8A93B2078C42}" sibTransId="{DCA5A2B8-8FD3-4CA6-9394-C6668F1C0780}"/>
    <dgm:cxn modelId="{6F1CE6B1-59B9-4D56-A79D-79B663E685DA}" type="presOf" srcId="{D5F95CE9-462C-4C80-8E98-33D0A66C870A}" destId="{C571BA1B-C46F-4E73-885E-8651FC60C99E}" srcOrd="0" destOrd="0" presId="urn:microsoft.com/office/officeart/2008/layout/LinedList"/>
    <dgm:cxn modelId="{6DC380D7-7867-458F-AA28-2843293BC178}" type="presOf" srcId="{DA7E2126-AD21-4539-8E10-9989540BADC5}" destId="{9124DE49-0248-41E7-9074-BBCABD457B72}" srcOrd="0" destOrd="0" presId="urn:microsoft.com/office/officeart/2008/layout/LinedList"/>
    <dgm:cxn modelId="{0E2C20E0-A169-4C4D-8A0E-7BFF04BA50F5}" srcId="{191B188D-5BC7-4C9D-8768-C1898E9EBEC1}" destId="{6E212DC7-47C5-45C7-8B01-3FA0D3C1F781}" srcOrd="3" destOrd="0" parTransId="{9792C42F-EA38-4E32-8AC9-B661E1864DAB}" sibTransId="{6D0BC258-5DC5-4E5F-99D7-248D9F04017B}"/>
    <dgm:cxn modelId="{01091AF2-436E-4DDF-92D5-E98C01D0A58B}" type="presOf" srcId="{A98161B1-9630-4C99-84F9-9C54C371C66B}" destId="{99ADFBB5-3E5A-4804-A925-8603C4068DA7}" srcOrd="0" destOrd="0" presId="urn:microsoft.com/office/officeart/2008/layout/LinedList"/>
    <dgm:cxn modelId="{844BECF4-BC84-4275-8BFC-C946C1900AC0}" type="presOf" srcId="{EB7632C3-2D07-4532-A06E-CC7393BB3BAC}" destId="{50495E5A-1D93-4C88-8A96-4A0BE5D067E4}" srcOrd="0" destOrd="0" presId="urn:microsoft.com/office/officeart/2008/layout/LinedList"/>
    <dgm:cxn modelId="{547703F7-6612-4ECD-BBE8-8BF9CB5D5CD8}" type="presOf" srcId="{191B188D-5BC7-4C9D-8768-C1898E9EBEC1}" destId="{7DC35CDE-5DD4-4E5E-96E6-AC0E013978BB}" srcOrd="0" destOrd="0" presId="urn:microsoft.com/office/officeart/2008/layout/LinedList"/>
    <dgm:cxn modelId="{3BA582B3-9C1A-44FC-8C09-8E773E1BDFBF}" type="presParOf" srcId="{7DC35CDE-5DD4-4E5E-96E6-AC0E013978BB}" destId="{8A30CA04-BACF-4E9C-9305-6CCCF7C7B31E}" srcOrd="0" destOrd="0" presId="urn:microsoft.com/office/officeart/2008/layout/LinedList"/>
    <dgm:cxn modelId="{EA9F6095-1FB2-4287-848F-309248D5C551}" type="presParOf" srcId="{7DC35CDE-5DD4-4E5E-96E6-AC0E013978BB}" destId="{A8513ABB-3510-4BF5-8BAC-00AE7A0A0B4B}" srcOrd="1" destOrd="0" presId="urn:microsoft.com/office/officeart/2008/layout/LinedList"/>
    <dgm:cxn modelId="{70FC134C-78EF-487C-B90D-DDA22F2B91E5}" type="presParOf" srcId="{A8513ABB-3510-4BF5-8BAC-00AE7A0A0B4B}" destId="{99ADFBB5-3E5A-4804-A925-8603C4068DA7}" srcOrd="0" destOrd="0" presId="urn:microsoft.com/office/officeart/2008/layout/LinedList"/>
    <dgm:cxn modelId="{4653EA89-C381-4D56-9BA7-19E02DDE62D3}" type="presParOf" srcId="{A8513ABB-3510-4BF5-8BAC-00AE7A0A0B4B}" destId="{14869A64-50FB-4D06-8C97-4F048E6F6FBC}" srcOrd="1" destOrd="0" presId="urn:microsoft.com/office/officeart/2008/layout/LinedList"/>
    <dgm:cxn modelId="{AFD64D33-809F-43E0-BAD6-2B4A1F503506}" type="presParOf" srcId="{7DC35CDE-5DD4-4E5E-96E6-AC0E013978BB}" destId="{47E0C241-9725-460A-8742-AD30E1FF63D2}" srcOrd="2" destOrd="0" presId="urn:microsoft.com/office/officeart/2008/layout/LinedList"/>
    <dgm:cxn modelId="{80716946-FFFC-4751-9529-CB404F9F7647}" type="presParOf" srcId="{7DC35CDE-5DD4-4E5E-96E6-AC0E013978BB}" destId="{039386F5-6FEE-4DCF-8935-6A105F9E10AE}" srcOrd="3" destOrd="0" presId="urn:microsoft.com/office/officeart/2008/layout/LinedList"/>
    <dgm:cxn modelId="{4D127791-DA40-4C23-8819-472EE04EB730}" type="presParOf" srcId="{039386F5-6FEE-4DCF-8935-6A105F9E10AE}" destId="{C571BA1B-C46F-4E73-885E-8651FC60C99E}" srcOrd="0" destOrd="0" presId="urn:microsoft.com/office/officeart/2008/layout/LinedList"/>
    <dgm:cxn modelId="{2E06C2C7-3A82-4977-8BBD-C1D820DE5D9D}" type="presParOf" srcId="{039386F5-6FEE-4DCF-8935-6A105F9E10AE}" destId="{AEE5F68F-FE0C-42AC-A55F-445F56FCDD0F}" srcOrd="1" destOrd="0" presId="urn:microsoft.com/office/officeart/2008/layout/LinedList"/>
    <dgm:cxn modelId="{F0A68AD1-339F-4722-88E8-136BF65CED8D}" type="presParOf" srcId="{7DC35CDE-5DD4-4E5E-96E6-AC0E013978BB}" destId="{3513FFC8-ED32-4CCC-92F3-F13408B5C6C7}" srcOrd="4" destOrd="0" presId="urn:microsoft.com/office/officeart/2008/layout/LinedList"/>
    <dgm:cxn modelId="{FDBB64E2-32AD-411B-9634-67B94BCFD6BD}" type="presParOf" srcId="{7DC35CDE-5DD4-4E5E-96E6-AC0E013978BB}" destId="{E56CEBF7-7881-4585-87FC-74A60FD2F3C7}" srcOrd="5" destOrd="0" presId="urn:microsoft.com/office/officeart/2008/layout/LinedList"/>
    <dgm:cxn modelId="{BBDE4490-5117-4996-944F-75157B4B49C8}" type="presParOf" srcId="{E56CEBF7-7881-4585-87FC-74A60FD2F3C7}" destId="{9124DE49-0248-41E7-9074-BBCABD457B72}" srcOrd="0" destOrd="0" presId="urn:microsoft.com/office/officeart/2008/layout/LinedList"/>
    <dgm:cxn modelId="{D3172E86-C199-47F1-86DE-A6C3A7AD6811}" type="presParOf" srcId="{E56CEBF7-7881-4585-87FC-74A60FD2F3C7}" destId="{B326057B-5656-42AB-864B-B15D39E07BD8}" srcOrd="1" destOrd="0" presId="urn:microsoft.com/office/officeart/2008/layout/LinedList"/>
    <dgm:cxn modelId="{BF2D2237-66EF-4037-92E9-2B3F5D8B11A6}" type="presParOf" srcId="{7DC35CDE-5DD4-4E5E-96E6-AC0E013978BB}" destId="{F4DE1473-BC72-4A2E-A0C8-AAA01A2839EE}" srcOrd="6" destOrd="0" presId="urn:microsoft.com/office/officeart/2008/layout/LinedList"/>
    <dgm:cxn modelId="{35E0C186-38FD-4DAC-9A25-BDEA142BC030}" type="presParOf" srcId="{7DC35CDE-5DD4-4E5E-96E6-AC0E013978BB}" destId="{3FEAE196-D39E-4CDE-9D4D-9B0E46BE6666}" srcOrd="7" destOrd="0" presId="urn:microsoft.com/office/officeart/2008/layout/LinedList"/>
    <dgm:cxn modelId="{CA4B3585-AD03-4511-A463-7C2B8C959508}" type="presParOf" srcId="{3FEAE196-D39E-4CDE-9D4D-9B0E46BE6666}" destId="{CC882846-961F-462D-A9CB-C269CD7B0557}" srcOrd="0" destOrd="0" presId="urn:microsoft.com/office/officeart/2008/layout/LinedList"/>
    <dgm:cxn modelId="{5CD22D7A-133C-415F-88CD-7E89D39B485E}" type="presParOf" srcId="{3FEAE196-D39E-4CDE-9D4D-9B0E46BE6666}" destId="{83C678BD-AFE9-4AB5-8254-294E9A62958D}" srcOrd="1" destOrd="0" presId="urn:microsoft.com/office/officeart/2008/layout/LinedList"/>
    <dgm:cxn modelId="{FF861B8C-CC8D-4CE7-B808-24095EFE3C46}" type="presParOf" srcId="{7DC35CDE-5DD4-4E5E-96E6-AC0E013978BB}" destId="{413D9DC5-D779-42EE-8566-C8AD2AB9EDA5}" srcOrd="8" destOrd="0" presId="urn:microsoft.com/office/officeart/2008/layout/LinedList"/>
    <dgm:cxn modelId="{BC358310-670F-48DD-87A8-4ECB594BD98D}" type="presParOf" srcId="{7DC35CDE-5DD4-4E5E-96E6-AC0E013978BB}" destId="{F1B00691-EFC4-42E9-AB00-6634B66A4CEB}" srcOrd="9" destOrd="0" presId="urn:microsoft.com/office/officeart/2008/layout/LinedList"/>
    <dgm:cxn modelId="{CCDDCB80-FE7F-4CED-AEA3-9C2328A4542E}" type="presParOf" srcId="{F1B00691-EFC4-42E9-AB00-6634B66A4CEB}" destId="{8A468B29-C4C9-4E43-BC3A-401559D2BB40}" srcOrd="0" destOrd="0" presId="urn:microsoft.com/office/officeart/2008/layout/LinedList"/>
    <dgm:cxn modelId="{C49E2ADD-8AAF-410D-B6B0-A7E96655E43A}" type="presParOf" srcId="{F1B00691-EFC4-42E9-AB00-6634B66A4CEB}" destId="{0C06628A-9ACD-4D2F-B726-D3408389AE59}" srcOrd="1" destOrd="0" presId="urn:microsoft.com/office/officeart/2008/layout/LinedList"/>
    <dgm:cxn modelId="{C09AD4EF-4DA7-4D82-896A-7ECCF05A1FD7}" type="presParOf" srcId="{7DC35CDE-5DD4-4E5E-96E6-AC0E013978BB}" destId="{95345A3B-37E0-45EA-B6F1-F58C60BB9D02}" srcOrd="10" destOrd="0" presId="urn:microsoft.com/office/officeart/2008/layout/LinedList"/>
    <dgm:cxn modelId="{97D18874-95EA-4FD7-8652-18DC5556B679}" type="presParOf" srcId="{7DC35CDE-5DD4-4E5E-96E6-AC0E013978BB}" destId="{CE4EC7D0-4BBB-41A6-959A-8A7305DA5660}" srcOrd="11" destOrd="0" presId="urn:microsoft.com/office/officeart/2008/layout/LinedList"/>
    <dgm:cxn modelId="{05E97D62-8137-4F56-919B-E7EDBEEC804C}" type="presParOf" srcId="{CE4EC7D0-4BBB-41A6-959A-8A7305DA5660}" destId="{50495E5A-1D93-4C88-8A96-4A0BE5D067E4}" srcOrd="0" destOrd="0" presId="urn:microsoft.com/office/officeart/2008/layout/LinedList"/>
    <dgm:cxn modelId="{896910D2-A740-4592-AA52-330FFF4D2A25}" type="presParOf" srcId="{CE4EC7D0-4BBB-41A6-959A-8A7305DA5660}" destId="{B3ED04D1-2CEB-418F-A17D-205FA3FE2ABD}" srcOrd="1" destOrd="0" presId="urn:microsoft.com/office/officeart/2008/layout/LinedList"/>
    <dgm:cxn modelId="{EF44ACB2-46C9-492A-8FC1-3CDDCE755B24}" type="presParOf" srcId="{7DC35CDE-5DD4-4E5E-96E6-AC0E013978BB}" destId="{3A65568C-91B8-43CB-9529-E6895013D4AB}" srcOrd="12" destOrd="0" presId="urn:microsoft.com/office/officeart/2008/layout/LinedList"/>
    <dgm:cxn modelId="{431CEFD7-C049-4BD1-9131-1B2F326DCC64}" type="presParOf" srcId="{7DC35CDE-5DD4-4E5E-96E6-AC0E013978BB}" destId="{D11C3241-229D-4AF9-914A-72BA1EF9E29F}" srcOrd="13" destOrd="0" presId="urn:microsoft.com/office/officeart/2008/layout/LinedList"/>
    <dgm:cxn modelId="{2697399C-90BE-4858-B609-DA6B12B24240}" type="presParOf" srcId="{D11C3241-229D-4AF9-914A-72BA1EF9E29F}" destId="{4A30226A-2AC9-47C8-BB55-25B90F65BAC6}" srcOrd="0" destOrd="0" presId="urn:microsoft.com/office/officeart/2008/layout/LinedList"/>
    <dgm:cxn modelId="{7AC71E62-93E5-4D4B-84E3-FB4F51F1B78C}" type="presParOf" srcId="{D11C3241-229D-4AF9-914A-72BA1EF9E29F}" destId="{3F5DD7F2-2493-404E-AE15-61172EB46F60}" srcOrd="1" destOrd="0" presId="urn:microsoft.com/office/officeart/2008/layout/LinedList"/>
    <dgm:cxn modelId="{51A7EAFD-CC45-4166-9DDE-E0E29D5428B1}" type="presParOf" srcId="{7DC35CDE-5DD4-4E5E-96E6-AC0E013978BB}" destId="{D0805EFD-3778-4FFF-B3F7-FC822BB3B520}" srcOrd="14" destOrd="0" presId="urn:microsoft.com/office/officeart/2008/layout/LinedList"/>
    <dgm:cxn modelId="{A09AB639-089C-4B8C-918B-12133E94FDE1}" type="presParOf" srcId="{7DC35CDE-5DD4-4E5E-96E6-AC0E013978BB}" destId="{E72A84A8-CB01-4137-B968-F5A5ECF6BAF2}" srcOrd="15" destOrd="0" presId="urn:microsoft.com/office/officeart/2008/layout/LinedList"/>
    <dgm:cxn modelId="{A09E2518-7DBA-483E-9911-51AB8692DD31}" type="presParOf" srcId="{E72A84A8-CB01-4137-B968-F5A5ECF6BAF2}" destId="{B57AA6AB-7322-4012-96C9-67982E818388}" srcOrd="0" destOrd="0" presId="urn:microsoft.com/office/officeart/2008/layout/LinedList"/>
    <dgm:cxn modelId="{016F106E-6312-4FB7-A7FD-C0F23AA8B4AC}" type="presParOf" srcId="{E72A84A8-CB01-4137-B968-F5A5ECF6BAF2}" destId="{5B881DD8-FC1D-4C02-B2F1-19C102CC090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FCF811-E5CC-448B-8A1D-76CF11C6F0E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EF9078FB-C31D-417E-A5E3-67AFE5A4252A}">
      <dgm:prSet phldrT="[Texto]"/>
      <dgm:spPr/>
      <dgm:t>
        <a:bodyPr/>
        <a:lstStyle/>
        <a:p>
          <a:r>
            <a:rPr lang="de-DE" dirty="0"/>
            <a:t>Bis 02. Juli 2021</a:t>
          </a:r>
        </a:p>
      </dgm:t>
    </dgm:pt>
    <dgm:pt modelId="{74BFEA63-F381-4B46-80DB-901D39D74CB9}" type="parTrans" cxnId="{ACFC2C38-0351-43BB-B428-B1BCEA4FCF87}">
      <dgm:prSet/>
      <dgm:spPr/>
      <dgm:t>
        <a:bodyPr/>
        <a:lstStyle/>
        <a:p>
          <a:endParaRPr lang="de-DE"/>
        </a:p>
      </dgm:t>
    </dgm:pt>
    <dgm:pt modelId="{537B4242-097A-4722-BA4B-DF7A6B358ECD}" type="sibTrans" cxnId="{ACFC2C38-0351-43BB-B428-B1BCEA4FCF87}">
      <dgm:prSet/>
      <dgm:spPr/>
      <dgm:t>
        <a:bodyPr/>
        <a:lstStyle/>
        <a:p>
          <a:endParaRPr lang="de-DE"/>
        </a:p>
      </dgm:t>
    </dgm:pt>
    <dgm:pt modelId="{346EE75A-E63C-42FB-8BAA-32D43D51C5DE}">
      <dgm:prSet phldrT="[Texto]"/>
      <dgm:spPr/>
      <dgm:t>
        <a:bodyPr/>
        <a:lstStyle/>
        <a:p>
          <a:r>
            <a:rPr lang="de-DE" dirty="0"/>
            <a:t>Bis 31. August</a:t>
          </a:r>
        </a:p>
      </dgm:t>
    </dgm:pt>
    <dgm:pt modelId="{C33A45C1-DBAC-40D1-95F0-EBB0E1D3DDD4}" type="parTrans" cxnId="{116AF2DF-DFCF-4B53-8764-31B3A4C4E40D}">
      <dgm:prSet/>
      <dgm:spPr/>
      <dgm:t>
        <a:bodyPr/>
        <a:lstStyle/>
        <a:p>
          <a:endParaRPr lang="de-DE"/>
        </a:p>
      </dgm:t>
    </dgm:pt>
    <dgm:pt modelId="{9BC1B03A-2129-46E4-9E5F-BD54E7DF45E5}" type="sibTrans" cxnId="{116AF2DF-DFCF-4B53-8764-31B3A4C4E40D}">
      <dgm:prSet/>
      <dgm:spPr/>
      <dgm:t>
        <a:bodyPr/>
        <a:lstStyle/>
        <a:p>
          <a:endParaRPr lang="de-DE"/>
        </a:p>
      </dgm:t>
    </dgm:pt>
    <dgm:pt modelId="{62266C16-57A0-44DD-90BF-E30762F24CD1}">
      <dgm:prSet phldrT="[Texto]"/>
      <dgm:spPr/>
      <dgm:t>
        <a:bodyPr/>
        <a:lstStyle/>
        <a:p>
          <a:r>
            <a:rPr lang="de-DE" dirty="0"/>
            <a:t>Anfang September</a:t>
          </a:r>
        </a:p>
      </dgm:t>
    </dgm:pt>
    <dgm:pt modelId="{C12C4C60-F4CF-4E82-8B9A-237D9992B099}" type="parTrans" cxnId="{BF4EB800-FDB0-47B4-BE9E-A646498A46E3}">
      <dgm:prSet/>
      <dgm:spPr/>
      <dgm:t>
        <a:bodyPr/>
        <a:lstStyle/>
        <a:p>
          <a:endParaRPr lang="de-DE"/>
        </a:p>
      </dgm:t>
    </dgm:pt>
    <dgm:pt modelId="{FE53A692-BCF1-48E5-AF1A-F5CF3F911555}" type="sibTrans" cxnId="{BF4EB800-FDB0-47B4-BE9E-A646498A46E3}">
      <dgm:prSet/>
      <dgm:spPr/>
      <dgm:t>
        <a:bodyPr/>
        <a:lstStyle/>
        <a:p>
          <a:endParaRPr lang="de-DE"/>
        </a:p>
      </dgm:t>
    </dgm:pt>
    <dgm:pt modelId="{9A21178D-AC88-4098-B957-D2C4B1CF1022}">
      <dgm:prSet/>
      <dgm:spPr/>
      <dgm:t>
        <a:bodyPr/>
        <a:lstStyle/>
        <a:p>
          <a:pPr>
            <a:buNone/>
          </a:pPr>
          <a:r>
            <a:rPr lang="de-DE" dirty="0"/>
            <a:t>22. Juni 2021</a:t>
          </a:r>
        </a:p>
      </dgm:t>
    </dgm:pt>
    <dgm:pt modelId="{458ED8C3-846A-4B72-86A6-89B134D57B7D}" type="parTrans" cxnId="{757B375D-F25A-4EEA-8D1C-61E17D7CBD89}">
      <dgm:prSet/>
      <dgm:spPr/>
      <dgm:t>
        <a:bodyPr/>
        <a:lstStyle/>
        <a:p>
          <a:endParaRPr lang="de-DE"/>
        </a:p>
      </dgm:t>
    </dgm:pt>
    <dgm:pt modelId="{BF3B6EAC-3A17-45FF-86E0-CC01BF1CB1C5}" type="sibTrans" cxnId="{757B375D-F25A-4EEA-8D1C-61E17D7CBD89}">
      <dgm:prSet/>
      <dgm:spPr/>
      <dgm:t>
        <a:bodyPr/>
        <a:lstStyle/>
        <a:p>
          <a:endParaRPr lang="de-DE"/>
        </a:p>
      </dgm:t>
    </dgm:pt>
    <dgm:pt modelId="{6D09E750-06B3-47E2-B59A-C668282FBFE3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Proposal-Vortrag</a:t>
          </a:r>
        </a:p>
      </dgm:t>
    </dgm:pt>
    <dgm:pt modelId="{F39B27AC-4340-42FE-9500-811525A239A1}" type="parTrans" cxnId="{CE315F30-1ED6-42BD-A97F-5A151436878D}">
      <dgm:prSet/>
      <dgm:spPr/>
      <dgm:t>
        <a:bodyPr/>
        <a:lstStyle/>
        <a:p>
          <a:endParaRPr lang="de-DE"/>
        </a:p>
      </dgm:t>
    </dgm:pt>
    <dgm:pt modelId="{E3492DD2-1BA6-49FF-9D14-0038400BF69C}" type="sibTrans" cxnId="{CE315F30-1ED6-42BD-A97F-5A151436878D}">
      <dgm:prSet/>
      <dgm:spPr/>
      <dgm:t>
        <a:bodyPr/>
        <a:lstStyle/>
        <a:p>
          <a:endParaRPr lang="de-DE"/>
        </a:p>
      </dgm:t>
    </dgm:pt>
    <dgm:pt modelId="{C1ED88BF-9F86-4464-A897-D44AE2BA28A8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Endgültige Gliederung</a:t>
          </a:r>
        </a:p>
      </dgm:t>
    </dgm:pt>
    <dgm:pt modelId="{6D782ADD-3F4A-4B75-8DC2-49485A57F86D}" type="parTrans" cxnId="{A776031E-B06F-4058-BFE3-81C75D0C31B6}">
      <dgm:prSet/>
      <dgm:spPr/>
      <dgm:t>
        <a:bodyPr/>
        <a:lstStyle/>
        <a:p>
          <a:endParaRPr lang="de-DE"/>
        </a:p>
      </dgm:t>
    </dgm:pt>
    <dgm:pt modelId="{980C0857-9FD7-4EA1-83EC-8F4A772CED4C}" type="sibTrans" cxnId="{A776031E-B06F-4058-BFE3-81C75D0C31B6}">
      <dgm:prSet/>
      <dgm:spPr/>
      <dgm:t>
        <a:bodyPr/>
        <a:lstStyle/>
        <a:p>
          <a:endParaRPr lang="de-DE"/>
        </a:p>
      </dgm:t>
    </dgm:pt>
    <dgm:pt modelId="{BFEFC78C-409D-414E-AA01-ABB86C11B865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Modellierungsplattform implementieren</a:t>
          </a:r>
        </a:p>
      </dgm:t>
    </dgm:pt>
    <dgm:pt modelId="{04F21F95-0221-428C-B06B-8B973A6B593B}" type="parTrans" cxnId="{CB1AEE31-183D-4CD5-809D-526C3758A130}">
      <dgm:prSet/>
      <dgm:spPr/>
      <dgm:t>
        <a:bodyPr/>
        <a:lstStyle/>
        <a:p>
          <a:endParaRPr lang="de-DE"/>
        </a:p>
      </dgm:t>
    </dgm:pt>
    <dgm:pt modelId="{AA78B30D-7C37-4D53-83C5-616457C212B1}" type="sibTrans" cxnId="{CB1AEE31-183D-4CD5-809D-526C3758A130}">
      <dgm:prSet/>
      <dgm:spPr/>
      <dgm:t>
        <a:bodyPr/>
        <a:lstStyle/>
        <a:p>
          <a:endParaRPr lang="de-DE"/>
        </a:p>
      </dgm:t>
    </dgm:pt>
    <dgm:pt modelId="{19A41FF4-F217-46D9-ACA9-04A818F851D9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Tests durchführen</a:t>
          </a:r>
        </a:p>
      </dgm:t>
    </dgm:pt>
    <dgm:pt modelId="{6165EEEA-905D-4001-8EDB-ED1D08472F5B}" type="parTrans" cxnId="{0E1138EA-3BC7-456B-828A-6137C7C17E66}">
      <dgm:prSet/>
      <dgm:spPr/>
      <dgm:t>
        <a:bodyPr/>
        <a:lstStyle/>
        <a:p>
          <a:endParaRPr lang="de-DE"/>
        </a:p>
      </dgm:t>
    </dgm:pt>
    <dgm:pt modelId="{881964C7-78D1-43B3-BEF8-1A7422CB1F6B}" type="sibTrans" cxnId="{0E1138EA-3BC7-456B-828A-6137C7C17E66}">
      <dgm:prSet/>
      <dgm:spPr/>
      <dgm:t>
        <a:bodyPr/>
        <a:lstStyle/>
        <a:p>
          <a:endParaRPr lang="de-DE"/>
        </a:p>
      </dgm:t>
    </dgm:pt>
    <dgm:pt modelId="{DAA426B2-C894-42F0-A86A-A1D611FD9382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Funktionierendes Maven-Projekt</a:t>
          </a:r>
        </a:p>
      </dgm:t>
    </dgm:pt>
    <dgm:pt modelId="{C63CF70D-2D33-41CA-860A-0AC1FD5E66A4}" type="parTrans" cxnId="{8D0D5C20-94C0-4916-B914-9DA67010E239}">
      <dgm:prSet/>
      <dgm:spPr/>
      <dgm:t>
        <a:bodyPr/>
        <a:lstStyle/>
        <a:p>
          <a:endParaRPr lang="de-DE"/>
        </a:p>
      </dgm:t>
    </dgm:pt>
    <dgm:pt modelId="{E7B60342-27D7-43BB-B2C8-540F8BEE4226}" type="sibTrans" cxnId="{8D0D5C20-94C0-4916-B914-9DA67010E239}">
      <dgm:prSet/>
      <dgm:spPr/>
      <dgm:t>
        <a:bodyPr/>
        <a:lstStyle/>
        <a:p>
          <a:endParaRPr lang="de-DE"/>
        </a:p>
      </dgm:t>
    </dgm:pt>
    <dgm:pt modelId="{B27692D0-8A89-45D3-ACAC-BFFA142B9731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Bugfix und evtl. Features</a:t>
          </a:r>
        </a:p>
      </dgm:t>
    </dgm:pt>
    <dgm:pt modelId="{3D49A824-4465-43B9-A017-3C8CBBC08A1D}" type="parTrans" cxnId="{98DB09D7-8344-47D2-BCA5-916B7B7AC0D2}">
      <dgm:prSet/>
      <dgm:spPr/>
      <dgm:t>
        <a:bodyPr/>
        <a:lstStyle/>
        <a:p>
          <a:endParaRPr lang="de-DE"/>
        </a:p>
      </dgm:t>
    </dgm:pt>
    <dgm:pt modelId="{FA95530E-7A16-47B0-8CDD-6458568886C9}" type="sibTrans" cxnId="{98DB09D7-8344-47D2-BCA5-916B7B7AC0D2}">
      <dgm:prSet/>
      <dgm:spPr/>
      <dgm:t>
        <a:bodyPr/>
        <a:lstStyle/>
        <a:p>
          <a:endParaRPr lang="de-DE"/>
        </a:p>
      </dgm:t>
    </dgm:pt>
    <dgm:pt modelId="{FF401D7E-4325-4AEB-9A29-6A6086F0F4C5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Fertigstellung des Metamodells</a:t>
          </a:r>
        </a:p>
      </dgm:t>
    </dgm:pt>
    <dgm:pt modelId="{AF197089-A0FC-4B64-8BA5-EF1FB892946F}" type="parTrans" cxnId="{70824E3B-7513-478A-8434-B500FA4DCA8A}">
      <dgm:prSet/>
      <dgm:spPr/>
      <dgm:t>
        <a:bodyPr/>
        <a:lstStyle/>
        <a:p>
          <a:endParaRPr lang="de-DE"/>
        </a:p>
      </dgm:t>
    </dgm:pt>
    <dgm:pt modelId="{76089B61-A12F-46C3-875B-C2E94E87D81B}" type="sibTrans" cxnId="{70824E3B-7513-478A-8434-B500FA4DCA8A}">
      <dgm:prSet/>
      <dgm:spPr/>
      <dgm:t>
        <a:bodyPr/>
        <a:lstStyle/>
        <a:p>
          <a:endParaRPr lang="de-DE"/>
        </a:p>
      </dgm:t>
    </dgm:pt>
    <dgm:pt modelId="{03E7FDC3-54FA-443E-95F3-A82B9D92573A}">
      <dgm:prSet phldrT="[Texto]" custScaleX="93504" custScaleY="38146" custLinFactNeighborX="-6149" custLinFactNeighborY="-45044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Anmeldung der Arbeit</a:t>
          </a:r>
        </a:p>
      </dgm:t>
    </dgm:pt>
    <dgm:pt modelId="{D0C041ED-A533-44D9-956F-2D98A1612643}" type="parTrans" cxnId="{134E1C61-B17A-479B-A78D-3340893BB1E7}">
      <dgm:prSet/>
      <dgm:spPr/>
      <dgm:t>
        <a:bodyPr/>
        <a:lstStyle/>
        <a:p>
          <a:endParaRPr lang="de-DE"/>
        </a:p>
      </dgm:t>
    </dgm:pt>
    <dgm:pt modelId="{3BB55F09-4074-45B0-9150-6CFF034158BB}" type="sibTrans" cxnId="{134E1C61-B17A-479B-A78D-3340893BB1E7}">
      <dgm:prSet/>
      <dgm:spPr/>
      <dgm:t>
        <a:bodyPr/>
        <a:lstStyle/>
        <a:p>
          <a:endParaRPr lang="de-DE"/>
        </a:p>
      </dgm:t>
    </dgm:pt>
    <dgm:pt modelId="{340603CD-7294-402D-8237-017F774EBDCF}" type="pres">
      <dgm:prSet presAssocID="{75FCF811-E5CC-448B-8A1D-76CF11C6F0E7}" presName="linearFlow" presStyleCnt="0">
        <dgm:presLayoutVars>
          <dgm:dir/>
          <dgm:animLvl val="lvl"/>
          <dgm:resizeHandles val="exact"/>
        </dgm:presLayoutVars>
      </dgm:prSet>
      <dgm:spPr/>
    </dgm:pt>
    <dgm:pt modelId="{3910B519-9BA7-4FCD-A687-7B4B43616B1A}" type="pres">
      <dgm:prSet presAssocID="{9A21178D-AC88-4098-B957-D2C4B1CF1022}" presName="composite" presStyleCnt="0"/>
      <dgm:spPr/>
    </dgm:pt>
    <dgm:pt modelId="{B80D835A-96F3-41BD-A647-A0E109BF461D}" type="pres">
      <dgm:prSet presAssocID="{9A21178D-AC88-4098-B957-D2C4B1CF1022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C8276B4-E89B-45EC-B5B4-F960062ADAAF}" type="pres">
      <dgm:prSet presAssocID="{9A21178D-AC88-4098-B957-D2C4B1CF1022}" presName="parSh" presStyleLbl="node1" presStyleIdx="0" presStyleCnt="4" custLinFactNeighborX="6593" custLinFactNeighborY="-1754"/>
      <dgm:spPr/>
    </dgm:pt>
    <dgm:pt modelId="{CE6EE38A-A761-4C4A-9E5F-8F6272EE1785}" type="pres">
      <dgm:prSet presAssocID="{9A21178D-AC88-4098-B957-D2C4B1CF1022}" presName="desTx" presStyleLbl="fgAcc1" presStyleIdx="0" presStyleCnt="4" custScaleX="74627" custScaleY="43304" custLinFactY="-400000" custLinFactNeighborX="-5422" custLinFactNeighborY="-496446">
        <dgm:presLayoutVars>
          <dgm:bulletEnabled val="1"/>
        </dgm:presLayoutVars>
      </dgm:prSet>
      <dgm:spPr/>
    </dgm:pt>
    <dgm:pt modelId="{D88FD96F-2958-401F-A140-4B731EC13320}" type="pres">
      <dgm:prSet presAssocID="{BF3B6EAC-3A17-45FF-86E0-CC01BF1CB1C5}" presName="sibTrans" presStyleLbl="sibTrans2D1" presStyleIdx="0" presStyleCnt="3"/>
      <dgm:spPr/>
    </dgm:pt>
    <dgm:pt modelId="{6F530FAD-E11F-43F4-A442-AEF499D414E3}" type="pres">
      <dgm:prSet presAssocID="{BF3B6EAC-3A17-45FF-86E0-CC01BF1CB1C5}" presName="connTx" presStyleLbl="sibTrans2D1" presStyleIdx="0" presStyleCnt="3"/>
      <dgm:spPr/>
    </dgm:pt>
    <dgm:pt modelId="{9533C26A-8593-4FA7-A678-77305934F0F1}" type="pres">
      <dgm:prSet presAssocID="{EF9078FB-C31D-417E-A5E3-67AFE5A4252A}" presName="composite" presStyleCnt="0"/>
      <dgm:spPr/>
    </dgm:pt>
    <dgm:pt modelId="{E363C0E2-9AA5-4DA5-9CCA-26E7682D19BB}" type="pres">
      <dgm:prSet presAssocID="{EF9078FB-C31D-417E-A5E3-67AFE5A4252A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863096F-BBDD-4946-85A9-D40F6BB6CD1B}" type="pres">
      <dgm:prSet presAssocID="{EF9078FB-C31D-417E-A5E3-67AFE5A4252A}" presName="parSh" presStyleLbl="node1" presStyleIdx="1" presStyleCnt="4" custLinFactNeighborX="-2084" custLinFactNeighborY="-3721"/>
      <dgm:spPr/>
    </dgm:pt>
    <dgm:pt modelId="{FD3F85A9-0726-46F7-9694-4615A8D509AD}" type="pres">
      <dgm:prSet presAssocID="{EF9078FB-C31D-417E-A5E3-67AFE5A4252A}" presName="desTx" presStyleLbl="fgAcc1" presStyleIdx="1" presStyleCnt="4" custScaleX="90881" custScaleY="46468" custLinFactY="-400000" custLinFactNeighborX="-9146" custLinFactNeighborY="-458885">
        <dgm:presLayoutVars>
          <dgm:bulletEnabled val="1"/>
        </dgm:presLayoutVars>
      </dgm:prSet>
      <dgm:spPr/>
    </dgm:pt>
    <dgm:pt modelId="{2612C595-4F82-4CB5-91FA-B9E1C1328B8F}" type="pres">
      <dgm:prSet presAssocID="{537B4242-097A-4722-BA4B-DF7A6B358ECD}" presName="sibTrans" presStyleLbl="sibTrans2D1" presStyleIdx="1" presStyleCnt="3" custLinFactNeighborX="7965"/>
      <dgm:spPr/>
    </dgm:pt>
    <dgm:pt modelId="{70485361-0B2C-42FF-858E-2FC73CB12082}" type="pres">
      <dgm:prSet presAssocID="{537B4242-097A-4722-BA4B-DF7A6B358ECD}" presName="connTx" presStyleLbl="sibTrans2D1" presStyleIdx="1" presStyleCnt="3"/>
      <dgm:spPr/>
    </dgm:pt>
    <dgm:pt modelId="{42B18C3E-6453-442A-8577-06D5173F583F}" type="pres">
      <dgm:prSet presAssocID="{346EE75A-E63C-42FB-8BAA-32D43D51C5DE}" presName="composite" presStyleCnt="0"/>
      <dgm:spPr/>
    </dgm:pt>
    <dgm:pt modelId="{5C711E87-EBEB-431C-BE58-74190E4DACAE}" type="pres">
      <dgm:prSet presAssocID="{346EE75A-E63C-42FB-8BAA-32D43D51C5DE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50C9775-5B15-441B-8828-1F893A0EF9AE}" type="pres">
      <dgm:prSet presAssocID="{346EE75A-E63C-42FB-8BAA-32D43D51C5DE}" presName="parSh" presStyleLbl="node1" presStyleIdx="2" presStyleCnt="4" custLinFactNeighborX="-1220" custLinFactNeighborY="17640"/>
      <dgm:spPr/>
    </dgm:pt>
    <dgm:pt modelId="{8AD1995F-6F3F-468F-AA58-6A971E3DE13E}" type="pres">
      <dgm:prSet presAssocID="{346EE75A-E63C-42FB-8BAA-32D43D51C5DE}" presName="desTx" presStyleLbl="fgAcc1" presStyleIdx="2" presStyleCnt="4" custScaleX="87271" custScaleY="70666" custLinFactNeighborX="-10020" custLinFactNeighborY="-15068">
        <dgm:presLayoutVars>
          <dgm:bulletEnabled val="1"/>
        </dgm:presLayoutVars>
      </dgm:prSet>
      <dgm:spPr/>
    </dgm:pt>
    <dgm:pt modelId="{9D177503-42B5-4264-9B51-2835404F9A9D}" type="pres">
      <dgm:prSet presAssocID="{9BC1B03A-2129-46E4-9E5F-BD54E7DF45E5}" presName="sibTrans" presStyleLbl="sibTrans2D1" presStyleIdx="2" presStyleCnt="3"/>
      <dgm:spPr/>
    </dgm:pt>
    <dgm:pt modelId="{FEDF0031-67BB-434C-AFB2-0DD44D12AE5C}" type="pres">
      <dgm:prSet presAssocID="{9BC1B03A-2129-46E4-9E5F-BD54E7DF45E5}" presName="connTx" presStyleLbl="sibTrans2D1" presStyleIdx="2" presStyleCnt="3"/>
      <dgm:spPr/>
    </dgm:pt>
    <dgm:pt modelId="{CCC6F2B6-1492-4A87-9E41-D313C75D7C75}" type="pres">
      <dgm:prSet presAssocID="{62266C16-57A0-44DD-90BF-E30762F24CD1}" presName="composite" presStyleCnt="0"/>
      <dgm:spPr/>
    </dgm:pt>
    <dgm:pt modelId="{D256854E-7D62-4051-80AC-9AC9EA334B28}" type="pres">
      <dgm:prSet presAssocID="{62266C16-57A0-44DD-90BF-E30762F24CD1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1082B3D-2794-4BEB-9983-E876BF7A4258}" type="pres">
      <dgm:prSet presAssocID="{62266C16-57A0-44DD-90BF-E30762F24CD1}" presName="parSh" presStyleLbl="node1" presStyleIdx="3" presStyleCnt="4" custLinFactNeighborX="-7561" custLinFactNeighborY="19406"/>
      <dgm:spPr/>
    </dgm:pt>
    <dgm:pt modelId="{AFB01717-DFC9-42B3-BF2D-B5767E52C782}" type="pres">
      <dgm:prSet presAssocID="{62266C16-57A0-44DD-90BF-E30762F24CD1}" presName="desTx" presStyleLbl="fgAcc1" presStyleIdx="3" presStyleCnt="4" custScaleX="102731" custScaleY="73320" custLinFactY="-170155" custLinFactNeighborX="-11676" custLinFactNeighborY="-200000">
        <dgm:presLayoutVars>
          <dgm:bulletEnabled val="1"/>
        </dgm:presLayoutVars>
      </dgm:prSet>
      <dgm:spPr/>
    </dgm:pt>
  </dgm:ptLst>
  <dgm:cxnLst>
    <dgm:cxn modelId="{BF4EB800-FDB0-47B4-BE9E-A646498A46E3}" srcId="{75FCF811-E5CC-448B-8A1D-76CF11C6F0E7}" destId="{62266C16-57A0-44DD-90BF-E30762F24CD1}" srcOrd="3" destOrd="0" parTransId="{C12C4C60-F4CF-4E82-8B9A-237D9992B099}" sibTransId="{FE53A692-BCF1-48E5-AF1A-F5CF3F911555}"/>
    <dgm:cxn modelId="{ABCBDA03-1FDA-4999-8A64-BF4DA9282B64}" type="presOf" srcId="{75FCF811-E5CC-448B-8A1D-76CF11C6F0E7}" destId="{340603CD-7294-402D-8237-017F774EBDCF}" srcOrd="0" destOrd="0" presId="urn:microsoft.com/office/officeart/2005/8/layout/process3"/>
    <dgm:cxn modelId="{DD35CA09-D2D1-4A95-903B-4A4A63D35F58}" type="presOf" srcId="{03E7FDC3-54FA-443E-95F3-A82B9D92573A}" destId="{CE6EE38A-A761-4C4A-9E5F-8F6272EE1785}" srcOrd="0" destOrd="1" presId="urn:microsoft.com/office/officeart/2005/8/layout/process3"/>
    <dgm:cxn modelId="{AD674C0C-A8D8-4663-8EC0-8F714D8FAF44}" type="presOf" srcId="{346EE75A-E63C-42FB-8BAA-32D43D51C5DE}" destId="{E50C9775-5B15-441B-8828-1F893A0EF9AE}" srcOrd="1" destOrd="0" presId="urn:microsoft.com/office/officeart/2005/8/layout/process3"/>
    <dgm:cxn modelId="{BD805516-D37B-414C-B6EF-12E700B16BB8}" type="presOf" srcId="{62266C16-57A0-44DD-90BF-E30762F24CD1}" destId="{D256854E-7D62-4051-80AC-9AC9EA334B28}" srcOrd="0" destOrd="0" presId="urn:microsoft.com/office/officeart/2005/8/layout/process3"/>
    <dgm:cxn modelId="{A776031E-B06F-4058-BFE3-81C75D0C31B6}" srcId="{EF9078FB-C31D-417E-A5E3-67AFE5A4252A}" destId="{C1ED88BF-9F86-4464-A897-D44AE2BA28A8}" srcOrd="0" destOrd="0" parTransId="{6D782ADD-3F4A-4B75-8DC2-49485A57F86D}" sibTransId="{980C0857-9FD7-4EA1-83EC-8F4A772CED4C}"/>
    <dgm:cxn modelId="{8D0D5C20-94C0-4916-B914-9DA67010E239}" srcId="{62266C16-57A0-44DD-90BF-E30762F24CD1}" destId="{DAA426B2-C894-42F0-A86A-A1D611FD9382}" srcOrd="1" destOrd="0" parTransId="{C63CF70D-2D33-41CA-860A-0AC1FD5E66A4}" sibTransId="{E7B60342-27D7-43BB-B2C8-540F8BEE4226}"/>
    <dgm:cxn modelId="{229A7D27-5782-4E29-AA98-53A24BFA764F}" type="presOf" srcId="{DAA426B2-C894-42F0-A86A-A1D611FD9382}" destId="{AFB01717-DFC9-42B3-BF2D-B5767E52C782}" srcOrd="0" destOrd="1" presId="urn:microsoft.com/office/officeart/2005/8/layout/process3"/>
    <dgm:cxn modelId="{C786CD28-538B-466D-8496-F47F02D3913B}" type="presOf" srcId="{537B4242-097A-4722-BA4B-DF7A6B358ECD}" destId="{2612C595-4F82-4CB5-91FA-B9E1C1328B8F}" srcOrd="0" destOrd="0" presId="urn:microsoft.com/office/officeart/2005/8/layout/process3"/>
    <dgm:cxn modelId="{CDC40129-658E-4C80-A530-5CD9A684F431}" type="presOf" srcId="{BFEFC78C-409D-414E-AA01-ABB86C11B865}" destId="{8AD1995F-6F3F-468F-AA58-6A971E3DE13E}" srcOrd="0" destOrd="0" presId="urn:microsoft.com/office/officeart/2005/8/layout/process3"/>
    <dgm:cxn modelId="{EADE2C29-FFE8-4200-B20D-592E5B22DA83}" type="presOf" srcId="{BF3B6EAC-3A17-45FF-86E0-CC01BF1CB1C5}" destId="{6F530FAD-E11F-43F4-A442-AEF499D414E3}" srcOrd="1" destOrd="0" presId="urn:microsoft.com/office/officeart/2005/8/layout/process3"/>
    <dgm:cxn modelId="{FF75792A-1A65-48B3-A8BC-515EEC3973E8}" type="presOf" srcId="{6D09E750-06B3-47E2-B59A-C668282FBFE3}" destId="{CE6EE38A-A761-4C4A-9E5F-8F6272EE1785}" srcOrd="0" destOrd="0" presId="urn:microsoft.com/office/officeart/2005/8/layout/process3"/>
    <dgm:cxn modelId="{CE315F30-1ED6-42BD-A97F-5A151436878D}" srcId="{9A21178D-AC88-4098-B957-D2C4B1CF1022}" destId="{6D09E750-06B3-47E2-B59A-C668282FBFE3}" srcOrd="0" destOrd="0" parTransId="{F39B27AC-4340-42FE-9500-811525A239A1}" sibTransId="{E3492DD2-1BA6-49FF-9D14-0038400BF69C}"/>
    <dgm:cxn modelId="{CB1AEE31-183D-4CD5-809D-526C3758A130}" srcId="{346EE75A-E63C-42FB-8BAA-32D43D51C5DE}" destId="{BFEFC78C-409D-414E-AA01-ABB86C11B865}" srcOrd="0" destOrd="0" parTransId="{04F21F95-0221-428C-B06B-8B973A6B593B}" sibTransId="{AA78B30D-7C37-4D53-83C5-616457C212B1}"/>
    <dgm:cxn modelId="{ACFC2C38-0351-43BB-B428-B1BCEA4FCF87}" srcId="{75FCF811-E5CC-448B-8A1D-76CF11C6F0E7}" destId="{EF9078FB-C31D-417E-A5E3-67AFE5A4252A}" srcOrd="1" destOrd="0" parTransId="{74BFEA63-F381-4B46-80DB-901D39D74CB9}" sibTransId="{537B4242-097A-4722-BA4B-DF7A6B358ECD}"/>
    <dgm:cxn modelId="{A4D1633B-A0C5-4BE8-BB34-BA9F8CDB9784}" type="presOf" srcId="{FF401D7E-4325-4AEB-9A29-6A6086F0F4C5}" destId="{FD3F85A9-0726-46F7-9694-4615A8D509AD}" srcOrd="0" destOrd="1" presId="urn:microsoft.com/office/officeart/2005/8/layout/process3"/>
    <dgm:cxn modelId="{70824E3B-7513-478A-8434-B500FA4DCA8A}" srcId="{EF9078FB-C31D-417E-A5E3-67AFE5A4252A}" destId="{FF401D7E-4325-4AEB-9A29-6A6086F0F4C5}" srcOrd="1" destOrd="0" parTransId="{AF197089-A0FC-4B64-8BA5-EF1FB892946F}" sibTransId="{76089B61-A12F-46C3-875B-C2E94E87D81B}"/>
    <dgm:cxn modelId="{F07A913F-CEB9-4E33-A718-3C978C3FA8A1}" type="presOf" srcId="{C1ED88BF-9F86-4464-A897-D44AE2BA28A8}" destId="{FD3F85A9-0726-46F7-9694-4615A8D509AD}" srcOrd="0" destOrd="0" presId="urn:microsoft.com/office/officeart/2005/8/layout/process3"/>
    <dgm:cxn modelId="{757B375D-F25A-4EEA-8D1C-61E17D7CBD89}" srcId="{75FCF811-E5CC-448B-8A1D-76CF11C6F0E7}" destId="{9A21178D-AC88-4098-B957-D2C4B1CF1022}" srcOrd="0" destOrd="0" parTransId="{458ED8C3-846A-4B72-86A6-89B134D57B7D}" sibTransId="{BF3B6EAC-3A17-45FF-86E0-CC01BF1CB1C5}"/>
    <dgm:cxn modelId="{BD26A45D-BF50-4DED-8E20-41497C25F5CC}" type="presOf" srcId="{EF9078FB-C31D-417E-A5E3-67AFE5A4252A}" destId="{E363C0E2-9AA5-4DA5-9CCA-26E7682D19BB}" srcOrd="0" destOrd="0" presId="urn:microsoft.com/office/officeart/2005/8/layout/process3"/>
    <dgm:cxn modelId="{134E1C61-B17A-479B-A78D-3340893BB1E7}" srcId="{9A21178D-AC88-4098-B957-D2C4B1CF1022}" destId="{03E7FDC3-54FA-443E-95F3-A82B9D92573A}" srcOrd="1" destOrd="0" parTransId="{D0C041ED-A533-44D9-956F-2D98A1612643}" sibTransId="{3BB55F09-4074-45B0-9150-6CFF034158BB}"/>
    <dgm:cxn modelId="{BEFD604B-37C7-443E-8838-D10B572F77B5}" type="presOf" srcId="{9A21178D-AC88-4098-B957-D2C4B1CF1022}" destId="{9C8276B4-E89B-45EC-B5B4-F960062ADAAF}" srcOrd="1" destOrd="0" presId="urn:microsoft.com/office/officeart/2005/8/layout/process3"/>
    <dgm:cxn modelId="{C4ECD390-BB06-497A-ADEF-DE1758A4245B}" type="presOf" srcId="{BF3B6EAC-3A17-45FF-86E0-CC01BF1CB1C5}" destId="{D88FD96F-2958-401F-A140-4B731EC13320}" srcOrd="0" destOrd="0" presId="urn:microsoft.com/office/officeart/2005/8/layout/process3"/>
    <dgm:cxn modelId="{FB6896AD-EA3D-4925-94E2-0BEC45E997BE}" type="presOf" srcId="{346EE75A-E63C-42FB-8BAA-32D43D51C5DE}" destId="{5C711E87-EBEB-431C-BE58-74190E4DACAE}" srcOrd="0" destOrd="0" presId="urn:microsoft.com/office/officeart/2005/8/layout/process3"/>
    <dgm:cxn modelId="{401F92AE-47EF-449B-A1D0-E45416DB88A4}" type="presOf" srcId="{9A21178D-AC88-4098-B957-D2C4B1CF1022}" destId="{B80D835A-96F3-41BD-A647-A0E109BF461D}" srcOrd="0" destOrd="0" presId="urn:microsoft.com/office/officeart/2005/8/layout/process3"/>
    <dgm:cxn modelId="{DE7661AF-7B16-43E3-8109-7C68D894BDCA}" type="presOf" srcId="{B27692D0-8A89-45D3-ACAC-BFFA142B9731}" destId="{AFB01717-DFC9-42B3-BF2D-B5767E52C782}" srcOrd="0" destOrd="0" presId="urn:microsoft.com/office/officeart/2005/8/layout/process3"/>
    <dgm:cxn modelId="{CF7078C7-C29B-4211-ACBC-7C519B8C6A6E}" type="presOf" srcId="{537B4242-097A-4722-BA4B-DF7A6B358ECD}" destId="{70485361-0B2C-42FF-858E-2FC73CB12082}" srcOrd="1" destOrd="0" presId="urn:microsoft.com/office/officeart/2005/8/layout/process3"/>
    <dgm:cxn modelId="{8DE81FCB-FE31-4056-BD9B-902DB54AF694}" type="presOf" srcId="{62266C16-57A0-44DD-90BF-E30762F24CD1}" destId="{B1082B3D-2794-4BEB-9983-E876BF7A4258}" srcOrd="1" destOrd="0" presId="urn:microsoft.com/office/officeart/2005/8/layout/process3"/>
    <dgm:cxn modelId="{8F3132CB-8253-4A18-9808-AA5F84A4AE6C}" type="presOf" srcId="{EF9078FB-C31D-417E-A5E3-67AFE5A4252A}" destId="{D863096F-BBDD-4946-85A9-D40F6BB6CD1B}" srcOrd="1" destOrd="0" presId="urn:microsoft.com/office/officeart/2005/8/layout/process3"/>
    <dgm:cxn modelId="{98DB09D7-8344-47D2-BCA5-916B7B7AC0D2}" srcId="{62266C16-57A0-44DD-90BF-E30762F24CD1}" destId="{B27692D0-8A89-45D3-ACAC-BFFA142B9731}" srcOrd="0" destOrd="0" parTransId="{3D49A824-4465-43B9-A017-3C8CBBC08A1D}" sibTransId="{FA95530E-7A16-47B0-8CDD-6458568886C9}"/>
    <dgm:cxn modelId="{116AF2DF-DFCF-4B53-8764-31B3A4C4E40D}" srcId="{75FCF811-E5CC-448B-8A1D-76CF11C6F0E7}" destId="{346EE75A-E63C-42FB-8BAA-32D43D51C5DE}" srcOrd="2" destOrd="0" parTransId="{C33A45C1-DBAC-40D1-95F0-EBB0E1D3DDD4}" sibTransId="{9BC1B03A-2129-46E4-9E5F-BD54E7DF45E5}"/>
    <dgm:cxn modelId="{4164F1E4-A540-4420-B870-B7D1CA084AE8}" type="presOf" srcId="{9BC1B03A-2129-46E4-9E5F-BD54E7DF45E5}" destId="{9D177503-42B5-4264-9B51-2835404F9A9D}" srcOrd="0" destOrd="0" presId="urn:microsoft.com/office/officeart/2005/8/layout/process3"/>
    <dgm:cxn modelId="{250A21E6-6DB2-485D-998C-51CC57FA224F}" type="presOf" srcId="{9BC1B03A-2129-46E4-9E5F-BD54E7DF45E5}" destId="{FEDF0031-67BB-434C-AFB2-0DD44D12AE5C}" srcOrd="1" destOrd="0" presId="urn:microsoft.com/office/officeart/2005/8/layout/process3"/>
    <dgm:cxn modelId="{0E1138EA-3BC7-456B-828A-6137C7C17E66}" srcId="{346EE75A-E63C-42FB-8BAA-32D43D51C5DE}" destId="{19A41FF4-F217-46D9-ACA9-04A818F851D9}" srcOrd="1" destOrd="0" parTransId="{6165EEEA-905D-4001-8EDB-ED1D08472F5B}" sibTransId="{881964C7-78D1-43B3-BEF8-1A7422CB1F6B}"/>
    <dgm:cxn modelId="{846F16EC-4207-491D-A0B2-81E85622300E}" type="presOf" srcId="{19A41FF4-F217-46D9-ACA9-04A818F851D9}" destId="{8AD1995F-6F3F-468F-AA58-6A971E3DE13E}" srcOrd="0" destOrd="1" presId="urn:microsoft.com/office/officeart/2005/8/layout/process3"/>
    <dgm:cxn modelId="{7E6EF640-B542-4402-8E9B-7D1E1E4A0721}" type="presParOf" srcId="{340603CD-7294-402D-8237-017F774EBDCF}" destId="{3910B519-9BA7-4FCD-A687-7B4B43616B1A}" srcOrd="0" destOrd="0" presId="urn:microsoft.com/office/officeart/2005/8/layout/process3"/>
    <dgm:cxn modelId="{95401714-D63B-4128-8D85-C1C63E67B843}" type="presParOf" srcId="{3910B519-9BA7-4FCD-A687-7B4B43616B1A}" destId="{B80D835A-96F3-41BD-A647-A0E109BF461D}" srcOrd="0" destOrd="0" presId="urn:microsoft.com/office/officeart/2005/8/layout/process3"/>
    <dgm:cxn modelId="{1C19DFA7-5D64-4574-B3E5-E3DDA29925CF}" type="presParOf" srcId="{3910B519-9BA7-4FCD-A687-7B4B43616B1A}" destId="{9C8276B4-E89B-45EC-B5B4-F960062ADAAF}" srcOrd="1" destOrd="0" presId="urn:microsoft.com/office/officeart/2005/8/layout/process3"/>
    <dgm:cxn modelId="{233A0E67-A98A-4026-BDEE-1C58F5577264}" type="presParOf" srcId="{3910B519-9BA7-4FCD-A687-7B4B43616B1A}" destId="{CE6EE38A-A761-4C4A-9E5F-8F6272EE1785}" srcOrd="2" destOrd="0" presId="urn:microsoft.com/office/officeart/2005/8/layout/process3"/>
    <dgm:cxn modelId="{35E7BC5A-7EF1-425C-BC0E-96D1D02E1A24}" type="presParOf" srcId="{340603CD-7294-402D-8237-017F774EBDCF}" destId="{D88FD96F-2958-401F-A140-4B731EC13320}" srcOrd="1" destOrd="0" presId="urn:microsoft.com/office/officeart/2005/8/layout/process3"/>
    <dgm:cxn modelId="{E76D9259-E836-43DE-BF76-4742744417DB}" type="presParOf" srcId="{D88FD96F-2958-401F-A140-4B731EC13320}" destId="{6F530FAD-E11F-43F4-A442-AEF499D414E3}" srcOrd="0" destOrd="0" presId="urn:microsoft.com/office/officeart/2005/8/layout/process3"/>
    <dgm:cxn modelId="{D48C53A4-7914-4259-AB0C-CC745D3D8F73}" type="presParOf" srcId="{340603CD-7294-402D-8237-017F774EBDCF}" destId="{9533C26A-8593-4FA7-A678-77305934F0F1}" srcOrd="2" destOrd="0" presId="urn:microsoft.com/office/officeart/2005/8/layout/process3"/>
    <dgm:cxn modelId="{5ABFC378-BA59-4C2F-A614-EB07C8713086}" type="presParOf" srcId="{9533C26A-8593-4FA7-A678-77305934F0F1}" destId="{E363C0E2-9AA5-4DA5-9CCA-26E7682D19BB}" srcOrd="0" destOrd="0" presId="urn:microsoft.com/office/officeart/2005/8/layout/process3"/>
    <dgm:cxn modelId="{6D254F68-5584-40D4-8478-22BA25D35F42}" type="presParOf" srcId="{9533C26A-8593-4FA7-A678-77305934F0F1}" destId="{D863096F-BBDD-4946-85A9-D40F6BB6CD1B}" srcOrd="1" destOrd="0" presId="urn:microsoft.com/office/officeart/2005/8/layout/process3"/>
    <dgm:cxn modelId="{7409CBAF-4E92-4468-B994-D0111A8E9E19}" type="presParOf" srcId="{9533C26A-8593-4FA7-A678-77305934F0F1}" destId="{FD3F85A9-0726-46F7-9694-4615A8D509AD}" srcOrd="2" destOrd="0" presId="urn:microsoft.com/office/officeart/2005/8/layout/process3"/>
    <dgm:cxn modelId="{EF9949F6-A2CD-4DC1-AF9C-F87CF8EC3AD6}" type="presParOf" srcId="{340603CD-7294-402D-8237-017F774EBDCF}" destId="{2612C595-4F82-4CB5-91FA-B9E1C1328B8F}" srcOrd="3" destOrd="0" presId="urn:microsoft.com/office/officeart/2005/8/layout/process3"/>
    <dgm:cxn modelId="{2DB70C19-8545-405A-A8E9-123FA46F68C0}" type="presParOf" srcId="{2612C595-4F82-4CB5-91FA-B9E1C1328B8F}" destId="{70485361-0B2C-42FF-858E-2FC73CB12082}" srcOrd="0" destOrd="0" presId="urn:microsoft.com/office/officeart/2005/8/layout/process3"/>
    <dgm:cxn modelId="{3C5D2D91-8068-49D2-B38E-77CCA4B36BFD}" type="presParOf" srcId="{340603CD-7294-402D-8237-017F774EBDCF}" destId="{42B18C3E-6453-442A-8577-06D5173F583F}" srcOrd="4" destOrd="0" presId="urn:microsoft.com/office/officeart/2005/8/layout/process3"/>
    <dgm:cxn modelId="{DCCED79F-0D3F-4203-90FF-B6FD93D632ED}" type="presParOf" srcId="{42B18C3E-6453-442A-8577-06D5173F583F}" destId="{5C711E87-EBEB-431C-BE58-74190E4DACAE}" srcOrd="0" destOrd="0" presId="urn:microsoft.com/office/officeart/2005/8/layout/process3"/>
    <dgm:cxn modelId="{69C75CE5-35D1-40BE-A948-6C7168BDACA1}" type="presParOf" srcId="{42B18C3E-6453-442A-8577-06D5173F583F}" destId="{E50C9775-5B15-441B-8828-1F893A0EF9AE}" srcOrd="1" destOrd="0" presId="urn:microsoft.com/office/officeart/2005/8/layout/process3"/>
    <dgm:cxn modelId="{A982B619-3ABB-4188-B8BD-28BFF326391C}" type="presParOf" srcId="{42B18C3E-6453-442A-8577-06D5173F583F}" destId="{8AD1995F-6F3F-468F-AA58-6A971E3DE13E}" srcOrd="2" destOrd="0" presId="urn:microsoft.com/office/officeart/2005/8/layout/process3"/>
    <dgm:cxn modelId="{CCDD2113-A88D-4A15-859D-91DA28BC5C07}" type="presParOf" srcId="{340603CD-7294-402D-8237-017F774EBDCF}" destId="{9D177503-42B5-4264-9B51-2835404F9A9D}" srcOrd="5" destOrd="0" presId="urn:microsoft.com/office/officeart/2005/8/layout/process3"/>
    <dgm:cxn modelId="{7E23308D-A9C1-4F7F-B3A1-073F08F7654D}" type="presParOf" srcId="{9D177503-42B5-4264-9B51-2835404F9A9D}" destId="{FEDF0031-67BB-434C-AFB2-0DD44D12AE5C}" srcOrd="0" destOrd="0" presId="urn:microsoft.com/office/officeart/2005/8/layout/process3"/>
    <dgm:cxn modelId="{2DCBF838-0B42-425E-8D16-0979839684CD}" type="presParOf" srcId="{340603CD-7294-402D-8237-017F774EBDCF}" destId="{CCC6F2B6-1492-4A87-9E41-D313C75D7C75}" srcOrd="6" destOrd="0" presId="urn:microsoft.com/office/officeart/2005/8/layout/process3"/>
    <dgm:cxn modelId="{790FCD8E-D174-4CE6-BA1B-B3050C775D36}" type="presParOf" srcId="{CCC6F2B6-1492-4A87-9E41-D313C75D7C75}" destId="{D256854E-7D62-4051-80AC-9AC9EA334B28}" srcOrd="0" destOrd="0" presId="urn:microsoft.com/office/officeart/2005/8/layout/process3"/>
    <dgm:cxn modelId="{7712734F-364F-4106-ABDD-2E7421B6B9F2}" type="presParOf" srcId="{CCC6F2B6-1492-4A87-9E41-D313C75D7C75}" destId="{B1082B3D-2794-4BEB-9983-E876BF7A4258}" srcOrd="1" destOrd="0" presId="urn:microsoft.com/office/officeart/2005/8/layout/process3"/>
    <dgm:cxn modelId="{730BE277-4C49-49C2-820F-DBC80B8C42FB}" type="presParOf" srcId="{CCC6F2B6-1492-4A87-9E41-D313C75D7C75}" destId="{AFB01717-DFC9-42B3-BF2D-B5767E52C78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FCF811-E5CC-448B-8A1D-76CF11C6F0E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1E64AECA-0F00-4E4F-997F-019E929EE783}">
      <dgm:prSet phldrT="[Texto]"/>
      <dgm:spPr/>
      <dgm:t>
        <a:bodyPr/>
        <a:lstStyle/>
        <a:p>
          <a:r>
            <a:rPr lang="de-DE" dirty="0"/>
            <a:t>12. September 2021</a:t>
          </a:r>
        </a:p>
      </dgm:t>
    </dgm:pt>
    <dgm:pt modelId="{5BADA7C0-F36E-48B0-9692-7ED00EA74347}" type="parTrans" cxnId="{17D4973A-32B4-4116-B9E6-E8A13E4498BA}">
      <dgm:prSet/>
      <dgm:spPr/>
      <dgm:t>
        <a:bodyPr/>
        <a:lstStyle/>
        <a:p>
          <a:endParaRPr lang="de-DE"/>
        </a:p>
      </dgm:t>
    </dgm:pt>
    <dgm:pt modelId="{D96CEA08-AD2E-4189-A8EA-A4DBC841CF9C}" type="sibTrans" cxnId="{17D4973A-32B4-4116-B9E6-E8A13E4498BA}">
      <dgm:prSet/>
      <dgm:spPr/>
      <dgm:t>
        <a:bodyPr/>
        <a:lstStyle/>
        <a:p>
          <a:endParaRPr lang="de-DE"/>
        </a:p>
      </dgm:t>
    </dgm:pt>
    <dgm:pt modelId="{E03D556B-4C85-4195-818F-741D1AD0BDCB}">
      <dgm:prSet phldrT="[Texto]"/>
      <dgm:spPr/>
      <dgm:t>
        <a:bodyPr/>
        <a:lstStyle/>
        <a:p>
          <a:r>
            <a:rPr lang="de-DE" dirty="0"/>
            <a:t>15. September 2021</a:t>
          </a:r>
        </a:p>
      </dgm:t>
    </dgm:pt>
    <dgm:pt modelId="{21F39E1F-2CFB-4DEE-BE15-E8D06C6D23B5}" type="parTrans" cxnId="{577DA109-64E1-4546-B0EC-D9F7CA6D585C}">
      <dgm:prSet/>
      <dgm:spPr/>
      <dgm:t>
        <a:bodyPr/>
        <a:lstStyle/>
        <a:p>
          <a:endParaRPr lang="de-DE"/>
        </a:p>
      </dgm:t>
    </dgm:pt>
    <dgm:pt modelId="{123ABBA2-436D-4612-BB0E-BE6B40F444F8}" type="sibTrans" cxnId="{577DA109-64E1-4546-B0EC-D9F7CA6D585C}">
      <dgm:prSet/>
      <dgm:spPr/>
      <dgm:t>
        <a:bodyPr/>
        <a:lstStyle/>
        <a:p>
          <a:endParaRPr lang="de-DE"/>
        </a:p>
      </dgm:t>
    </dgm:pt>
    <dgm:pt modelId="{62266C16-57A0-44DD-90BF-E30762F24CD1}">
      <dgm:prSet phldrT="[Texto]"/>
      <dgm:spPr/>
      <dgm:t>
        <a:bodyPr/>
        <a:lstStyle/>
        <a:p>
          <a:r>
            <a:rPr lang="de-DE" dirty="0"/>
            <a:t>23. September 2021</a:t>
          </a:r>
        </a:p>
      </dgm:t>
    </dgm:pt>
    <dgm:pt modelId="{C12C4C60-F4CF-4E82-8B9A-237D9992B099}" type="parTrans" cxnId="{BF4EB800-FDB0-47B4-BE9E-A646498A46E3}">
      <dgm:prSet/>
      <dgm:spPr/>
      <dgm:t>
        <a:bodyPr/>
        <a:lstStyle/>
        <a:p>
          <a:endParaRPr lang="de-DE"/>
        </a:p>
      </dgm:t>
    </dgm:pt>
    <dgm:pt modelId="{FE53A692-BCF1-48E5-AF1A-F5CF3F911555}" type="sibTrans" cxnId="{BF4EB800-FDB0-47B4-BE9E-A646498A46E3}">
      <dgm:prSet/>
      <dgm:spPr/>
      <dgm:t>
        <a:bodyPr/>
        <a:lstStyle/>
        <a:p>
          <a:endParaRPr lang="de-DE"/>
        </a:p>
      </dgm:t>
    </dgm:pt>
    <dgm:pt modelId="{9A21178D-AC88-4098-B957-D2C4B1CF1022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Rohfassung der schriftl. Arbeit</a:t>
          </a:r>
        </a:p>
      </dgm:t>
    </dgm:pt>
    <dgm:pt modelId="{458ED8C3-846A-4B72-86A6-89B134D57B7D}" type="parTrans" cxnId="{757B375D-F25A-4EEA-8D1C-61E17D7CBD89}">
      <dgm:prSet/>
      <dgm:spPr/>
      <dgm:t>
        <a:bodyPr/>
        <a:lstStyle/>
        <a:p>
          <a:endParaRPr lang="de-DE"/>
        </a:p>
      </dgm:t>
    </dgm:pt>
    <dgm:pt modelId="{BF3B6EAC-3A17-45FF-86E0-CC01BF1CB1C5}" type="sibTrans" cxnId="{757B375D-F25A-4EEA-8D1C-61E17D7CBD89}">
      <dgm:prSet/>
      <dgm:spPr/>
      <dgm:t>
        <a:bodyPr/>
        <a:lstStyle/>
        <a:p>
          <a:endParaRPr lang="de-DE"/>
        </a:p>
      </dgm:t>
    </dgm:pt>
    <dgm:pt modelId="{5A7CC457-934B-459D-9617-D5E9DC96E7E2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Lektorat und Verbesserungen einarbeiten</a:t>
          </a:r>
        </a:p>
      </dgm:t>
    </dgm:pt>
    <dgm:pt modelId="{888012AE-0BCA-4CA7-8721-555F25BA86DB}" type="parTrans" cxnId="{4B34894F-3013-41DA-8450-203FA98ED5D5}">
      <dgm:prSet/>
      <dgm:spPr/>
      <dgm:t>
        <a:bodyPr/>
        <a:lstStyle/>
        <a:p>
          <a:endParaRPr lang="de-DE"/>
        </a:p>
      </dgm:t>
    </dgm:pt>
    <dgm:pt modelId="{5E64A422-9B40-47EC-92E6-356CBBE2DBF3}" type="sibTrans" cxnId="{4B34894F-3013-41DA-8450-203FA98ED5D5}">
      <dgm:prSet/>
      <dgm:spPr/>
      <dgm:t>
        <a:bodyPr/>
        <a:lstStyle/>
        <a:p>
          <a:endParaRPr lang="de-DE"/>
        </a:p>
      </dgm:t>
    </dgm:pt>
    <dgm:pt modelId="{0ED5E2D3-8382-4961-ACD5-48D4FFF3F98D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Abgabe der Arbeit</a:t>
          </a:r>
        </a:p>
      </dgm:t>
    </dgm:pt>
    <dgm:pt modelId="{470ED222-E1E6-48D7-885B-FB0393FA4D87}" type="parTrans" cxnId="{6B74F356-6452-48C6-951E-CFC7D50F8A7C}">
      <dgm:prSet/>
      <dgm:spPr/>
      <dgm:t>
        <a:bodyPr/>
        <a:lstStyle/>
        <a:p>
          <a:endParaRPr lang="de-DE"/>
        </a:p>
      </dgm:t>
    </dgm:pt>
    <dgm:pt modelId="{9DD67618-E59E-472A-9081-0AE61866C5A1}" type="sibTrans" cxnId="{6B74F356-6452-48C6-951E-CFC7D50F8A7C}">
      <dgm:prSet/>
      <dgm:spPr/>
      <dgm:t>
        <a:bodyPr/>
        <a:lstStyle/>
        <a:p>
          <a:endParaRPr lang="de-DE"/>
        </a:p>
      </dgm:t>
    </dgm:pt>
    <dgm:pt modelId="{0BEAEBD2-0191-4674-90F0-D1FF72C29A9C}">
      <dgm:prSet phldrT="[Texto]"/>
      <dgm:spPr/>
      <dgm:t>
        <a:bodyPr/>
        <a:lstStyle/>
        <a:p>
          <a:pPr>
            <a:buNone/>
          </a:pPr>
          <a:r>
            <a:rPr lang="de-DE" dirty="0"/>
            <a:t>Mitte Oktober 2021</a:t>
          </a:r>
        </a:p>
      </dgm:t>
    </dgm:pt>
    <dgm:pt modelId="{77574455-AD8C-43C8-94C5-C55C51C542DB}" type="parTrans" cxnId="{BC410A6C-382E-4A30-A5A8-6C0204455EE7}">
      <dgm:prSet/>
      <dgm:spPr/>
      <dgm:t>
        <a:bodyPr/>
        <a:lstStyle/>
        <a:p>
          <a:endParaRPr lang="de-DE"/>
        </a:p>
      </dgm:t>
    </dgm:pt>
    <dgm:pt modelId="{BC70C909-6CA7-4B29-9970-A1CB8CC2DF04}" type="sibTrans" cxnId="{BC410A6C-382E-4A30-A5A8-6C0204455EE7}">
      <dgm:prSet/>
      <dgm:spPr/>
      <dgm:t>
        <a:bodyPr/>
        <a:lstStyle/>
        <a:p>
          <a:endParaRPr lang="de-DE"/>
        </a:p>
      </dgm:t>
    </dgm:pt>
    <dgm:pt modelId="{3DA1FA31-A5BA-41A4-A600-F88948F9BFE4}">
      <dgm:prSet phldrT="[Texto]"/>
      <dgm:spPr/>
      <dgm:t>
        <a:bodyPr/>
        <a:lstStyle/>
        <a:p>
          <a:pPr>
            <a:buSzPct val="90000"/>
            <a:buFont typeface="Wingdings" panose="05000000000000000000" pitchFamily="2" charset="2"/>
            <a:buChar char="ü"/>
          </a:pPr>
          <a:r>
            <a:rPr lang="de-DE" dirty="0"/>
            <a:t>Festlegen der Inhalte des Kolloquiums</a:t>
          </a:r>
        </a:p>
      </dgm:t>
    </dgm:pt>
    <dgm:pt modelId="{0E08A63F-1F08-4728-A590-F0432DFE9032}" type="parTrans" cxnId="{9812255D-6104-4EEC-B5AF-E6DF7A41887A}">
      <dgm:prSet/>
      <dgm:spPr/>
      <dgm:t>
        <a:bodyPr/>
        <a:lstStyle/>
        <a:p>
          <a:endParaRPr lang="de-DE"/>
        </a:p>
      </dgm:t>
    </dgm:pt>
    <dgm:pt modelId="{690B6750-08A7-4FB4-ABD8-7C7EE530C3E5}" type="sibTrans" cxnId="{9812255D-6104-4EEC-B5AF-E6DF7A41887A}">
      <dgm:prSet/>
      <dgm:spPr/>
      <dgm:t>
        <a:bodyPr/>
        <a:lstStyle/>
        <a:p>
          <a:endParaRPr lang="de-DE"/>
        </a:p>
      </dgm:t>
    </dgm:pt>
    <dgm:pt modelId="{340603CD-7294-402D-8237-017F774EBDCF}" type="pres">
      <dgm:prSet presAssocID="{75FCF811-E5CC-448B-8A1D-76CF11C6F0E7}" presName="linearFlow" presStyleCnt="0">
        <dgm:presLayoutVars>
          <dgm:dir/>
          <dgm:animLvl val="lvl"/>
          <dgm:resizeHandles val="exact"/>
        </dgm:presLayoutVars>
      </dgm:prSet>
      <dgm:spPr/>
    </dgm:pt>
    <dgm:pt modelId="{CF29EA4B-EE34-46B5-B4BD-B9BD0DB9CD91}" type="pres">
      <dgm:prSet presAssocID="{1E64AECA-0F00-4E4F-997F-019E929EE783}" presName="composite" presStyleCnt="0"/>
      <dgm:spPr/>
    </dgm:pt>
    <dgm:pt modelId="{3F53CB32-2106-4454-AE70-83A064A71E83}" type="pres">
      <dgm:prSet presAssocID="{1E64AECA-0F00-4E4F-997F-019E929EE783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B4844E4-F41A-4CAA-B75C-8F729BF021D0}" type="pres">
      <dgm:prSet presAssocID="{1E64AECA-0F00-4E4F-997F-019E929EE783}" presName="parSh" presStyleLbl="node1" presStyleIdx="0" presStyleCnt="4" custScaleY="90278" custLinFactNeighborX="11163" custLinFactNeighborY="-37690"/>
      <dgm:spPr/>
    </dgm:pt>
    <dgm:pt modelId="{5C72899B-EAA1-460E-98A2-2D77B1F7DE5A}" type="pres">
      <dgm:prSet presAssocID="{1E64AECA-0F00-4E4F-997F-019E929EE783}" presName="desTx" presStyleLbl="fgAcc1" presStyleIdx="0" presStyleCnt="4" custScaleY="51216" custLinFactNeighborX="-631" custLinFactNeighborY="-41281">
        <dgm:presLayoutVars>
          <dgm:bulletEnabled val="1"/>
        </dgm:presLayoutVars>
      </dgm:prSet>
      <dgm:spPr/>
    </dgm:pt>
    <dgm:pt modelId="{D974A36B-4FE7-4975-A06D-E5E693AF4145}" type="pres">
      <dgm:prSet presAssocID="{D96CEA08-AD2E-4189-A8EA-A4DBC841CF9C}" presName="sibTrans" presStyleLbl="sibTrans2D1" presStyleIdx="0" presStyleCnt="3"/>
      <dgm:spPr/>
    </dgm:pt>
    <dgm:pt modelId="{D2B3CDAD-0E29-4DF1-AB33-66B3AC5B92AE}" type="pres">
      <dgm:prSet presAssocID="{D96CEA08-AD2E-4189-A8EA-A4DBC841CF9C}" presName="connTx" presStyleLbl="sibTrans2D1" presStyleIdx="0" presStyleCnt="3"/>
      <dgm:spPr/>
    </dgm:pt>
    <dgm:pt modelId="{E395AA49-FBF2-4913-AFFF-406162C81505}" type="pres">
      <dgm:prSet presAssocID="{E03D556B-4C85-4195-818F-741D1AD0BDCB}" presName="composite" presStyleCnt="0"/>
      <dgm:spPr/>
    </dgm:pt>
    <dgm:pt modelId="{036BC2B8-C49E-40A5-9088-8F4CEE5FC608}" type="pres">
      <dgm:prSet presAssocID="{E03D556B-4C85-4195-818F-741D1AD0BDCB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AF1ADA5-4794-4F07-8C95-0D4A5F4A1147}" type="pres">
      <dgm:prSet presAssocID="{E03D556B-4C85-4195-818F-741D1AD0BDCB}" presName="parSh" presStyleLbl="node1" presStyleIdx="1" presStyleCnt="4" custScaleY="90278" custLinFactNeighborX="3153" custLinFactNeighborY="-32224"/>
      <dgm:spPr/>
    </dgm:pt>
    <dgm:pt modelId="{635D666C-5B93-40C7-9AE5-88873B0F1E8B}" type="pres">
      <dgm:prSet presAssocID="{E03D556B-4C85-4195-818F-741D1AD0BDCB}" presName="desTx" presStyleLbl="fgAcc1" presStyleIdx="1" presStyleCnt="4" custScaleY="55556" custLinFactNeighborX="-6938" custLinFactNeighborY="-40477">
        <dgm:presLayoutVars>
          <dgm:bulletEnabled val="1"/>
        </dgm:presLayoutVars>
      </dgm:prSet>
      <dgm:spPr/>
    </dgm:pt>
    <dgm:pt modelId="{9AC86107-662A-4672-9265-984D471DA932}" type="pres">
      <dgm:prSet presAssocID="{123ABBA2-436D-4612-BB0E-BE6B40F444F8}" presName="sibTrans" presStyleLbl="sibTrans2D1" presStyleIdx="1" presStyleCnt="3"/>
      <dgm:spPr/>
    </dgm:pt>
    <dgm:pt modelId="{AB457E41-2002-467C-9537-2F03F3262AD0}" type="pres">
      <dgm:prSet presAssocID="{123ABBA2-436D-4612-BB0E-BE6B40F444F8}" presName="connTx" presStyleLbl="sibTrans2D1" presStyleIdx="1" presStyleCnt="3"/>
      <dgm:spPr/>
    </dgm:pt>
    <dgm:pt modelId="{CCC6F2B6-1492-4A87-9E41-D313C75D7C75}" type="pres">
      <dgm:prSet presAssocID="{62266C16-57A0-44DD-90BF-E30762F24CD1}" presName="composite" presStyleCnt="0"/>
      <dgm:spPr/>
    </dgm:pt>
    <dgm:pt modelId="{D256854E-7D62-4051-80AC-9AC9EA334B28}" type="pres">
      <dgm:prSet presAssocID="{62266C16-57A0-44DD-90BF-E30762F24CD1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1082B3D-2794-4BEB-9983-E876BF7A4258}" type="pres">
      <dgm:prSet presAssocID="{62266C16-57A0-44DD-90BF-E30762F24CD1}" presName="parSh" presStyleLbl="node1" presStyleIdx="2" presStyleCnt="4" custScaleY="90278" custLinFactNeighborX="6307" custLinFactNeighborY="-37690"/>
      <dgm:spPr/>
    </dgm:pt>
    <dgm:pt modelId="{AFB01717-DFC9-42B3-BF2D-B5767E52C782}" type="pres">
      <dgm:prSet presAssocID="{62266C16-57A0-44DD-90BF-E30762F24CD1}" presName="desTx" presStyleLbl="fgAcc1" presStyleIdx="2" presStyleCnt="4" custScaleY="55556" custLinFactNeighborX="-3153" custLinFactNeighborY="-41281">
        <dgm:presLayoutVars>
          <dgm:bulletEnabled val="1"/>
        </dgm:presLayoutVars>
      </dgm:prSet>
      <dgm:spPr/>
    </dgm:pt>
    <dgm:pt modelId="{41242784-9482-4503-9F63-3D5223EFAC32}" type="pres">
      <dgm:prSet presAssocID="{FE53A692-BCF1-48E5-AF1A-F5CF3F911555}" presName="sibTrans" presStyleLbl="sibTrans2D1" presStyleIdx="2" presStyleCnt="3"/>
      <dgm:spPr/>
    </dgm:pt>
    <dgm:pt modelId="{F74BC2A0-3604-4026-990A-F551C64B1388}" type="pres">
      <dgm:prSet presAssocID="{FE53A692-BCF1-48E5-AF1A-F5CF3F911555}" presName="connTx" presStyleLbl="sibTrans2D1" presStyleIdx="2" presStyleCnt="3"/>
      <dgm:spPr/>
    </dgm:pt>
    <dgm:pt modelId="{7815478F-7C8E-4FBE-A831-EA7B4F0054F9}" type="pres">
      <dgm:prSet presAssocID="{0BEAEBD2-0191-4674-90F0-D1FF72C29A9C}" presName="composite" presStyleCnt="0"/>
      <dgm:spPr/>
    </dgm:pt>
    <dgm:pt modelId="{F81374A1-A5AA-46CD-ACBF-45AACEF788B5}" type="pres">
      <dgm:prSet presAssocID="{0BEAEBD2-0191-4674-90F0-D1FF72C29A9C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5EB5E1A-92A7-4A17-B088-73B4A56116BA}" type="pres">
      <dgm:prSet presAssocID="{0BEAEBD2-0191-4674-90F0-D1FF72C29A9C}" presName="parSh" presStyleLbl="node1" presStyleIdx="3" presStyleCnt="4" custScaleX="99878" custScaleY="74418" custLinFactNeighborX="181" custLinFactNeighborY="-41717"/>
      <dgm:spPr/>
    </dgm:pt>
    <dgm:pt modelId="{27CF7F06-ACC8-4A33-B523-665EB7C51696}" type="pres">
      <dgm:prSet presAssocID="{0BEAEBD2-0191-4674-90F0-D1FF72C29A9C}" presName="desTx" presStyleLbl="fgAcc1" presStyleIdx="3" presStyleCnt="4" custScaleY="55556" custLinFactNeighborX="-7230" custLinFactNeighborY="-41599">
        <dgm:presLayoutVars>
          <dgm:bulletEnabled val="1"/>
        </dgm:presLayoutVars>
      </dgm:prSet>
      <dgm:spPr/>
    </dgm:pt>
  </dgm:ptLst>
  <dgm:cxnLst>
    <dgm:cxn modelId="{BF4EB800-FDB0-47B4-BE9E-A646498A46E3}" srcId="{75FCF811-E5CC-448B-8A1D-76CF11C6F0E7}" destId="{62266C16-57A0-44DD-90BF-E30762F24CD1}" srcOrd="2" destOrd="0" parTransId="{C12C4C60-F4CF-4E82-8B9A-237D9992B099}" sibTransId="{FE53A692-BCF1-48E5-AF1A-F5CF3F911555}"/>
    <dgm:cxn modelId="{ABCBDA03-1FDA-4999-8A64-BF4DA9282B64}" type="presOf" srcId="{75FCF811-E5CC-448B-8A1D-76CF11C6F0E7}" destId="{340603CD-7294-402D-8237-017F774EBDCF}" srcOrd="0" destOrd="0" presId="urn:microsoft.com/office/officeart/2005/8/layout/process3"/>
    <dgm:cxn modelId="{577DA109-64E1-4546-B0EC-D9F7CA6D585C}" srcId="{75FCF811-E5CC-448B-8A1D-76CF11C6F0E7}" destId="{E03D556B-4C85-4195-818F-741D1AD0BDCB}" srcOrd="1" destOrd="0" parTransId="{21F39E1F-2CFB-4DEE-BE15-E8D06C6D23B5}" sibTransId="{123ABBA2-436D-4612-BB0E-BE6B40F444F8}"/>
    <dgm:cxn modelId="{6A92980B-7300-43F5-9D2E-7E005EA71B7E}" type="presOf" srcId="{3DA1FA31-A5BA-41A4-A600-F88948F9BFE4}" destId="{27CF7F06-ACC8-4A33-B523-665EB7C51696}" srcOrd="0" destOrd="0" presId="urn:microsoft.com/office/officeart/2005/8/layout/process3"/>
    <dgm:cxn modelId="{06CC0E15-66DA-47BF-9477-96CC6BB336D5}" type="presOf" srcId="{0BEAEBD2-0191-4674-90F0-D1FF72C29A9C}" destId="{65EB5E1A-92A7-4A17-B088-73B4A56116BA}" srcOrd="1" destOrd="0" presId="urn:microsoft.com/office/officeart/2005/8/layout/process3"/>
    <dgm:cxn modelId="{BD805516-D37B-414C-B6EF-12E700B16BB8}" type="presOf" srcId="{62266C16-57A0-44DD-90BF-E30762F24CD1}" destId="{D256854E-7D62-4051-80AC-9AC9EA334B28}" srcOrd="0" destOrd="0" presId="urn:microsoft.com/office/officeart/2005/8/layout/process3"/>
    <dgm:cxn modelId="{7FB2C01C-072A-4CD3-84E5-B6419A961046}" type="presOf" srcId="{1E64AECA-0F00-4E4F-997F-019E929EE783}" destId="{CB4844E4-F41A-4CAA-B75C-8F729BF021D0}" srcOrd="1" destOrd="0" presId="urn:microsoft.com/office/officeart/2005/8/layout/process3"/>
    <dgm:cxn modelId="{17D4973A-32B4-4116-B9E6-E8A13E4498BA}" srcId="{75FCF811-E5CC-448B-8A1D-76CF11C6F0E7}" destId="{1E64AECA-0F00-4E4F-997F-019E929EE783}" srcOrd="0" destOrd="0" parTransId="{5BADA7C0-F36E-48B0-9692-7ED00EA74347}" sibTransId="{D96CEA08-AD2E-4189-A8EA-A4DBC841CF9C}"/>
    <dgm:cxn modelId="{9812255D-6104-4EEC-B5AF-E6DF7A41887A}" srcId="{0BEAEBD2-0191-4674-90F0-D1FF72C29A9C}" destId="{3DA1FA31-A5BA-41A4-A600-F88948F9BFE4}" srcOrd="0" destOrd="0" parTransId="{0E08A63F-1F08-4728-A590-F0432DFE9032}" sibTransId="{690B6750-08A7-4FB4-ABD8-7C7EE530C3E5}"/>
    <dgm:cxn modelId="{757B375D-F25A-4EEA-8D1C-61E17D7CBD89}" srcId="{1E64AECA-0F00-4E4F-997F-019E929EE783}" destId="{9A21178D-AC88-4098-B957-D2C4B1CF1022}" srcOrd="0" destOrd="0" parTransId="{458ED8C3-846A-4B72-86A6-89B134D57B7D}" sibTransId="{BF3B6EAC-3A17-45FF-86E0-CC01BF1CB1C5}"/>
    <dgm:cxn modelId="{17D25762-DB6E-4E45-B7F1-56ABEE218917}" type="presOf" srcId="{9A21178D-AC88-4098-B957-D2C4B1CF1022}" destId="{5C72899B-EAA1-460E-98A2-2D77B1F7DE5A}" srcOrd="0" destOrd="0" presId="urn:microsoft.com/office/officeart/2005/8/layout/process3"/>
    <dgm:cxn modelId="{413F3D44-71D5-46D7-8B24-5000810F8264}" type="presOf" srcId="{D96CEA08-AD2E-4189-A8EA-A4DBC841CF9C}" destId="{D2B3CDAD-0E29-4DF1-AB33-66B3AC5B92AE}" srcOrd="1" destOrd="0" presId="urn:microsoft.com/office/officeart/2005/8/layout/process3"/>
    <dgm:cxn modelId="{BC410A6C-382E-4A30-A5A8-6C0204455EE7}" srcId="{75FCF811-E5CC-448B-8A1D-76CF11C6F0E7}" destId="{0BEAEBD2-0191-4674-90F0-D1FF72C29A9C}" srcOrd="3" destOrd="0" parTransId="{77574455-AD8C-43C8-94C5-C55C51C542DB}" sibTransId="{BC70C909-6CA7-4B29-9970-A1CB8CC2DF04}"/>
    <dgm:cxn modelId="{06072A6E-CAD8-49E3-9C91-D3A0B950528A}" type="presOf" srcId="{D96CEA08-AD2E-4189-A8EA-A4DBC841CF9C}" destId="{D974A36B-4FE7-4975-A06D-E5E693AF4145}" srcOrd="0" destOrd="0" presId="urn:microsoft.com/office/officeart/2005/8/layout/process3"/>
    <dgm:cxn modelId="{4B34894F-3013-41DA-8450-203FA98ED5D5}" srcId="{E03D556B-4C85-4195-818F-741D1AD0BDCB}" destId="{5A7CC457-934B-459D-9617-D5E9DC96E7E2}" srcOrd="0" destOrd="0" parTransId="{888012AE-0BCA-4CA7-8721-555F25BA86DB}" sibTransId="{5E64A422-9B40-47EC-92E6-356CBBE2DBF3}"/>
    <dgm:cxn modelId="{6B74F356-6452-48C6-951E-CFC7D50F8A7C}" srcId="{62266C16-57A0-44DD-90BF-E30762F24CD1}" destId="{0ED5E2D3-8382-4961-ACD5-48D4FFF3F98D}" srcOrd="0" destOrd="0" parTransId="{470ED222-E1E6-48D7-885B-FB0393FA4D87}" sibTransId="{9DD67618-E59E-472A-9081-0AE61866C5A1}"/>
    <dgm:cxn modelId="{0B188959-C0CA-437D-AAF1-1D635474824A}" type="presOf" srcId="{0ED5E2D3-8382-4961-ACD5-48D4FFF3F98D}" destId="{AFB01717-DFC9-42B3-BF2D-B5767E52C782}" srcOrd="0" destOrd="0" presId="urn:microsoft.com/office/officeart/2005/8/layout/process3"/>
    <dgm:cxn modelId="{AD4B2C90-D5F3-4474-BD53-B0120164C221}" type="presOf" srcId="{FE53A692-BCF1-48E5-AF1A-F5CF3F911555}" destId="{41242784-9482-4503-9F63-3D5223EFAC32}" srcOrd="0" destOrd="0" presId="urn:microsoft.com/office/officeart/2005/8/layout/process3"/>
    <dgm:cxn modelId="{F7B43495-0646-4D6A-AACC-7E4D059FB4F1}" type="presOf" srcId="{E03D556B-4C85-4195-818F-741D1AD0BDCB}" destId="{036BC2B8-C49E-40A5-9088-8F4CEE5FC608}" srcOrd="0" destOrd="0" presId="urn:microsoft.com/office/officeart/2005/8/layout/process3"/>
    <dgm:cxn modelId="{91C3D2A6-C567-4A93-AE0E-2D9FD9F113D5}" type="presOf" srcId="{5A7CC457-934B-459D-9617-D5E9DC96E7E2}" destId="{635D666C-5B93-40C7-9AE5-88873B0F1E8B}" srcOrd="0" destOrd="0" presId="urn:microsoft.com/office/officeart/2005/8/layout/process3"/>
    <dgm:cxn modelId="{4796BCBD-713A-4068-A565-6D33BC05FBD0}" type="presOf" srcId="{123ABBA2-436D-4612-BB0E-BE6B40F444F8}" destId="{9AC86107-662A-4672-9265-984D471DA932}" srcOrd="0" destOrd="0" presId="urn:microsoft.com/office/officeart/2005/8/layout/process3"/>
    <dgm:cxn modelId="{4D657EC6-1A74-4125-9D40-7B2F36C2D182}" type="presOf" srcId="{FE53A692-BCF1-48E5-AF1A-F5CF3F911555}" destId="{F74BC2A0-3604-4026-990A-F551C64B1388}" srcOrd="1" destOrd="0" presId="urn:microsoft.com/office/officeart/2005/8/layout/process3"/>
    <dgm:cxn modelId="{8DE81FCB-FE31-4056-BD9B-902DB54AF694}" type="presOf" srcId="{62266C16-57A0-44DD-90BF-E30762F24CD1}" destId="{B1082B3D-2794-4BEB-9983-E876BF7A4258}" srcOrd="1" destOrd="0" presId="urn:microsoft.com/office/officeart/2005/8/layout/process3"/>
    <dgm:cxn modelId="{B4C670D8-5001-429E-B101-B5AEF279DBA3}" type="presOf" srcId="{1E64AECA-0F00-4E4F-997F-019E929EE783}" destId="{3F53CB32-2106-4454-AE70-83A064A71E83}" srcOrd="0" destOrd="0" presId="urn:microsoft.com/office/officeart/2005/8/layout/process3"/>
    <dgm:cxn modelId="{97ED34E5-89EA-48D0-B42A-5731AFB01F4B}" type="presOf" srcId="{E03D556B-4C85-4195-818F-741D1AD0BDCB}" destId="{9AF1ADA5-4794-4F07-8C95-0D4A5F4A1147}" srcOrd="1" destOrd="0" presId="urn:microsoft.com/office/officeart/2005/8/layout/process3"/>
    <dgm:cxn modelId="{FABD36F5-98C7-4100-B6CC-2919AA51DB64}" type="presOf" srcId="{0BEAEBD2-0191-4674-90F0-D1FF72C29A9C}" destId="{F81374A1-A5AA-46CD-ACBF-45AACEF788B5}" srcOrd="0" destOrd="0" presId="urn:microsoft.com/office/officeart/2005/8/layout/process3"/>
    <dgm:cxn modelId="{0D5D94FD-497E-459C-8D69-ECBB5287EBB8}" type="presOf" srcId="{123ABBA2-436D-4612-BB0E-BE6B40F444F8}" destId="{AB457E41-2002-467C-9537-2F03F3262AD0}" srcOrd="1" destOrd="0" presId="urn:microsoft.com/office/officeart/2005/8/layout/process3"/>
    <dgm:cxn modelId="{255836DB-5194-4121-B471-3CFC1C9B9E65}" type="presParOf" srcId="{340603CD-7294-402D-8237-017F774EBDCF}" destId="{CF29EA4B-EE34-46B5-B4BD-B9BD0DB9CD91}" srcOrd="0" destOrd="0" presId="urn:microsoft.com/office/officeart/2005/8/layout/process3"/>
    <dgm:cxn modelId="{6FD1CADE-6C7D-4072-81D3-4EBDCD7804D2}" type="presParOf" srcId="{CF29EA4B-EE34-46B5-B4BD-B9BD0DB9CD91}" destId="{3F53CB32-2106-4454-AE70-83A064A71E83}" srcOrd="0" destOrd="0" presId="urn:microsoft.com/office/officeart/2005/8/layout/process3"/>
    <dgm:cxn modelId="{1FBDCDFD-4CB9-4C8A-8C4D-568CBD61B68B}" type="presParOf" srcId="{CF29EA4B-EE34-46B5-B4BD-B9BD0DB9CD91}" destId="{CB4844E4-F41A-4CAA-B75C-8F729BF021D0}" srcOrd="1" destOrd="0" presId="urn:microsoft.com/office/officeart/2005/8/layout/process3"/>
    <dgm:cxn modelId="{E7AD407D-F720-4D8D-A764-7D06EF4B65A8}" type="presParOf" srcId="{CF29EA4B-EE34-46B5-B4BD-B9BD0DB9CD91}" destId="{5C72899B-EAA1-460E-98A2-2D77B1F7DE5A}" srcOrd="2" destOrd="0" presId="urn:microsoft.com/office/officeart/2005/8/layout/process3"/>
    <dgm:cxn modelId="{10CB7AB5-21C6-4DBB-B954-3CC9F8D89971}" type="presParOf" srcId="{340603CD-7294-402D-8237-017F774EBDCF}" destId="{D974A36B-4FE7-4975-A06D-E5E693AF4145}" srcOrd="1" destOrd="0" presId="urn:microsoft.com/office/officeart/2005/8/layout/process3"/>
    <dgm:cxn modelId="{41F4A3E7-6CCE-4EC9-90D8-B14ABE47CFE0}" type="presParOf" srcId="{D974A36B-4FE7-4975-A06D-E5E693AF4145}" destId="{D2B3CDAD-0E29-4DF1-AB33-66B3AC5B92AE}" srcOrd="0" destOrd="0" presId="urn:microsoft.com/office/officeart/2005/8/layout/process3"/>
    <dgm:cxn modelId="{56A7D41E-FE9D-4960-9C2A-DB7E7FF3E60C}" type="presParOf" srcId="{340603CD-7294-402D-8237-017F774EBDCF}" destId="{E395AA49-FBF2-4913-AFFF-406162C81505}" srcOrd="2" destOrd="0" presId="urn:microsoft.com/office/officeart/2005/8/layout/process3"/>
    <dgm:cxn modelId="{82123E8E-EF1D-4DD3-8839-2E388103CC51}" type="presParOf" srcId="{E395AA49-FBF2-4913-AFFF-406162C81505}" destId="{036BC2B8-C49E-40A5-9088-8F4CEE5FC608}" srcOrd="0" destOrd="0" presId="urn:microsoft.com/office/officeart/2005/8/layout/process3"/>
    <dgm:cxn modelId="{5D2252A4-5CF5-4D45-8C3F-80A3C76733C8}" type="presParOf" srcId="{E395AA49-FBF2-4913-AFFF-406162C81505}" destId="{9AF1ADA5-4794-4F07-8C95-0D4A5F4A1147}" srcOrd="1" destOrd="0" presId="urn:microsoft.com/office/officeart/2005/8/layout/process3"/>
    <dgm:cxn modelId="{1BFFF16B-5153-4508-A95B-07B9F7FC4438}" type="presParOf" srcId="{E395AA49-FBF2-4913-AFFF-406162C81505}" destId="{635D666C-5B93-40C7-9AE5-88873B0F1E8B}" srcOrd="2" destOrd="0" presId="urn:microsoft.com/office/officeart/2005/8/layout/process3"/>
    <dgm:cxn modelId="{C2E49650-65D5-4608-A52D-1FFB1487E265}" type="presParOf" srcId="{340603CD-7294-402D-8237-017F774EBDCF}" destId="{9AC86107-662A-4672-9265-984D471DA932}" srcOrd="3" destOrd="0" presId="urn:microsoft.com/office/officeart/2005/8/layout/process3"/>
    <dgm:cxn modelId="{086089B9-560B-4E91-96A8-AD80E1553899}" type="presParOf" srcId="{9AC86107-662A-4672-9265-984D471DA932}" destId="{AB457E41-2002-467C-9537-2F03F3262AD0}" srcOrd="0" destOrd="0" presId="urn:microsoft.com/office/officeart/2005/8/layout/process3"/>
    <dgm:cxn modelId="{2DCBF838-0B42-425E-8D16-0979839684CD}" type="presParOf" srcId="{340603CD-7294-402D-8237-017F774EBDCF}" destId="{CCC6F2B6-1492-4A87-9E41-D313C75D7C75}" srcOrd="4" destOrd="0" presId="urn:microsoft.com/office/officeart/2005/8/layout/process3"/>
    <dgm:cxn modelId="{790FCD8E-D174-4CE6-BA1B-B3050C775D36}" type="presParOf" srcId="{CCC6F2B6-1492-4A87-9E41-D313C75D7C75}" destId="{D256854E-7D62-4051-80AC-9AC9EA334B28}" srcOrd="0" destOrd="0" presId="urn:microsoft.com/office/officeart/2005/8/layout/process3"/>
    <dgm:cxn modelId="{7712734F-364F-4106-ABDD-2E7421B6B9F2}" type="presParOf" srcId="{CCC6F2B6-1492-4A87-9E41-D313C75D7C75}" destId="{B1082B3D-2794-4BEB-9983-E876BF7A4258}" srcOrd="1" destOrd="0" presId="urn:microsoft.com/office/officeart/2005/8/layout/process3"/>
    <dgm:cxn modelId="{730BE277-4C49-49C2-820F-DBC80B8C42FB}" type="presParOf" srcId="{CCC6F2B6-1492-4A87-9E41-D313C75D7C75}" destId="{AFB01717-DFC9-42B3-BF2D-B5767E52C782}" srcOrd="2" destOrd="0" presId="urn:microsoft.com/office/officeart/2005/8/layout/process3"/>
    <dgm:cxn modelId="{E850C6CE-4266-4A3F-85BB-151327A5ABA5}" type="presParOf" srcId="{340603CD-7294-402D-8237-017F774EBDCF}" destId="{41242784-9482-4503-9F63-3D5223EFAC32}" srcOrd="5" destOrd="0" presId="urn:microsoft.com/office/officeart/2005/8/layout/process3"/>
    <dgm:cxn modelId="{FF2490D0-E62B-4452-AE6B-81F74CD1F6F2}" type="presParOf" srcId="{41242784-9482-4503-9F63-3D5223EFAC32}" destId="{F74BC2A0-3604-4026-990A-F551C64B1388}" srcOrd="0" destOrd="0" presId="urn:microsoft.com/office/officeart/2005/8/layout/process3"/>
    <dgm:cxn modelId="{8D2AD757-72AD-4A00-B9A6-324E98775594}" type="presParOf" srcId="{340603CD-7294-402D-8237-017F774EBDCF}" destId="{7815478F-7C8E-4FBE-A831-EA7B4F0054F9}" srcOrd="6" destOrd="0" presId="urn:microsoft.com/office/officeart/2005/8/layout/process3"/>
    <dgm:cxn modelId="{66F038D5-39D0-4AA7-8CD1-8F6FB6477003}" type="presParOf" srcId="{7815478F-7C8E-4FBE-A831-EA7B4F0054F9}" destId="{F81374A1-A5AA-46CD-ACBF-45AACEF788B5}" srcOrd="0" destOrd="0" presId="urn:microsoft.com/office/officeart/2005/8/layout/process3"/>
    <dgm:cxn modelId="{A510ACE0-5581-4A26-BBE6-BF50D76CD7CE}" type="presParOf" srcId="{7815478F-7C8E-4FBE-A831-EA7B4F0054F9}" destId="{65EB5E1A-92A7-4A17-B088-73B4A56116BA}" srcOrd="1" destOrd="0" presId="urn:microsoft.com/office/officeart/2005/8/layout/process3"/>
    <dgm:cxn modelId="{9ECAEDA7-46EE-43AA-815B-D85D5803A3C3}" type="presParOf" srcId="{7815478F-7C8E-4FBE-A831-EA7B4F0054F9}" destId="{27CF7F06-ACC8-4A33-B523-665EB7C5169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30CA04-BACF-4E9C-9305-6CCCF7C7B31E}">
      <dsp:nvSpPr>
        <dsp:cNvPr id="0" name=""/>
        <dsp:cNvSpPr/>
      </dsp:nvSpPr>
      <dsp:spPr>
        <a:xfrm>
          <a:off x="0" y="0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DFBB5-3E5A-4804-A925-8603C4068DA7}">
      <dsp:nvSpPr>
        <dsp:cNvPr id="0" name=""/>
        <dsp:cNvSpPr/>
      </dsp:nvSpPr>
      <dsp:spPr>
        <a:xfrm>
          <a:off x="0" y="0"/>
          <a:ext cx="9520157" cy="43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Hintergrund und Kontext</a:t>
          </a:r>
          <a:endParaRPr lang="en-US" sz="1800" kern="1200" dirty="0"/>
        </a:p>
      </dsp:txBody>
      <dsp:txXfrm>
        <a:off x="0" y="0"/>
        <a:ext cx="9520157" cy="431326"/>
      </dsp:txXfrm>
    </dsp:sp>
    <dsp:sp modelId="{47E0C241-9725-460A-8742-AD30E1FF63D2}">
      <dsp:nvSpPr>
        <dsp:cNvPr id="0" name=""/>
        <dsp:cNvSpPr/>
      </dsp:nvSpPr>
      <dsp:spPr>
        <a:xfrm>
          <a:off x="0" y="431326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1BA1B-C46F-4E73-885E-8651FC60C99E}">
      <dsp:nvSpPr>
        <dsp:cNvPr id="0" name=""/>
        <dsp:cNvSpPr/>
      </dsp:nvSpPr>
      <dsp:spPr>
        <a:xfrm>
          <a:off x="0" y="431326"/>
          <a:ext cx="9520157" cy="43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Problematik</a:t>
          </a:r>
          <a:endParaRPr lang="en-US" sz="1800" kern="1200" dirty="0"/>
        </a:p>
      </dsp:txBody>
      <dsp:txXfrm>
        <a:off x="0" y="431326"/>
        <a:ext cx="9520157" cy="431326"/>
      </dsp:txXfrm>
    </dsp:sp>
    <dsp:sp modelId="{3513FFC8-ED32-4CCC-92F3-F13408B5C6C7}">
      <dsp:nvSpPr>
        <dsp:cNvPr id="0" name=""/>
        <dsp:cNvSpPr/>
      </dsp:nvSpPr>
      <dsp:spPr>
        <a:xfrm>
          <a:off x="0" y="862653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4DE49-0248-41E7-9074-BBCABD457B72}">
      <dsp:nvSpPr>
        <dsp:cNvPr id="0" name=""/>
        <dsp:cNvSpPr/>
      </dsp:nvSpPr>
      <dsp:spPr>
        <a:xfrm>
          <a:off x="0" y="862653"/>
          <a:ext cx="9520157" cy="43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Stand der Forschung</a:t>
          </a:r>
          <a:endParaRPr lang="en-US" sz="1800" kern="1200" dirty="0"/>
        </a:p>
      </dsp:txBody>
      <dsp:txXfrm>
        <a:off x="0" y="862653"/>
        <a:ext cx="9520157" cy="431326"/>
      </dsp:txXfrm>
    </dsp:sp>
    <dsp:sp modelId="{F4DE1473-BC72-4A2E-A0C8-AAA01A2839EE}">
      <dsp:nvSpPr>
        <dsp:cNvPr id="0" name=""/>
        <dsp:cNvSpPr/>
      </dsp:nvSpPr>
      <dsp:spPr>
        <a:xfrm>
          <a:off x="0" y="1293979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82846-961F-462D-A9CB-C269CD7B0557}">
      <dsp:nvSpPr>
        <dsp:cNvPr id="0" name=""/>
        <dsp:cNvSpPr/>
      </dsp:nvSpPr>
      <dsp:spPr>
        <a:xfrm>
          <a:off x="0" y="1293979"/>
          <a:ext cx="9520157" cy="43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Ziele</a:t>
          </a:r>
          <a:endParaRPr lang="en-US" sz="1800" kern="1200" dirty="0"/>
        </a:p>
      </dsp:txBody>
      <dsp:txXfrm>
        <a:off x="0" y="1293979"/>
        <a:ext cx="9520157" cy="431326"/>
      </dsp:txXfrm>
    </dsp:sp>
    <dsp:sp modelId="{413D9DC5-D779-42EE-8566-C8AD2AB9EDA5}">
      <dsp:nvSpPr>
        <dsp:cNvPr id="0" name=""/>
        <dsp:cNvSpPr/>
      </dsp:nvSpPr>
      <dsp:spPr>
        <a:xfrm>
          <a:off x="0" y="1725306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68B29-C4C9-4E43-BC3A-401559D2BB40}">
      <dsp:nvSpPr>
        <dsp:cNvPr id="0" name=""/>
        <dsp:cNvSpPr/>
      </dsp:nvSpPr>
      <dsp:spPr>
        <a:xfrm>
          <a:off x="0" y="1725306"/>
          <a:ext cx="9520157" cy="43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Relevanz und Nutzen</a:t>
          </a:r>
          <a:endParaRPr lang="en-US" sz="1800" kern="1200" dirty="0"/>
        </a:p>
      </dsp:txBody>
      <dsp:txXfrm>
        <a:off x="0" y="1725306"/>
        <a:ext cx="9520157" cy="431326"/>
      </dsp:txXfrm>
    </dsp:sp>
    <dsp:sp modelId="{95345A3B-37E0-45EA-B6F1-F58C60BB9D02}">
      <dsp:nvSpPr>
        <dsp:cNvPr id="0" name=""/>
        <dsp:cNvSpPr/>
      </dsp:nvSpPr>
      <dsp:spPr>
        <a:xfrm>
          <a:off x="0" y="2156633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95E5A-1D93-4C88-8A96-4A0BE5D067E4}">
      <dsp:nvSpPr>
        <dsp:cNvPr id="0" name=""/>
        <dsp:cNvSpPr/>
      </dsp:nvSpPr>
      <dsp:spPr>
        <a:xfrm>
          <a:off x="0" y="2156633"/>
          <a:ext cx="9520157" cy="43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Methodologie</a:t>
          </a:r>
          <a:endParaRPr lang="en-US" sz="1800" kern="1200"/>
        </a:p>
      </dsp:txBody>
      <dsp:txXfrm>
        <a:off x="0" y="2156633"/>
        <a:ext cx="9520157" cy="431326"/>
      </dsp:txXfrm>
    </dsp:sp>
    <dsp:sp modelId="{3A65568C-91B8-43CB-9529-E6895013D4AB}">
      <dsp:nvSpPr>
        <dsp:cNvPr id="0" name=""/>
        <dsp:cNvSpPr/>
      </dsp:nvSpPr>
      <dsp:spPr>
        <a:xfrm>
          <a:off x="0" y="2587959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0226A-2AC9-47C8-BB55-25B90F65BAC6}">
      <dsp:nvSpPr>
        <dsp:cNvPr id="0" name=""/>
        <dsp:cNvSpPr/>
      </dsp:nvSpPr>
      <dsp:spPr>
        <a:xfrm>
          <a:off x="0" y="2587959"/>
          <a:ext cx="9520157" cy="43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Projektplanung</a:t>
          </a:r>
          <a:endParaRPr lang="en-US" sz="1800" kern="1200" dirty="0"/>
        </a:p>
      </dsp:txBody>
      <dsp:txXfrm>
        <a:off x="0" y="2587959"/>
        <a:ext cx="9520157" cy="431326"/>
      </dsp:txXfrm>
    </dsp:sp>
    <dsp:sp modelId="{D0805EFD-3778-4FFF-B3F7-FC822BB3B520}">
      <dsp:nvSpPr>
        <dsp:cNvPr id="0" name=""/>
        <dsp:cNvSpPr/>
      </dsp:nvSpPr>
      <dsp:spPr>
        <a:xfrm>
          <a:off x="0" y="3019286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7AA6AB-7322-4012-96C9-67982E818388}">
      <dsp:nvSpPr>
        <dsp:cNvPr id="0" name=""/>
        <dsp:cNvSpPr/>
      </dsp:nvSpPr>
      <dsp:spPr>
        <a:xfrm>
          <a:off x="0" y="3019286"/>
          <a:ext cx="9520157" cy="43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Referenzen</a:t>
          </a:r>
        </a:p>
      </dsp:txBody>
      <dsp:txXfrm>
        <a:off x="0" y="3019286"/>
        <a:ext cx="9520157" cy="4313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276B4-E89B-45EC-B5B4-F960062ADAAF}">
      <dsp:nvSpPr>
        <dsp:cNvPr id="0" name=""/>
        <dsp:cNvSpPr/>
      </dsp:nvSpPr>
      <dsp:spPr>
        <a:xfrm>
          <a:off x="126511" y="539115"/>
          <a:ext cx="1858468" cy="47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22. Juni 2021</a:t>
          </a:r>
        </a:p>
      </dsp:txBody>
      <dsp:txXfrm>
        <a:off x="126511" y="539115"/>
        <a:ext cx="1858468" cy="316800"/>
      </dsp:txXfrm>
    </dsp:sp>
    <dsp:sp modelId="{CE6EE38A-A761-4C4A-9E5F-8F6272EE1785}">
      <dsp:nvSpPr>
        <dsp:cNvPr id="0" name=""/>
        <dsp:cNvSpPr/>
      </dsp:nvSpPr>
      <dsp:spPr>
        <a:xfrm>
          <a:off x="519641" y="801477"/>
          <a:ext cx="1386919" cy="3970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700" kern="1200" dirty="0"/>
            <a:t>Proposal-Vortrag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700" kern="1200" dirty="0"/>
            <a:t>Anmeldung der Arbeit</a:t>
          </a:r>
        </a:p>
      </dsp:txBody>
      <dsp:txXfrm>
        <a:off x="531271" y="813107"/>
        <a:ext cx="1363659" cy="373832"/>
      </dsp:txXfrm>
    </dsp:sp>
    <dsp:sp modelId="{D88FD96F-2958-401F-A140-4B731EC13320}">
      <dsp:nvSpPr>
        <dsp:cNvPr id="0" name=""/>
        <dsp:cNvSpPr/>
      </dsp:nvSpPr>
      <dsp:spPr>
        <a:xfrm rot="21577952">
          <a:off x="2167454" y="457792"/>
          <a:ext cx="386862" cy="4627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00" kern="1200"/>
        </a:p>
      </dsp:txBody>
      <dsp:txXfrm>
        <a:off x="2167455" y="550705"/>
        <a:ext cx="270803" cy="277623"/>
      </dsp:txXfrm>
    </dsp:sp>
    <dsp:sp modelId="{D863096F-BBDD-4946-85A9-D40F6BB6CD1B}">
      <dsp:nvSpPr>
        <dsp:cNvPr id="0" name=""/>
        <dsp:cNvSpPr/>
      </dsp:nvSpPr>
      <dsp:spPr>
        <a:xfrm>
          <a:off x="2714894" y="522514"/>
          <a:ext cx="1858468" cy="47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Bis 02. Juli 2021</a:t>
          </a:r>
        </a:p>
      </dsp:txBody>
      <dsp:txXfrm>
        <a:off x="2714894" y="522514"/>
        <a:ext cx="1858468" cy="316800"/>
      </dsp:txXfrm>
    </dsp:sp>
    <dsp:sp modelId="{FD3F85A9-0726-46F7-9694-4615A8D509AD}">
      <dsp:nvSpPr>
        <dsp:cNvPr id="0" name=""/>
        <dsp:cNvSpPr/>
      </dsp:nvSpPr>
      <dsp:spPr>
        <a:xfrm>
          <a:off x="3049036" y="793239"/>
          <a:ext cx="1688995" cy="4261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700" kern="1200" dirty="0"/>
            <a:t>Endgültige Gliederung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700" kern="1200" dirty="0"/>
            <a:t>Fertigstellung des Metamodells</a:t>
          </a:r>
        </a:p>
      </dsp:txBody>
      <dsp:txXfrm>
        <a:off x="3061516" y="805719"/>
        <a:ext cx="1664035" cy="401145"/>
      </dsp:txXfrm>
    </dsp:sp>
    <dsp:sp modelId="{2612C595-4F82-4CB5-91FA-B9E1C1328B8F}">
      <dsp:nvSpPr>
        <dsp:cNvPr id="0" name=""/>
        <dsp:cNvSpPr/>
      </dsp:nvSpPr>
      <dsp:spPr>
        <a:xfrm rot="54253">
          <a:off x="4882575" y="472830"/>
          <a:ext cx="560952" cy="4627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00" kern="1200"/>
        </a:p>
      </dsp:txBody>
      <dsp:txXfrm>
        <a:off x="4882584" y="564276"/>
        <a:ext cx="422141" cy="277623"/>
      </dsp:txXfrm>
    </dsp:sp>
    <dsp:sp modelId="{E50C9775-5B15-441B-8828-1F893A0EF9AE}">
      <dsp:nvSpPr>
        <dsp:cNvPr id="0" name=""/>
        <dsp:cNvSpPr/>
      </dsp:nvSpPr>
      <dsp:spPr>
        <a:xfrm>
          <a:off x="5631632" y="568549"/>
          <a:ext cx="1858468" cy="47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Bis 31. August</a:t>
          </a:r>
        </a:p>
      </dsp:txBody>
      <dsp:txXfrm>
        <a:off x="5631632" y="568549"/>
        <a:ext cx="1858468" cy="316800"/>
      </dsp:txXfrm>
    </dsp:sp>
    <dsp:sp modelId="{8AD1995F-6F3F-468F-AA58-6A971E3DE13E}">
      <dsp:nvSpPr>
        <dsp:cNvPr id="0" name=""/>
        <dsp:cNvSpPr/>
      </dsp:nvSpPr>
      <dsp:spPr>
        <a:xfrm>
          <a:off x="5967019" y="797846"/>
          <a:ext cx="1621904" cy="647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700" kern="1200" dirty="0"/>
            <a:t>Modellierungsplattform implementieren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700" kern="1200" dirty="0"/>
            <a:t>Tests durchführen</a:t>
          </a:r>
        </a:p>
      </dsp:txBody>
      <dsp:txXfrm>
        <a:off x="5985998" y="816825"/>
        <a:ext cx="1583946" cy="610040"/>
      </dsp:txXfrm>
    </dsp:sp>
    <dsp:sp modelId="{9D177503-42B5-4264-9B51-2835404F9A9D}">
      <dsp:nvSpPr>
        <dsp:cNvPr id="0" name=""/>
        <dsp:cNvSpPr/>
      </dsp:nvSpPr>
      <dsp:spPr>
        <a:xfrm rot="2886">
          <a:off x="7712806" y="496761"/>
          <a:ext cx="472135" cy="4627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00" kern="1200"/>
        </a:p>
      </dsp:txBody>
      <dsp:txXfrm>
        <a:off x="7712806" y="589244"/>
        <a:ext cx="333324" cy="277623"/>
      </dsp:txXfrm>
    </dsp:sp>
    <dsp:sp modelId="{B1082B3D-2794-4BEB-9983-E876BF7A4258}">
      <dsp:nvSpPr>
        <dsp:cNvPr id="0" name=""/>
        <dsp:cNvSpPr/>
      </dsp:nvSpPr>
      <dsp:spPr>
        <a:xfrm>
          <a:off x="8380922" y="570857"/>
          <a:ext cx="1858468" cy="47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Anfang September</a:t>
          </a:r>
        </a:p>
      </dsp:txBody>
      <dsp:txXfrm>
        <a:off x="8380922" y="570857"/>
        <a:ext cx="1858468" cy="316800"/>
      </dsp:txXfrm>
    </dsp:sp>
    <dsp:sp modelId="{AFB01717-DFC9-42B3-BF2D-B5767E52C782}">
      <dsp:nvSpPr>
        <dsp:cNvPr id="0" name=""/>
        <dsp:cNvSpPr/>
      </dsp:nvSpPr>
      <dsp:spPr>
        <a:xfrm>
          <a:off x="8659719" y="784510"/>
          <a:ext cx="1909223" cy="6723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700" kern="1200" dirty="0"/>
            <a:t>Bugfix und evtl. Features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700" kern="1200" dirty="0"/>
            <a:t>Funktionierendes Maven-Projekt</a:t>
          </a:r>
        </a:p>
      </dsp:txBody>
      <dsp:txXfrm>
        <a:off x="8679411" y="804202"/>
        <a:ext cx="1869839" cy="6329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844E4-F41A-4CAA-B75C-8F729BF021D0}">
      <dsp:nvSpPr>
        <dsp:cNvPr id="0" name=""/>
        <dsp:cNvSpPr/>
      </dsp:nvSpPr>
      <dsp:spPr>
        <a:xfrm>
          <a:off x="179198" y="0"/>
          <a:ext cx="1589615" cy="468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12. September 2021</a:t>
          </a:r>
        </a:p>
      </dsp:txBody>
      <dsp:txXfrm>
        <a:off x="179198" y="0"/>
        <a:ext cx="1589615" cy="312000"/>
      </dsp:txXfrm>
    </dsp:sp>
    <dsp:sp modelId="{5C72899B-EAA1-460E-98A2-2D77B1F7DE5A}">
      <dsp:nvSpPr>
        <dsp:cNvPr id="0" name=""/>
        <dsp:cNvSpPr/>
      </dsp:nvSpPr>
      <dsp:spPr>
        <a:xfrm>
          <a:off x="317303" y="339828"/>
          <a:ext cx="1589615" cy="3982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800" kern="1200" dirty="0"/>
            <a:t>Rohfassung der schriftl. Arbeit</a:t>
          </a:r>
        </a:p>
      </dsp:txBody>
      <dsp:txXfrm>
        <a:off x="328967" y="351492"/>
        <a:ext cx="1566287" cy="374927"/>
      </dsp:txXfrm>
    </dsp:sp>
    <dsp:sp modelId="{D974A36B-4FE7-4975-A06D-E5E693AF4145}">
      <dsp:nvSpPr>
        <dsp:cNvPr id="0" name=""/>
        <dsp:cNvSpPr/>
      </dsp:nvSpPr>
      <dsp:spPr>
        <a:xfrm rot="12568">
          <a:off x="1977961" y="-37403"/>
          <a:ext cx="443396" cy="39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00" kern="1200"/>
        </a:p>
      </dsp:txBody>
      <dsp:txXfrm>
        <a:off x="1977961" y="41534"/>
        <a:ext cx="324666" cy="237460"/>
      </dsp:txXfrm>
    </dsp:sp>
    <dsp:sp modelId="{9AF1ADA5-4794-4F07-8C95-0D4A5F4A1147}">
      <dsp:nvSpPr>
        <dsp:cNvPr id="0" name=""/>
        <dsp:cNvSpPr/>
      </dsp:nvSpPr>
      <dsp:spPr>
        <a:xfrm>
          <a:off x="2605406" y="8869"/>
          <a:ext cx="1589615" cy="468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15. September 2021</a:t>
          </a:r>
        </a:p>
      </dsp:txBody>
      <dsp:txXfrm>
        <a:off x="2605406" y="8869"/>
        <a:ext cx="1589615" cy="312000"/>
      </dsp:txXfrm>
    </dsp:sp>
    <dsp:sp modelId="{635D666C-5B93-40C7-9AE5-88873B0F1E8B}">
      <dsp:nvSpPr>
        <dsp:cNvPr id="0" name=""/>
        <dsp:cNvSpPr/>
      </dsp:nvSpPr>
      <dsp:spPr>
        <a:xfrm>
          <a:off x="2770582" y="320769"/>
          <a:ext cx="1589615" cy="432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800" kern="1200" dirty="0"/>
            <a:t>Lektorat und Verbesserungen einarbeiten</a:t>
          </a:r>
        </a:p>
      </dsp:txBody>
      <dsp:txXfrm>
        <a:off x="2783235" y="333422"/>
        <a:ext cx="1564309" cy="406697"/>
      </dsp:txXfrm>
    </dsp:sp>
    <dsp:sp modelId="{9AC86107-662A-4672-9265-984D471DA932}">
      <dsp:nvSpPr>
        <dsp:cNvPr id="0" name=""/>
        <dsp:cNvSpPr/>
      </dsp:nvSpPr>
      <dsp:spPr>
        <a:xfrm rot="21588289">
          <a:off x="4448534" y="-37500"/>
          <a:ext cx="537453" cy="39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00" kern="1200"/>
        </a:p>
      </dsp:txBody>
      <dsp:txXfrm>
        <a:off x="4448534" y="41856"/>
        <a:ext cx="418723" cy="237460"/>
      </dsp:txXfrm>
    </dsp:sp>
    <dsp:sp modelId="{B1082B3D-2794-4BEB-9983-E876BF7A4258}">
      <dsp:nvSpPr>
        <dsp:cNvPr id="0" name=""/>
        <dsp:cNvSpPr/>
      </dsp:nvSpPr>
      <dsp:spPr>
        <a:xfrm>
          <a:off x="5209078" y="0"/>
          <a:ext cx="1589615" cy="468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23. September 2021</a:t>
          </a:r>
        </a:p>
      </dsp:txBody>
      <dsp:txXfrm>
        <a:off x="5209078" y="0"/>
        <a:ext cx="1589615" cy="312000"/>
      </dsp:txXfrm>
    </dsp:sp>
    <dsp:sp modelId="{AFB01717-DFC9-42B3-BF2D-B5767E52C782}">
      <dsp:nvSpPr>
        <dsp:cNvPr id="0" name=""/>
        <dsp:cNvSpPr/>
      </dsp:nvSpPr>
      <dsp:spPr>
        <a:xfrm>
          <a:off x="5384285" y="314517"/>
          <a:ext cx="1589615" cy="432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800" kern="1200" dirty="0"/>
            <a:t>Abgabe der Arbeit</a:t>
          </a:r>
        </a:p>
      </dsp:txBody>
      <dsp:txXfrm>
        <a:off x="5396938" y="327170"/>
        <a:ext cx="1564309" cy="406697"/>
      </dsp:txXfrm>
    </dsp:sp>
    <dsp:sp modelId="{41242784-9482-4503-9F63-3D5223EFAC32}">
      <dsp:nvSpPr>
        <dsp:cNvPr id="0" name=""/>
        <dsp:cNvSpPr/>
      </dsp:nvSpPr>
      <dsp:spPr>
        <a:xfrm rot="21572294">
          <a:off x="7015322" y="-51886"/>
          <a:ext cx="459281" cy="39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00" kern="1200"/>
        </a:p>
      </dsp:txBody>
      <dsp:txXfrm>
        <a:off x="7015324" y="27746"/>
        <a:ext cx="340551" cy="237460"/>
      </dsp:txXfrm>
    </dsp:sp>
    <dsp:sp modelId="{65EB5E1A-92A7-4A17-B088-73B4A56116BA}">
      <dsp:nvSpPr>
        <dsp:cNvPr id="0" name=""/>
        <dsp:cNvSpPr/>
      </dsp:nvSpPr>
      <dsp:spPr>
        <a:xfrm>
          <a:off x="7665235" y="7618"/>
          <a:ext cx="1587676" cy="385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Mitte Oktober 2021</a:t>
          </a:r>
        </a:p>
      </dsp:txBody>
      <dsp:txXfrm>
        <a:off x="7665235" y="7618"/>
        <a:ext cx="1587676" cy="257188"/>
      </dsp:txXfrm>
    </dsp:sp>
    <dsp:sp modelId="{27CF7F06-ACC8-4A33-B523-665EB7C51696}">
      <dsp:nvSpPr>
        <dsp:cNvPr id="0" name=""/>
        <dsp:cNvSpPr/>
      </dsp:nvSpPr>
      <dsp:spPr>
        <a:xfrm>
          <a:off x="7872043" y="264084"/>
          <a:ext cx="1589615" cy="432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90000"/>
            <a:buFont typeface="Wingdings" panose="05000000000000000000" pitchFamily="2" charset="2"/>
            <a:buChar char="ü"/>
          </a:pPr>
          <a:r>
            <a:rPr lang="de-DE" sz="800" kern="1200" dirty="0"/>
            <a:t>Festlegen der Inhalte des Kolloquiums</a:t>
          </a:r>
        </a:p>
      </dsp:txBody>
      <dsp:txXfrm>
        <a:off x="7884696" y="276737"/>
        <a:ext cx="1564309" cy="406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A423BF71-38B7-8642-BFCE-EDAE9BD0CBAF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73B025CB-9D18-264E-A945-2D020344C9DA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0088381-ADDF-4E0A-8FD3-FD3A52A7183C}"/>
              </a:ext>
            </a:extLst>
          </p:cNvPr>
          <p:cNvSpPr txBox="1">
            <a:spLocks/>
          </p:cNvSpPr>
          <p:nvPr userDrawn="1"/>
        </p:nvSpPr>
        <p:spPr>
          <a:xfrm>
            <a:off x="4843725" y="5689388"/>
            <a:ext cx="2504549" cy="3092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9C9E6BB-E4EB-4148-8536-5E7BC43F9984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‹Nº›</a:t>
            </a:fld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/16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7531FDA-550B-4132-8D05-ABCC8D064114}"/>
              </a:ext>
            </a:extLst>
          </p:cNvPr>
          <p:cNvSpPr txBox="1"/>
          <p:nvPr userDrawn="1"/>
        </p:nvSpPr>
        <p:spPr>
          <a:xfrm>
            <a:off x="1534695" y="5692085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Mukendi Mputu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E87AE82-6405-4C19-A6F0-2EC8DAE9F277}"/>
              </a:ext>
            </a:extLst>
          </p:cNvPr>
          <p:cNvSpPr txBox="1"/>
          <p:nvPr userDrawn="1"/>
        </p:nvSpPr>
        <p:spPr>
          <a:xfrm>
            <a:off x="8550304" y="5663432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683A09E-6071-4BEA-8537-C0A2B66A67BC}" type="datetime4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18. Juni 2021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507EFB6C-7E96-8F41-8872-189CA1C59F84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5BB202A-D598-44AE-9555-ABB54035C3DB}"/>
              </a:ext>
            </a:extLst>
          </p:cNvPr>
          <p:cNvSpPr txBox="1">
            <a:spLocks/>
          </p:cNvSpPr>
          <p:nvPr userDrawn="1"/>
        </p:nvSpPr>
        <p:spPr>
          <a:xfrm>
            <a:off x="4843725" y="5689388"/>
            <a:ext cx="2504549" cy="3092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9C9E6BB-E4EB-4148-8536-5E7BC43F9984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‹Nº›</a:t>
            </a:fld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/16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CA7469-C4C3-4C3D-846E-932CC8BE47D2}"/>
              </a:ext>
            </a:extLst>
          </p:cNvPr>
          <p:cNvSpPr txBox="1"/>
          <p:nvPr userDrawn="1"/>
        </p:nvSpPr>
        <p:spPr>
          <a:xfrm>
            <a:off x="1534695" y="5692085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Mukendi Mputu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E721F0A-1452-498D-8431-D3A5715DCBB5}"/>
              </a:ext>
            </a:extLst>
          </p:cNvPr>
          <p:cNvSpPr txBox="1"/>
          <p:nvPr userDrawn="1"/>
        </p:nvSpPr>
        <p:spPr>
          <a:xfrm>
            <a:off x="8550304" y="5663432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683A09E-6071-4BEA-8537-C0A2B66A67BC}" type="datetime4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18. Juni 2021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C32A594B-C1E7-483D-A07C-FB11D73A562F}"/>
              </a:ext>
            </a:extLst>
          </p:cNvPr>
          <p:cNvSpPr txBox="1"/>
          <p:nvPr userDrawn="1"/>
        </p:nvSpPr>
        <p:spPr>
          <a:xfrm>
            <a:off x="1534695" y="5692085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Mukendi Mputu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846C3B0-C94E-488B-B39B-B5F5CEC471F7}"/>
              </a:ext>
            </a:extLst>
          </p:cNvPr>
          <p:cNvSpPr txBox="1">
            <a:spLocks/>
          </p:cNvSpPr>
          <p:nvPr userDrawn="1"/>
        </p:nvSpPr>
        <p:spPr>
          <a:xfrm>
            <a:off x="4843725" y="5689388"/>
            <a:ext cx="2504549" cy="3092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9C9E6BB-E4EB-4148-8536-5E7BC43F9984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‹Nº›</a:t>
            </a:fld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/16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98638A-ABE0-4779-953D-5E2933CCF891}"/>
              </a:ext>
            </a:extLst>
          </p:cNvPr>
          <p:cNvSpPr txBox="1"/>
          <p:nvPr userDrawn="1"/>
        </p:nvSpPr>
        <p:spPr>
          <a:xfrm>
            <a:off x="8550304" y="5663432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683A09E-6071-4BEA-8537-C0A2B66A67BC}" type="datetime4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18. Juni 2021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B55BA285-9698-1B45-8319-D90A8C63F150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6FFB8FE-FD88-4815-B135-2595BB1CEA34}"/>
              </a:ext>
            </a:extLst>
          </p:cNvPr>
          <p:cNvSpPr txBox="1">
            <a:spLocks/>
          </p:cNvSpPr>
          <p:nvPr userDrawn="1"/>
        </p:nvSpPr>
        <p:spPr>
          <a:xfrm>
            <a:off x="4843725" y="5689388"/>
            <a:ext cx="2504549" cy="3092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9C9E6BB-E4EB-4148-8536-5E7BC43F9984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‹Nº›</a:t>
            </a:fld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/16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0D58881-9ADF-4AD8-96DD-D325266BA1B1}"/>
              </a:ext>
            </a:extLst>
          </p:cNvPr>
          <p:cNvSpPr txBox="1"/>
          <p:nvPr userDrawn="1"/>
        </p:nvSpPr>
        <p:spPr>
          <a:xfrm>
            <a:off x="1534695" y="5692085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Mukendi Mputu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0A86CD42-43FF-B740-998F-DCC3802C4CE3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5B5481C-09EF-4FBA-924E-597DAC72CE5B}"/>
              </a:ext>
            </a:extLst>
          </p:cNvPr>
          <p:cNvSpPr txBox="1">
            <a:spLocks/>
          </p:cNvSpPr>
          <p:nvPr userDrawn="1"/>
        </p:nvSpPr>
        <p:spPr>
          <a:xfrm>
            <a:off x="4843725" y="5689388"/>
            <a:ext cx="2504549" cy="3092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9C9E6BB-E4EB-4148-8536-5E7BC43F9984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‹Nº›</a:t>
            </a:fld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/16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EA18F4E-F042-4F1F-A050-28C3E3966260}"/>
              </a:ext>
            </a:extLst>
          </p:cNvPr>
          <p:cNvSpPr txBox="1"/>
          <p:nvPr userDrawn="1"/>
        </p:nvSpPr>
        <p:spPr>
          <a:xfrm>
            <a:off x="1534695" y="5692085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Mukendi Mputu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DBD9877-D411-47DC-8426-B8D1AA50A1F7}"/>
              </a:ext>
            </a:extLst>
          </p:cNvPr>
          <p:cNvSpPr txBox="1"/>
          <p:nvPr userDrawn="1"/>
        </p:nvSpPr>
        <p:spPr>
          <a:xfrm>
            <a:off x="8550304" y="5663432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683A09E-6071-4BEA-8537-C0A2B66A67BC}" type="datetime4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18. Juni 2021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CEA0FFBD-2EE4-8547-BBAE-A1AC91C8D77E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3601FC4D-22CE-498E-AD71-48368D05A2F3}"/>
              </a:ext>
            </a:extLst>
          </p:cNvPr>
          <p:cNvSpPr txBox="1">
            <a:spLocks/>
          </p:cNvSpPr>
          <p:nvPr userDrawn="1"/>
        </p:nvSpPr>
        <p:spPr>
          <a:xfrm>
            <a:off x="4843725" y="5689388"/>
            <a:ext cx="2504549" cy="3092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9C9E6BB-E4EB-4148-8536-5E7BC43F9984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‹Nº›</a:t>
            </a:fld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/16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E226AAE-82A5-4C09-A8D8-52CEB052C178}"/>
              </a:ext>
            </a:extLst>
          </p:cNvPr>
          <p:cNvSpPr txBox="1"/>
          <p:nvPr userDrawn="1"/>
        </p:nvSpPr>
        <p:spPr>
          <a:xfrm>
            <a:off x="1534695" y="5692085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Mukendi Mputu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34C7FA8-2118-4E04-BA8B-AF98E9AA8D57}"/>
              </a:ext>
            </a:extLst>
          </p:cNvPr>
          <p:cNvSpPr txBox="1"/>
          <p:nvPr userDrawn="1"/>
        </p:nvSpPr>
        <p:spPr>
          <a:xfrm>
            <a:off x="8550304" y="5663432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683A09E-6071-4BEA-8537-C0A2B66A67BC}" type="datetime4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18. Juni 2021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955A2352-D7AC-F242-9256-A4477BCBF354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2563552-1917-4495-9458-138BC85E9C7B}"/>
              </a:ext>
            </a:extLst>
          </p:cNvPr>
          <p:cNvSpPr txBox="1">
            <a:spLocks/>
          </p:cNvSpPr>
          <p:nvPr userDrawn="1"/>
        </p:nvSpPr>
        <p:spPr>
          <a:xfrm>
            <a:off x="4843725" y="5689388"/>
            <a:ext cx="2504549" cy="3092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9C9E6BB-E4EB-4148-8536-5E7BC43F9984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‹Nº›</a:t>
            </a:fld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/16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3E4C5C4-6948-4B31-A5E2-A43B7DE6467E}"/>
              </a:ext>
            </a:extLst>
          </p:cNvPr>
          <p:cNvSpPr txBox="1"/>
          <p:nvPr userDrawn="1"/>
        </p:nvSpPr>
        <p:spPr>
          <a:xfrm>
            <a:off x="1534695" y="5692085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Mukendi Mputu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79051D8-C877-414B-9247-F1C265021882}"/>
              </a:ext>
            </a:extLst>
          </p:cNvPr>
          <p:cNvSpPr txBox="1"/>
          <p:nvPr userDrawn="1"/>
        </p:nvSpPr>
        <p:spPr>
          <a:xfrm>
            <a:off x="8550304" y="5663432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683A09E-6071-4BEA-8537-C0A2B66A67BC}" type="datetime4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18. Juni 2021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EFCFC6A-9AE6-404D-9FDD-168B477B9C90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671E037-9377-43D7-B122-4098D0A24CE0}"/>
              </a:ext>
            </a:extLst>
          </p:cNvPr>
          <p:cNvSpPr txBox="1"/>
          <p:nvPr userDrawn="1"/>
        </p:nvSpPr>
        <p:spPr>
          <a:xfrm>
            <a:off x="1534695" y="5692085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Mukendi Mputu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A2A6021-9A9A-48EA-A29C-F987BD8FA022}"/>
              </a:ext>
            </a:extLst>
          </p:cNvPr>
          <p:cNvSpPr txBox="1"/>
          <p:nvPr userDrawn="1"/>
        </p:nvSpPr>
        <p:spPr>
          <a:xfrm>
            <a:off x="8550304" y="5663432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683A09E-6071-4BEA-8537-C0A2B66A67BC}" type="datetime4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18. Juni 2021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61CFCDFD-B4CF-A241-8D71-E814B10BEAF4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5BBE045-BB00-49BA-85C5-E05D6CA30270}"/>
              </a:ext>
            </a:extLst>
          </p:cNvPr>
          <p:cNvSpPr txBox="1">
            <a:spLocks/>
          </p:cNvSpPr>
          <p:nvPr userDrawn="1"/>
        </p:nvSpPr>
        <p:spPr>
          <a:xfrm>
            <a:off x="4843725" y="5689388"/>
            <a:ext cx="2504549" cy="3092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9C9E6BB-E4EB-4148-8536-5E7BC43F9984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‹Nº›</a:t>
            </a:fld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/16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EEBDB25-7478-4D35-A097-7CED0812863E}"/>
              </a:ext>
            </a:extLst>
          </p:cNvPr>
          <p:cNvSpPr txBox="1"/>
          <p:nvPr userDrawn="1"/>
        </p:nvSpPr>
        <p:spPr>
          <a:xfrm>
            <a:off x="1534695" y="5692085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Mukendi Mputu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CE3A98F-DD6E-49B6-94F7-4A37D5A080E3}"/>
              </a:ext>
            </a:extLst>
          </p:cNvPr>
          <p:cNvSpPr txBox="1"/>
          <p:nvPr userDrawn="1"/>
        </p:nvSpPr>
        <p:spPr>
          <a:xfrm>
            <a:off x="8550304" y="5663432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683A09E-6071-4BEA-8537-C0A2B66A67BC}" type="datetime4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18. Juni 2021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29048C3-BE2E-4419-9AB7-4CF5ECDD28DF}"/>
              </a:ext>
            </a:extLst>
          </p:cNvPr>
          <p:cNvSpPr txBox="1">
            <a:spLocks/>
          </p:cNvSpPr>
          <p:nvPr userDrawn="1"/>
        </p:nvSpPr>
        <p:spPr>
          <a:xfrm>
            <a:off x="4843725" y="5689388"/>
            <a:ext cx="2504549" cy="3092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9C9E6BB-E4EB-4148-8536-5E7BC43F9984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‹Nº›</a:t>
            </a:fld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/16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46280EA-C2BC-48B2-A2A8-189E58E344A6}"/>
              </a:ext>
            </a:extLst>
          </p:cNvPr>
          <p:cNvSpPr txBox="1"/>
          <p:nvPr userDrawn="1"/>
        </p:nvSpPr>
        <p:spPr>
          <a:xfrm>
            <a:off x="1534695" y="5692085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Mukendi Mputu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BBDB4D9-7EB4-4C37-9885-78340C94DB08}"/>
              </a:ext>
            </a:extLst>
          </p:cNvPr>
          <p:cNvSpPr txBox="1"/>
          <p:nvPr userDrawn="1"/>
        </p:nvSpPr>
        <p:spPr>
          <a:xfrm>
            <a:off x="8550304" y="5663432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683A09E-6071-4BEA-8537-C0A2B66A67BC}" type="datetime4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18. Juni 2021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5CFB27B0-9D79-461A-9BC0-3DADA742656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534695" y="331107"/>
            <a:ext cx="1954575" cy="31525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8208A23-5D86-4BC8-9FC1-5BB14C6EF685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716494" y="331106"/>
            <a:ext cx="1338360" cy="3851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778AA-2853-417F-A45A-11BFB0531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DSL-Driven Generation </a:t>
            </a:r>
            <a:r>
              <a:rPr lang="de-DE" sz="4400" dirty="0" err="1"/>
              <a:t>of</a:t>
            </a:r>
            <a:r>
              <a:rPr lang="de-DE" sz="4400" dirty="0"/>
              <a:t> User </a:t>
            </a:r>
            <a:r>
              <a:rPr lang="en-US" sz="4400" dirty="0"/>
              <a:t>Documentations</a:t>
            </a:r>
            <a:r>
              <a:rPr lang="de-DE" sz="4400" dirty="0"/>
              <a:t> </a:t>
            </a:r>
            <a:r>
              <a:rPr lang="de-DE" sz="4400" dirty="0" err="1"/>
              <a:t>for</a:t>
            </a:r>
            <a:r>
              <a:rPr lang="de-DE" sz="4400" dirty="0"/>
              <a:t> Web </a:t>
            </a:r>
            <a:r>
              <a:rPr lang="en-US" sz="4400" dirty="0"/>
              <a:t>Applications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D9F28F-8965-4699-8B3D-25F7EB275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2696515" cy="977621"/>
          </a:xfrm>
        </p:spPr>
        <p:txBody>
          <a:bodyPr/>
          <a:lstStyle/>
          <a:p>
            <a:r>
              <a:rPr lang="de-DE" dirty="0"/>
              <a:t>Bachelorarbeit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629393C6-F95F-4A59-8E3D-3D8CB72E94BC}"/>
              </a:ext>
            </a:extLst>
          </p:cNvPr>
          <p:cNvSpPr txBox="1">
            <a:spLocks/>
          </p:cNvSpPr>
          <p:nvPr/>
        </p:nvSpPr>
        <p:spPr>
          <a:xfrm>
            <a:off x="7305738" y="3531204"/>
            <a:ext cx="2696515" cy="97762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Mukendi Mputu</a:t>
            </a:r>
          </a:p>
          <a:p>
            <a:pPr algn="r"/>
            <a:fld id="{F072743E-0297-4AC3-80E5-4C9F5D2C8935}" type="datetime4">
              <a:rPr lang="de-DE"/>
              <a:t>18. Juni 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1412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D56E8-9812-430E-BECB-D328B73A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Relevanz und Nutzen</a:t>
            </a:r>
            <a:br>
              <a:rPr lang="de-DE" dirty="0"/>
            </a:br>
            <a:r>
              <a:rPr lang="de-DE" sz="1600" i="1" dirty="0"/>
              <a:t>Inwiefern stellt die Arbeit einen Fortschritt dar?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012845-E4BA-4728-AC35-90E3C46F0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Wie wird das Fachgebiet durch das Erreichen der Ziele vorangebracht?</a:t>
            </a:r>
          </a:p>
          <a:p>
            <a:pPr lvl="1"/>
            <a:r>
              <a:rPr lang="de-DE" sz="1600" dirty="0">
                <a:latin typeface="Arial" panose="020B0604020202020204" pitchFamily="34" charset="0"/>
              </a:rPr>
              <a:t>Automatisierungsprozesse sind zeitsparend und kostensenkend. Softwareprojekte sind an Budget und Deadlines gebunden, </a:t>
            </a:r>
            <a:endParaRPr lang="de-DE" sz="1600" b="0" i="0" u="none" strike="noStrike" baseline="0" dirty="0">
              <a:latin typeface="Arial" panose="020B0604020202020204" pitchFamily="34" charset="0"/>
            </a:endParaRP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Wie profitieren Anwender davon?</a:t>
            </a:r>
          </a:p>
          <a:p>
            <a:pPr lvl="1"/>
            <a:r>
              <a:rPr lang="de-DE" sz="1600" dirty="0">
                <a:latin typeface="Arial" panose="020B0604020202020204" pitchFamily="34" charset="0"/>
              </a:rPr>
              <a:t>Nicht nur die Entwickler profitieren davon, sondern auch der Endbenutzer der stets eine aktuelle Dokumentation der Anwendung zur Verfügung gestellt bekommt.</a:t>
            </a:r>
            <a:endParaRPr lang="de-DE" sz="1600" b="0" i="0" u="none" strike="noStrike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03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2B26D-F9D2-4A77-8C73-C56B174B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Methodologie</a:t>
            </a:r>
            <a:br>
              <a:rPr lang="de-DE" dirty="0"/>
            </a:br>
            <a:r>
              <a:rPr lang="de-DE" sz="1600" i="1" dirty="0"/>
              <a:t>Wie sollen die Ziele erreicht werden?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14A13D-17EE-4067-BF51-CC04020D6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102" y="1984468"/>
            <a:ext cx="8547767" cy="345061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CINCO SCCE Meta Tooling Suite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600" dirty="0">
                <a:latin typeface="Arial" panose="020B0604020202020204" pitchFamily="34" charset="0"/>
              </a:rPr>
              <a:t>Ermöglicht die Erzeugung von graphbasierten Modellierungswerkzeugen aus High-Level-Spezifikationen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600" b="0" i="0" u="none" strike="noStrike" baseline="0" dirty="0">
                <a:latin typeface="Arial" panose="020B0604020202020204" pitchFamily="34" charset="0"/>
              </a:rPr>
              <a:t>Reine Programmierkenntnisse sind nicht mehr unbedingt notwendig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Selenium WebDriver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600" dirty="0">
                <a:latin typeface="Arial" panose="020B0604020202020204" pitchFamily="34" charset="0"/>
              </a:rPr>
              <a:t>Ermöglicht es den Browser so zu bedienen, wie es der Endbenutzer tun würde.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600" dirty="0">
                <a:latin typeface="Arial" panose="020B0604020202020204" pitchFamily="34" charset="0"/>
              </a:rPr>
              <a:t>Deckt eine Vielzahl von Browserprogrammen ab.</a:t>
            </a:r>
          </a:p>
          <a:p>
            <a:r>
              <a:rPr lang="de-DE" sz="1800" dirty="0" err="1">
                <a:latin typeface="Arial" panose="020B0604020202020204" pitchFamily="34" charset="0"/>
              </a:rPr>
              <a:t>VuePress</a:t>
            </a:r>
            <a:endParaRPr lang="de-DE" sz="1800" dirty="0">
              <a:latin typeface="Arial" panose="020B0604020202020204" pitchFamily="34" charset="0"/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600" dirty="0">
                <a:latin typeface="Arial" panose="020B0604020202020204" pitchFamily="34" charset="0"/>
              </a:rPr>
              <a:t>Für die Entwicklung von statischen Webseiten (getrieben mit </a:t>
            </a:r>
            <a:r>
              <a:rPr lang="de-DE" sz="1600" dirty="0" err="1">
                <a:latin typeface="Arial" panose="020B0604020202020204" pitchFamily="34" charset="0"/>
              </a:rPr>
              <a:t>VueJS</a:t>
            </a:r>
            <a:r>
              <a:rPr lang="de-DE" sz="1600" dirty="0">
                <a:latin typeface="Arial" panose="020B0604020202020204" pitchFamily="34" charset="0"/>
              </a:rPr>
              <a:t>)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600" dirty="0">
                <a:latin typeface="Arial" panose="020B0604020202020204" pitchFamily="34" charset="0"/>
              </a:rPr>
              <a:t>Optimiert für die Erstellung von technischen Dokumentationen</a:t>
            </a:r>
          </a:p>
        </p:txBody>
      </p:sp>
      <p:pic>
        <p:nvPicPr>
          <p:cNvPr id="4" name="Imagen 3" descr="Logotipo&#10;&#10;Descripción generada automáticamente con confianza baja">
            <a:extLst>
              <a:ext uri="{FF2B5EF4-FFF2-40B4-BE49-F238E27FC236}">
                <a16:creationId xmlns:a16="http://schemas.microsoft.com/office/drawing/2014/main" id="{8E5B2653-5498-43E7-BAE6-142B074F7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274" y="2156921"/>
            <a:ext cx="1580060" cy="554272"/>
          </a:xfrm>
          <a:prstGeom prst="rect">
            <a:avLst/>
          </a:prstGeom>
        </p:spPr>
      </p:pic>
      <p:pic>
        <p:nvPicPr>
          <p:cNvPr id="11" name="Imagen 10" descr="Icono&#10;&#10;Descripción generada automáticamente con confianza media">
            <a:extLst>
              <a:ext uri="{FF2B5EF4-FFF2-40B4-BE49-F238E27FC236}">
                <a16:creationId xmlns:a16="http://schemas.microsoft.com/office/drawing/2014/main" id="{3FB70C79-50D7-4E3E-823A-3A9A04C49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274" y="3199463"/>
            <a:ext cx="1602102" cy="1009728"/>
          </a:xfrm>
          <a:prstGeom prst="rect">
            <a:avLst/>
          </a:prstGeom>
        </p:spPr>
      </p:pic>
      <p:pic>
        <p:nvPicPr>
          <p:cNvPr id="13" name="Imagen 12" descr="Imagen que contiene texto, señal&#10;&#10;Descripción generada automáticamente">
            <a:extLst>
              <a:ext uri="{FF2B5EF4-FFF2-40B4-BE49-F238E27FC236}">
                <a16:creationId xmlns:a16="http://schemas.microsoft.com/office/drawing/2014/main" id="{E41961B8-6BF1-49BB-95D7-E9C1382E0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9063" y="4561766"/>
            <a:ext cx="1176482" cy="1176482"/>
          </a:xfrm>
          <a:prstGeom prst="rect">
            <a:avLst/>
          </a:prstGeom>
        </p:spPr>
      </p:pic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E7142E1A-670D-476A-B16C-1ED960CB6631}"/>
              </a:ext>
            </a:extLst>
          </p:cNvPr>
          <p:cNvSpPr/>
          <p:nvPr/>
        </p:nvSpPr>
        <p:spPr>
          <a:xfrm>
            <a:off x="10539664" y="2846888"/>
            <a:ext cx="117640" cy="216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33B352D3-3CD0-4145-ABEF-2135012E06DD}"/>
              </a:ext>
            </a:extLst>
          </p:cNvPr>
          <p:cNvSpPr/>
          <p:nvPr/>
        </p:nvSpPr>
        <p:spPr>
          <a:xfrm>
            <a:off x="10539664" y="4344886"/>
            <a:ext cx="117642" cy="2107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856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55FE0EFB-A74A-4E8C-B8DD-091EAACDA7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09"/>
          <a:stretch/>
        </p:blipFill>
        <p:spPr>
          <a:xfrm>
            <a:off x="360917" y="1512224"/>
            <a:ext cx="6890869" cy="3689684"/>
          </a:xfrm>
          <a:prstGeom prst="rect">
            <a:avLst/>
          </a:prstGeom>
        </p:spPr>
      </p:pic>
      <p:pic>
        <p:nvPicPr>
          <p:cNvPr id="3" name="Imagen 2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871879F4-22B6-4C81-9A53-24FB0C873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673" y="2473128"/>
            <a:ext cx="6188778" cy="2881182"/>
          </a:xfrm>
          <a:prstGeom prst="rect">
            <a:avLst/>
          </a:prstGeom>
        </p:spPr>
      </p:pic>
      <p:grpSp>
        <p:nvGrpSpPr>
          <p:cNvPr id="22" name="Grupo 21">
            <a:extLst>
              <a:ext uri="{FF2B5EF4-FFF2-40B4-BE49-F238E27FC236}">
                <a16:creationId xmlns:a16="http://schemas.microsoft.com/office/drawing/2014/main" id="{E20A283D-F657-41EC-BDEC-3E9618065C05}"/>
              </a:ext>
            </a:extLst>
          </p:cNvPr>
          <p:cNvGrpSpPr/>
          <p:nvPr/>
        </p:nvGrpSpPr>
        <p:grpSpPr>
          <a:xfrm>
            <a:off x="515967" y="2443545"/>
            <a:ext cx="7706263" cy="664413"/>
            <a:chOff x="692943" y="1669257"/>
            <a:chExt cx="7706263" cy="664413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4642E8F4-A6E0-401E-B7D9-2E0576211BD0}"/>
                </a:ext>
              </a:extLst>
            </p:cNvPr>
            <p:cNvSpPr/>
            <p:nvPr/>
          </p:nvSpPr>
          <p:spPr>
            <a:xfrm>
              <a:off x="692943" y="1669257"/>
              <a:ext cx="1919287" cy="642937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BB5E2A39-1BCD-4F94-9899-F3C45A75D3E2}"/>
                </a:ext>
              </a:extLst>
            </p:cNvPr>
            <p:cNvCxnSpPr/>
            <p:nvPr/>
          </p:nvCxnSpPr>
          <p:spPr>
            <a:xfrm>
              <a:off x="2529348" y="1865670"/>
              <a:ext cx="5869858" cy="46800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D03495F-17D4-4B66-B2DB-6B791FEAF100}"/>
              </a:ext>
            </a:extLst>
          </p:cNvPr>
          <p:cNvSpPr txBox="1"/>
          <p:nvPr/>
        </p:nvSpPr>
        <p:spPr>
          <a:xfrm>
            <a:off x="557640" y="1090829"/>
            <a:ext cx="4934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CINCO-generiertes Modell der Login-Sequenz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2A03BFD-659F-45C7-A272-778D5F4A1A2D}"/>
              </a:ext>
            </a:extLst>
          </p:cNvPr>
          <p:cNvSpPr/>
          <p:nvPr/>
        </p:nvSpPr>
        <p:spPr>
          <a:xfrm>
            <a:off x="548640" y="1131495"/>
            <a:ext cx="18000" cy="28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3B34DA8F-66DE-4649-8BDF-D7BC8D41F347}"/>
              </a:ext>
            </a:extLst>
          </p:cNvPr>
          <p:cNvSpPr txBox="1">
            <a:spLocks/>
          </p:cNvSpPr>
          <p:nvPr/>
        </p:nvSpPr>
        <p:spPr>
          <a:xfrm>
            <a:off x="4843725" y="5689388"/>
            <a:ext cx="2504549" cy="3092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9C9E6BB-E4EB-4148-8536-5E7BC43F9984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fld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251873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6BFC9828-527B-4D5E-BA0F-5A44E90F6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984" y="1131495"/>
            <a:ext cx="2972582" cy="4122173"/>
          </a:xfrm>
          <a:prstGeom prst="rect">
            <a:avLst/>
          </a:prstGeom>
        </p:spPr>
      </p:pic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77827E3E-EB6E-4ED2-BE2C-2558016B82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10" t="6098" r="18741" b="13852"/>
          <a:stretch/>
        </p:blipFill>
        <p:spPr>
          <a:xfrm>
            <a:off x="3521178" y="1986904"/>
            <a:ext cx="1976283" cy="2544980"/>
          </a:xfrm>
          <a:prstGeom prst="rect">
            <a:avLst/>
          </a:prstGeom>
        </p:spPr>
      </p:pic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0FA4ADEA-E49D-4C3D-85B5-75B0CCC1BA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60" t="16695" r="5624" b="6493"/>
          <a:stretch/>
        </p:blipFill>
        <p:spPr>
          <a:xfrm>
            <a:off x="272036" y="1776296"/>
            <a:ext cx="3046352" cy="2832575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6616A9B-CEE9-405B-9AED-67B72FF5103F}"/>
              </a:ext>
            </a:extLst>
          </p:cNvPr>
          <p:cNvCxnSpPr>
            <a:cxnSpLocks/>
          </p:cNvCxnSpPr>
          <p:nvPr/>
        </p:nvCxnSpPr>
        <p:spPr>
          <a:xfrm flipV="1">
            <a:off x="1276350" y="1986904"/>
            <a:ext cx="2244828" cy="127249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17B79D0-C5C1-489B-B492-71980FDEEABC}"/>
              </a:ext>
            </a:extLst>
          </p:cNvPr>
          <p:cNvCxnSpPr>
            <a:cxnSpLocks/>
          </p:cNvCxnSpPr>
          <p:nvPr/>
        </p:nvCxnSpPr>
        <p:spPr>
          <a:xfrm>
            <a:off x="1276350" y="3429000"/>
            <a:ext cx="2244828" cy="110288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F4A9213-A3F6-4B93-B7C1-07EB8DD05E97}"/>
              </a:ext>
            </a:extLst>
          </p:cNvPr>
          <p:cNvCxnSpPr>
            <a:cxnSpLocks/>
          </p:cNvCxnSpPr>
          <p:nvPr/>
        </p:nvCxnSpPr>
        <p:spPr>
          <a:xfrm flipV="1">
            <a:off x="5204212" y="2057401"/>
            <a:ext cx="791007" cy="353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E907AD9-B6BF-4877-B24D-855030B0FDFF}"/>
              </a:ext>
            </a:extLst>
          </p:cNvPr>
          <p:cNvCxnSpPr>
            <a:cxnSpLocks/>
          </p:cNvCxnSpPr>
          <p:nvPr/>
        </p:nvCxnSpPr>
        <p:spPr>
          <a:xfrm flipV="1">
            <a:off x="4509319" y="2802194"/>
            <a:ext cx="1707126" cy="626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n 2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B41FD6E-D849-4B19-B5FF-12F6734315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15" t="2170" r="6192" b="4974"/>
          <a:stretch/>
        </p:blipFill>
        <p:spPr>
          <a:xfrm>
            <a:off x="8678644" y="1131495"/>
            <a:ext cx="2972582" cy="41221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Flecha: a la derecha 29">
            <a:extLst>
              <a:ext uri="{FF2B5EF4-FFF2-40B4-BE49-F238E27FC236}">
                <a16:creationId xmlns:a16="http://schemas.microsoft.com/office/drawing/2014/main" id="{21AE11FC-BBE5-41ED-B247-77C3887E22B9}"/>
              </a:ext>
            </a:extLst>
          </p:cNvPr>
          <p:cNvSpPr/>
          <p:nvPr/>
        </p:nvSpPr>
        <p:spPr>
          <a:xfrm>
            <a:off x="8500333" y="2920181"/>
            <a:ext cx="478541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F46CDF53-ECE7-4AE9-8BD5-8FF88E9777B3}"/>
              </a:ext>
            </a:extLst>
          </p:cNvPr>
          <p:cNvCxnSpPr>
            <a:cxnSpLocks/>
          </p:cNvCxnSpPr>
          <p:nvPr/>
        </p:nvCxnSpPr>
        <p:spPr>
          <a:xfrm flipV="1">
            <a:off x="3253740" y="1478280"/>
            <a:ext cx="2741479" cy="41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92C61473-F3D5-41E7-A921-D6BFD2F60433}"/>
              </a:ext>
            </a:extLst>
          </p:cNvPr>
          <p:cNvSpPr txBox="1"/>
          <p:nvPr/>
        </p:nvSpPr>
        <p:spPr>
          <a:xfrm>
            <a:off x="688560" y="1090829"/>
            <a:ext cx="353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Vom Modell zur Dokumentation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E0E0F62-9482-4E0F-8E66-B4DF4EEECA43}"/>
              </a:ext>
            </a:extLst>
          </p:cNvPr>
          <p:cNvSpPr/>
          <p:nvPr/>
        </p:nvSpPr>
        <p:spPr>
          <a:xfrm>
            <a:off x="670560" y="1131495"/>
            <a:ext cx="18000" cy="28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10AD4502-0AFE-4F4E-97BE-39ACE7E801BC}"/>
              </a:ext>
            </a:extLst>
          </p:cNvPr>
          <p:cNvSpPr txBox="1">
            <a:spLocks/>
          </p:cNvSpPr>
          <p:nvPr/>
        </p:nvSpPr>
        <p:spPr>
          <a:xfrm>
            <a:off x="4843725" y="5689388"/>
            <a:ext cx="2504549" cy="3092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9C9E6BB-E4EB-4148-8536-5E7BC43F9984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13</a:t>
            </a:fld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32061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6BFC9828-527B-4D5E-BA0F-5A44E90F6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784" y="1131495"/>
            <a:ext cx="2972582" cy="4122173"/>
          </a:xfrm>
          <a:prstGeom prst="rect">
            <a:avLst/>
          </a:prstGeom>
        </p:spPr>
      </p:pic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77827E3E-EB6E-4ED2-BE2C-2558016B82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10" t="6098" r="18741" b="13852"/>
          <a:stretch/>
        </p:blipFill>
        <p:spPr>
          <a:xfrm>
            <a:off x="1799058" y="1827643"/>
            <a:ext cx="1976283" cy="2729873"/>
          </a:xfrm>
          <a:prstGeom prst="rect">
            <a:avLst/>
          </a:prstGeom>
        </p:spPr>
      </p:pic>
      <p:pic>
        <p:nvPicPr>
          <p:cNvPr id="27" name="Imagen 2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B41FD6E-D849-4B19-B5FF-12F6734315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15" t="2170" r="6192" b="4974"/>
          <a:stretch/>
        </p:blipFill>
        <p:spPr>
          <a:xfrm>
            <a:off x="8678644" y="1131495"/>
            <a:ext cx="2972582" cy="41221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Flecha: a la derecha 29">
            <a:extLst>
              <a:ext uri="{FF2B5EF4-FFF2-40B4-BE49-F238E27FC236}">
                <a16:creationId xmlns:a16="http://schemas.microsoft.com/office/drawing/2014/main" id="{21AE11FC-BBE5-41ED-B247-77C3887E22B9}"/>
              </a:ext>
            </a:extLst>
          </p:cNvPr>
          <p:cNvSpPr/>
          <p:nvPr/>
        </p:nvSpPr>
        <p:spPr>
          <a:xfrm>
            <a:off x="8561766" y="3145340"/>
            <a:ext cx="233755" cy="116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1" name="Imagen 40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983A8FC0-38B9-41D1-B0C6-6FD228C4A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586" y="1827644"/>
            <a:ext cx="1486472" cy="2729873"/>
          </a:xfrm>
          <a:prstGeom prst="rect">
            <a:avLst/>
          </a:prstGeom>
        </p:spPr>
      </p:pic>
      <p:pic>
        <p:nvPicPr>
          <p:cNvPr id="43" name="Imagen 42" descr="Icono&#10;&#10;Descripción generada automáticamente">
            <a:extLst>
              <a:ext uri="{FF2B5EF4-FFF2-40B4-BE49-F238E27FC236}">
                <a16:creationId xmlns:a16="http://schemas.microsoft.com/office/drawing/2014/main" id="{F720F8BE-F168-4153-8CBB-64C51E83D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1270" y="2180920"/>
            <a:ext cx="374246" cy="376452"/>
          </a:xfrm>
          <a:prstGeom prst="rect">
            <a:avLst/>
          </a:prstGeom>
        </p:spPr>
      </p:pic>
      <p:pic>
        <p:nvPicPr>
          <p:cNvPr id="47" name="Imagen 46" descr="Logotipo&#10;&#10;Descripción generada automáticamente">
            <a:extLst>
              <a:ext uri="{FF2B5EF4-FFF2-40B4-BE49-F238E27FC236}">
                <a16:creationId xmlns:a16="http://schemas.microsoft.com/office/drawing/2014/main" id="{071EAEC5-8C45-4E4F-AF6E-CE4E568645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1568" y="2572053"/>
            <a:ext cx="885585" cy="856947"/>
          </a:xfrm>
          <a:prstGeom prst="rect">
            <a:avLst/>
          </a:prstGeom>
        </p:spPr>
      </p:pic>
      <p:sp>
        <p:nvSpPr>
          <p:cNvPr id="48" name="Flecha: a la derecha 47">
            <a:extLst>
              <a:ext uri="{FF2B5EF4-FFF2-40B4-BE49-F238E27FC236}">
                <a16:creationId xmlns:a16="http://schemas.microsoft.com/office/drawing/2014/main" id="{BC75BF05-CBE2-4AA6-BC71-A22D17E45058}"/>
              </a:ext>
            </a:extLst>
          </p:cNvPr>
          <p:cNvSpPr/>
          <p:nvPr/>
        </p:nvSpPr>
        <p:spPr>
          <a:xfrm>
            <a:off x="3832319" y="2307850"/>
            <a:ext cx="281973" cy="122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Flecha: doblada 49">
            <a:extLst>
              <a:ext uri="{FF2B5EF4-FFF2-40B4-BE49-F238E27FC236}">
                <a16:creationId xmlns:a16="http://schemas.microsoft.com/office/drawing/2014/main" id="{F4F9E1E7-3F1B-41DD-AC24-0C9AFABA8018}"/>
              </a:ext>
            </a:extLst>
          </p:cNvPr>
          <p:cNvSpPr/>
          <p:nvPr/>
        </p:nvSpPr>
        <p:spPr>
          <a:xfrm rot="5400000">
            <a:off x="4644722" y="2356100"/>
            <a:ext cx="263093" cy="23916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2" name="Flecha: a la derecha 51">
            <a:extLst>
              <a:ext uri="{FF2B5EF4-FFF2-40B4-BE49-F238E27FC236}">
                <a16:creationId xmlns:a16="http://schemas.microsoft.com/office/drawing/2014/main" id="{843CAAF1-5F66-4428-A43A-B7CB1A6BFF94}"/>
              </a:ext>
            </a:extLst>
          </p:cNvPr>
          <p:cNvSpPr/>
          <p:nvPr/>
        </p:nvSpPr>
        <p:spPr>
          <a:xfrm>
            <a:off x="4655279" y="2307850"/>
            <a:ext cx="374246" cy="130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4" name="Imagen 53" descr="Imagen que contiene texto, señal&#10;&#10;Descripción generada automáticamente">
            <a:extLst>
              <a:ext uri="{FF2B5EF4-FFF2-40B4-BE49-F238E27FC236}">
                <a16:creationId xmlns:a16="http://schemas.microsoft.com/office/drawing/2014/main" id="{5C3D5D32-4C8B-413A-96BC-E3F1845495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6238" y="3021330"/>
            <a:ext cx="480060" cy="480060"/>
          </a:xfrm>
          <a:prstGeom prst="rect">
            <a:avLst/>
          </a:prstGeom>
        </p:spPr>
      </p:pic>
      <p:sp>
        <p:nvSpPr>
          <p:cNvPr id="55" name="CuadroTexto 54">
            <a:extLst>
              <a:ext uri="{FF2B5EF4-FFF2-40B4-BE49-F238E27FC236}">
                <a16:creationId xmlns:a16="http://schemas.microsoft.com/office/drawing/2014/main" id="{4253BDAD-C408-4CAB-8B8F-B0194FD824D1}"/>
              </a:ext>
            </a:extLst>
          </p:cNvPr>
          <p:cNvSpPr txBox="1"/>
          <p:nvPr/>
        </p:nvSpPr>
        <p:spPr>
          <a:xfrm>
            <a:off x="688560" y="1090829"/>
            <a:ext cx="353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Vom Modell zur Dokumentation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B0DCAF96-28CC-44EA-B8AF-503BE1B9C0FD}"/>
              </a:ext>
            </a:extLst>
          </p:cNvPr>
          <p:cNvSpPr/>
          <p:nvPr/>
        </p:nvSpPr>
        <p:spPr>
          <a:xfrm>
            <a:off x="670560" y="1131495"/>
            <a:ext cx="18000" cy="28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Date Placeholder 3">
            <a:extLst>
              <a:ext uri="{FF2B5EF4-FFF2-40B4-BE49-F238E27FC236}">
                <a16:creationId xmlns:a16="http://schemas.microsoft.com/office/drawing/2014/main" id="{5FF13525-E3A0-4064-A982-AC0A401764F6}"/>
              </a:ext>
            </a:extLst>
          </p:cNvPr>
          <p:cNvSpPr txBox="1">
            <a:spLocks/>
          </p:cNvSpPr>
          <p:nvPr/>
        </p:nvSpPr>
        <p:spPr>
          <a:xfrm>
            <a:off x="4843725" y="5689388"/>
            <a:ext cx="2504549" cy="3092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9C9E6BB-E4EB-4148-8536-5E7BC43F9984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fld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580277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B1C8D-9732-474B-BFD5-E7E54393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</a:t>
            </a:r>
            <a:br>
              <a:rPr lang="de-DE" dirty="0"/>
            </a:br>
            <a:r>
              <a:rPr lang="de-DE" sz="1600" i="1" dirty="0"/>
              <a:t>Was ist zu tun?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00AB1ADA-F673-42E8-A64D-40CD3F4038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284837"/>
              </p:ext>
            </p:extLst>
          </p:nvPr>
        </p:nvGraphicFramePr>
        <p:xfrm>
          <a:off x="960121" y="1607171"/>
          <a:ext cx="10789920" cy="2068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618CA792-9C02-4AC9-8BB2-B59C9C88E7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8109130"/>
              </p:ext>
            </p:extLst>
          </p:nvPr>
        </p:nvGraphicFramePr>
        <p:xfrm>
          <a:off x="2118362" y="3429000"/>
          <a:ext cx="9578338" cy="1243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7" name="Grupo 6">
            <a:extLst>
              <a:ext uri="{FF2B5EF4-FFF2-40B4-BE49-F238E27FC236}">
                <a16:creationId xmlns:a16="http://schemas.microsoft.com/office/drawing/2014/main" id="{57659BE4-EDE3-4F8E-B33D-BA26173C5BCD}"/>
              </a:ext>
            </a:extLst>
          </p:cNvPr>
          <p:cNvGrpSpPr/>
          <p:nvPr/>
        </p:nvGrpSpPr>
        <p:grpSpPr>
          <a:xfrm>
            <a:off x="1615048" y="3422761"/>
            <a:ext cx="455863" cy="408772"/>
            <a:chOff x="7565808" y="393470"/>
            <a:chExt cx="443578" cy="311242"/>
          </a:xfrm>
        </p:grpSpPr>
        <p:sp>
          <p:nvSpPr>
            <p:cNvPr id="8" name="Flecha: a la derecha 7">
              <a:extLst>
                <a:ext uri="{FF2B5EF4-FFF2-40B4-BE49-F238E27FC236}">
                  <a16:creationId xmlns:a16="http://schemas.microsoft.com/office/drawing/2014/main" id="{A916FE27-A085-4622-8C48-1474450CE0FE}"/>
                </a:ext>
              </a:extLst>
            </p:cNvPr>
            <p:cNvSpPr/>
            <p:nvPr/>
          </p:nvSpPr>
          <p:spPr>
            <a:xfrm rot="27118">
              <a:off x="7565808" y="393470"/>
              <a:ext cx="443578" cy="31124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lecha: a la derecha 4">
              <a:extLst>
                <a:ext uri="{FF2B5EF4-FFF2-40B4-BE49-F238E27FC236}">
                  <a16:creationId xmlns:a16="http://schemas.microsoft.com/office/drawing/2014/main" id="{86687CEF-15D6-47AC-8412-D1D460F3D453}"/>
                </a:ext>
              </a:extLst>
            </p:cNvPr>
            <p:cNvSpPr txBox="1"/>
            <p:nvPr/>
          </p:nvSpPr>
          <p:spPr>
            <a:xfrm rot="27118">
              <a:off x="7565809" y="455350"/>
              <a:ext cx="350205" cy="1867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7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293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81848-865B-40FB-8353-EE3CC897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Referenzen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ACE999-0CB5-4B90-B5D2-37A799BB9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/>
              <a:t>Amalfitano, D., Fasolino, A. R.  and Tramontana, P. (2011) „Using Dynamic Analysis for Generating End User Documentation for Web 2.0“</a:t>
            </a:r>
          </a:p>
          <a:p>
            <a:r>
              <a:rPr lang="de-DE" sz="1800" dirty="0"/>
              <a:t>M. Descher, T. Feilhauer, L. Amann (2014) „Automated user documentation generation based on the Eclipse application model“</a:t>
            </a:r>
          </a:p>
          <a:p>
            <a:r>
              <a:rPr lang="de-DE" sz="1800" dirty="0"/>
              <a:t>Oliveira, A. d. S. (2017) „GuideAutomator: Automated User Manual Generation with Markdown“</a:t>
            </a:r>
          </a:p>
          <a:p>
            <a:r>
              <a:rPr lang="de-DE" sz="1800" dirty="0"/>
              <a:t>Gök, O., Ersoy, P., Börühan, G. (2019) „</a:t>
            </a:r>
            <a:r>
              <a:rPr lang="en-US" sz="1800" dirty="0"/>
              <a:t>The effect of user manual quality on customer satisfaction: the mediating effect of perceived product quality”</a:t>
            </a:r>
            <a:endParaRPr lang="de-DE" sz="18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2054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493EC05-A2BA-4034-B0EA-E74A8D4091E8}"/>
              </a:ext>
            </a:extLst>
          </p:cNvPr>
          <p:cNvSpPr txBox="1">
            <a:spLocks noChangeAspect="1"/>
          </p:cNvSpPr>
          <p:nvPr/>
        </p:nvSpPr>
        <p:spPr>
          <a:xfrm>
            <a:off x="4668252" y="2782669"/>
            <a:ext cx="2855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/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391188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78BAD-60CA-4802-9640-E816235DA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A90B72BC-ED7E-493D-BDCA-921687E298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024888"/>
              </p:ext>
            </p:extLst>
          </p:nvPr>
        </p:nvGraphicFramePr>
        <p:xfrm>
          <a:off x="1534696" y="2015732"/>
          <a:ext cx="9520158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943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8B63E-1A7A-4374-BF1D-E0E54B51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und Kontext</a:t>
            </a:r>
            <a:br>
              <a:rPr lang="de-DE" dirty="0"/>
            </a:br>
            <a:r>
              <a:rPr lang="de-DE" sz="1600" i="1" dirty="0"/>
              <a:t>Woher kommt die Fragestellung?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FB1FAA-35E9-4983-8981-8D197F0BA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Wie ist die Fragestellung entstanden? </a:t>
            </a:r>
          </a:p>
          <a:p>
            <a:pPr marL="457200" lvl="1" indent="0">
              <a:buNone/>
            </a:pPr>
            <a:r>
              <a:rPr lang="de-DE" sz="1600" b="0" i="1" u="none" strike="noStrike" baseline="0" dirty="0">
                <a:latin typeface="Arial" panose="020B0604020202020204" pitchFamily="34" charset="0"/>
              </a:rPr>
              <a:t>Die Benutzererfahrung ist einer der wichtigsten Aspekte der Softwareentwicklung. So</a:t>
            </a:r>
            <a:r>
              <a:rPr lang="de-DE" sz="1600" i="1" dirty="0">
                <a:latin typeface="Arial" panose="020B0604020202020204" pitchFamily="34" charset="0"/>
              </a:rPr>
              <a:t>mit ist e</a:t>
            </a:r>
            <a:r>
              <a:rPr lang="de-DE" sz="1600" b="0" i="1" u="none" strike="noStrike" baseline="0" dirty="0">
                <a:latin typeface="Arial" panose="020B0604020202020204" pitchFamily="34" charset="0"/>
              </a:rPr>
              <a:t>ine gute Dokumentation Schlüssel für eine zufriedenstellende User eXperience (UX) solcher Anwendungen.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Welche Fachgebiete werden von der Fragestellung berührt? </a:t>
            </a:r>
          </a:p>
          <a:p>
            <a:pPr marL="457200" lvl="1" indent="0">
              <a:buNone/>
            </a:pPr>
            <a:r>
              <a:rPr lang="de-DE" sz="1600" b="0" i="1" u="none" strike="noStrike" baseline="0" dirty="0">
                <a:latin typeface="Arial" panose="020B0604020202020204" pitchFamily="34" charset="0"/>
              </a:rPr>
              <a:t>Jedes Fachgebiete der Software Entwicklung, welche Produkte für die Benutzung durch den End User anbietet.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Wer braucht eine (bessere) Lösung? </a:t>
            </a:r>
          </a:p>
          <a:p>
            <a:pPr marL="457200" lvl="1" indent="0">
              <a:buNone/>
            </a:pPr>
            <a:r>
              <a:rPr lang="de-DE" sz="1600" b="0" i="1" u="none" strike="noStrike" baseline="0" dirty="0">
                <a:latin typeface="Arial" panose="020B0604020202020204" pitchFamily="34" charset="0"/>
              </a:rPr>
              <a:t>Die Software-Entwickler, Softwareprodukt-Anbieter …</a:t>
            </a:r>
          </a:p>
        </p:txBody>
      </p:sp>
    </p:spTree>
    <p:extLst>
      <p:ext uri="{BB962C8B-B14F-4D97-AF65-F5344CB8AC3E}">
        <p14:creationId xmlns:p14="http://schemas.microsoft.com/office/powerpoint/2010/main" val="358219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5F274-7F2E-422D-81F6-8EE180F39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Problematik</a:t>
            </a:r>
            <a:br>
              <a:rPr lang="de-DE" dirty="0"/>
            </a:br>
            <a:r>
              <a:rPr lang="de-DE" sz="1600" i="1" dirty="0"/>
              <a:t>Was genau ist das Problem?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85952D-97CF-458F-AD11-C1D46F6D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Die manuelle Erzeugung der Dokumentation ist mühselig</a:t>
            </a:r>
          </a:p>
          <a:p>
            <a:pPr marL="457200" lvl="1" indent="0">
              <a:buNone/>
            </a:pPr>
            <a:r>
              <a:rPr lang="de-DE" sz="1600" i="1" dirty="0">
                <a:latin typeface="Arial" panose="020B0604020202020204" pitchFamily="34" charset="0"/>
                <a:cs typeface="Arial" panose="020B0604020202020204" pitchFamily="34" charset="0"/>
              </a:rPr>
              <a:t>Aktuell werden Nutzerdokumentationen manuell erstellt, indem Nutzersequenzen reproduziert und dabei zahlreich Screenshots aufgenommen werden.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Software-Änderungen werden oft nicht in Dokumentation reflektiert</a:t>
            </a:r>
          </a:p>
          <a:p>
            <a:pPr marL="457200" lvl="1" indent="0">
              <a:buNone/>
            </a:pPr>
            <a:r>
              <a:rPr lang="de-DE" sz="1600" i="1" dirty="0">
                <a:latin typeface="Arial" panose="020B0604020202020204" pitchFamily="34" charset="0"/>
                <a:cs typeface="Arial" panose="020B0604020202020204" pitchFamily="34" charset="0"/>
              </a:rPr>
              <a:t>Nach jedem Update der Webanwendung müssen betroffene Nutzersequenzen erneut durchgegangen werden und Screenshots aktualisiert werden. Bei komplexer Anwendungen ist die mit großem Aufwand bzw. Kosten verbunden.</a:t>
            </a:r>
          </a:p>
        </p:txBody>
      </p:sp>
    </p:spTree>
    <p:extLst>
      <p:ext uri="{BB962C8B-B14F-4D97-AF65-F5344CB8AC3E}">
        <p14:creationId xmlns:p14="http://schemas.microsoft.com/office/powerpoint/2010/main" val="214976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D9FE3C-824A-429A-A6A4-399EA8991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1700" b="0" i="0" u="none" strike="noStrike" baseline="0" dirty="0">
                <a:latin typeface="Arial" panose="020B0604020202020204" pitchFamily="34" charset="0"/>
              </a:rPr>
              <a:t>Wer hat welche Voraussetzungen geschaffen?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de-DE" sz="1700" b="0" i="0" u="none" strike="noStrike" baseline="0" dirty="0" err="1">
                <a:latin typeface="Arial" panose="020B0604020202020204" pitchFamily="34" charset="0"/>
              </a:rPr>
              <a:t>Eclipse-based</a:t>
            </a:r>
            <a:r>
              <a:rPr lang="de-DE" sz="1700" b="0" i="0" u="none" strike="noStrike" baseline="0" dirty="0">
                <a:latin typeface="Arial" panose="020B0604020202020204" pitchFamily="34" charset="0"/>
              </a:rPr>
              <a:t> Rich Client </a:t>
            </a:r>
            <a:r>
              <a:rPr lang="de-DE" sz="1700" b="0" i="0" u="none" strike="noStrike" baseline="0" dirty="0" err="1">
                <a:latin typeface="Arial" panose="020B0604020202020204" pitchFamily="34" charset="0"/>
              </a:rPr>
              <a:t>Platform</a:t>
            </a:r>
            <a:r>
              <a:rPr lang="de-DE" sz="1700" b="0" i="0" u="none" strike="noStrike" baseline="0" dirty="0">
                <a:latin typeface="Arial" panose="020B0604020202020204" pitchFamily="34" charset="0"/>
              </a:rPr>
              <a:t> mit dem Fokus auf Applikationsmodelentwicklung.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de-DE" sz="1700" dirty="0">
                <a:latin typeface="Arial" panose="020B0604020202020204" pitchFamily="34" charset="0"/>
              </a:rPr>
              <a:t>In unserm Fall: </a:t>
            </a:r>
            <a:r>
              <a:rPr lang="en-US" sz="1700" dirty="0">
                <a:latin typeface="Arial" panose="020B0604020202020204" pitchFamily="34" charset="0"/>
              </a:rPr>
              <a:t>The CINCO SCCE Meta Tooling Framework</a:t>
            </a:r>
          </a:p>
          <a:p>
            <a:pPr>
              <a:lnSpc>
                <a:spcPct val="110000"/>
              </a:lnSpc>
            </a:pPr>
            <a:r>
              <a:rPr lang="de-DE" sz="1700" b="0" i="0" u="none" strike="noStrike" baseline="0" dirty="0">
                <a:latin typeface="Arial" panose="020B0604020202020204" pitchFamily="34" charset="0"/>
              </a:rPr>
              <a:t>Welche vergleichbaren Ergebnisse gibt es bisher?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de-DE" sz="1700" dirty="0" err="1">
                <a:latin typeface="Arial" panose="020B0604020202020204" pitchFamily="34" charset="0"/>
              </a:rPr>
              <a:t>GuideAutomator</a:t>
            </a:r>
            <a:r>
              <a:rPr lang="de-DE" sz="1700" dirty="0">
                <a:latin typeface="Arial" panose="020B0604020202020204" pitchFamily="34" charset="0"/>
              </a:rPr>
              <a:t> (Souza, Oliveira, 2017),</a:t>
            </a:r>
            <a:r>
              <a:rPr lang="de-DE" sz="17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de-DE" sz="1700" b="0" i="0" u="none" strike="noStrike" baseline="0" dirty="0" err="1">
                <a:latin typeface="Arial" panose="020B0604020202020204" pitchFamily="34" charset="0"/>
              </a:rPr>
              <a:t>Écrit</a:t>
            </a:r>
            <a:r>
              <a:rPr lang="de-DE" sz="17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de-DE" sz="1700" dirty="0" err="1">
                <a:latin typeface="Arial" panose="020B0604020202020204" pitchFamily="34" charset="0"/>
              </a:rPr>
              <a:t>toolkit</a:t>
            </a:r>
            <a:r>
              <a:rPr lang="de-DE" sz="1700" dirty="0">
                <a:latin typeface="Arial" panose="020B0604020202020204" pitchFamily="34" charset="0"/>
              </a:rPr>
              <a:t> (</a:t>
            </a:r>
            <a:r>
              <a:rPr lang="de-DE" sz="1700" dirty="0" err="1">
                <a:latin typeface="Arial" panose="020B0604020202020204" pitchFamily="34" charset="0"/>
              </a:rPr>
              <a:t>Descher</a:t>
            </a:r>
            <a:r>
              <a:rPr lang="de-DE" sz="1700" dirty="0">
                <a:latin typeface="Arial" panose="020B0604020202020204" pitchFamily="34" charset="0"/>
              </a:rPr>
              <a:t> et al., 2014)</a:t>
            </a:r>
            <a:endParaRPr lang="de-DE" sz="1700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209CCCE8-1B14-4F20-A36D-30662D93BADE}"/>
              </a:ext>
            </a:extLst>
          </p:cNvPr>
          <p:cNvSpPr txBox="1">
            <a:spLocks/>
          </p:cNvSpPr>
          <p:nvPr/>
        </p:nvSpPr>
        <p:spPr>
          <a:xfrm>
            <a:off x="1534696" y="82737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Stand der Forschung</a:t>
            </a:r>
            <a:br>
              <a:rPr lang="de-DE" dirty="0"/>
            </a:br>
            <a:r>
              <a:rPr lang="de-DE" sz="1600" i="1" dirty="0"/>
              <a:t>Was ist der aktuelle Stand der Forschung zum Thema?</a:t>
            </a:r>
          </a:p>
        </p:txBody>
      </p:sp>
    </p:spTree>
    <p:extLst>
      <p:ext uri="{BB962C8B-B14F-4D97-AF65-F5344CB8AC3E}">
        <p14:creationId xmlns:p14="http://schemas.microsoft.com/office/powerpoint/2010/main" val="155937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68A54B-9065-40B2-8753-8E0288E8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2FDEF7-F948-41F6-B0C4-37650AF71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781" y="804520"/>
            <a:ext cx="4093310" cy="1049235"/>
          </a:xfrm>
        </p:spPr>
        <p:txBody>
          <a:bodyPr>
            <a:normAutofit/>
          </a:bodyPr>
          <a:lstStyle/>
          <a:p>
            <a:r>
              <a:rPr lang="de-DE" sz="2200" dirty="0" err="1"/>
              <a:t>GuideAutomator</a:t>
            </a:r>
            <a:br>
              <a:rPr lang="de-DE" sz="2200" dirty="0"/>
            </a:br>
            <a:r>
              <a:rPr lang="de-DE" sz="2200" i="1" dirty="0"/>
              <a:t>Mit Markdown und Selenium</a:t>
            </a:r>
          </a:p>
        </p:txBody>
      </p:sp>
      <p:cxnSp>
        <p:nvCxnSpPr>
          <p:cNvPr id="7" name="Straight Connector 13">
            <a:extLst>
              <a:ext uri="{FF2B5EF4-FFF2-40B4-BE49-F238E27FC236}">
                <a16:creationId xmlns:a16="http://schemas.microsoft.com/office/drawing/2014/main" id="{515F3B72-790F-4B1A-90DE-5EC31C829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2BED43D-FF5E-4233-9D4F-A509B5603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E1C564-D6AA-4CF7-B92C-5146C7DC9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5760" y="4692035"/>
            <a:ext cx="2872266" cy="2778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900" dirty="0"/>
              <a:t>https://www.npmjs.com/package/guide-automator#getting-started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51D0F8B-A6FE-4009-88A1-49ABE7CEF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5057B3-E936-43A2-9EEE-514EF0434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764FAD22-944E-45FD-B870-09AA112CA5A1}"/>
              </a:ext>
            </a:extLst>
          </p:cNvPr>
          <p:cNvSpPr txBox="1">
            <a:spLocks/>
          </p:cNvSpPr>
          <p:nvPr/>
        </p:nvSpPr>
        <p:spPr>
          <a:xfrm>
            <a:off x="1371687" y="2171586"/>
            <a:ext cx="4151658" cy="32477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Eine Markdown-</a:t>
            </a:r>
            <a:r>
              <a:rPr lang="en-US" dirty="0" err="1"/>
              <a:t>Datei</a:t>
            </a:r>
            <a:r>
              <a:rPr lang="en-US" dirty="0"/>
              <a:t> muss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Voraus</a:t>
            </a:r>
            <a:r>
              <a:rPr lang="en-US" dirty="0"/>
              <a:t> </a:t>
            </a:r>
            <a:r>
              <a:rPr lang="en-US" dirty="0" err="1"/>
              <a:t>existieren</a:t>
            </a:r>
            <a:endParaRPr lang="en-US" dirty="0"/>
          </a:p>
          <a:p>
            <a:r>
              <a:rPr lang="en-US" dirty="0"/>
              <a:t>Darin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Befehle</a:t>
            </a:r>
            <a:r>
              <a:rPr lang="en-US" dirty="0"/>
              <a:t> </a:t>
            </a:r>
            <a:r>
              <a:rPr lang="en-US" dirty="0" err="1"/>
              <a:t>eingebettet</a:t>
            </a:r>
            <a:r>
              <a:rPr lang="en-US" dirty="0"/>
              <a:t>,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denen</a:t>
            </a:r>
            <a:r>
              <a:rPr lang="en-US" dirty="0"/>
              <a:t> </a:t>
            </a:r>
            <a:r>
              <a:rPr lang="en-US" dirty="0" err="1"/>
              <a:t>GuideAutomator</a:t>
            </a:r>
            <a:r>
              <a:rPr lang="en-US" dirty="0"/>
              <a:t> Screenshots </a:t>
            </a:r>
            <a:r>
              <a:rPr lang="en-US" dirty="0" err="1"/>
              <a:t>aufnimmt</a:t>
            </a:r>
            <a:endParaRPr lang="en-US" dirty="0"/>
          </a:p>
          <a:p>
            <a:r>
              <a:rPr lang="en-US" dirty="0"/>
              <a:t>Selenium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benutzt</a:t>
            </a:r>
            <a:r>
              <a:rPr lang="en-US" dirty="0"/>
              <a:t>, um den Browser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treiben</a:t>
            </a:r>
            <a:endParaRPr lang="en-US" dirty="0"/>
          </a:p>
          <a:p>
            <a:pPr>
              <a:buClr>
                <a:srgbClr val="FF0000"/>
              </a:buClr>
            </a:pPr>
            <a:r>
              <a:rPr lang="en-US" dirty="0" err="1"/>
              <a:t>Wiederverwendbarkeit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somit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unterstützt</a:t>
            </a:r>
            <a:endParaRPr lang="en-US" dirty="0"/>
          </a:p>
          <a:p>
            <a:pPr>
              <a:buClr>
                <a:srgbClr val="FF0000"/>
              </a:buClr>
            </a:pPr>
            <a:r>
              <a:rPr lang="en-US" dirty="0"/>
              <a:t>Das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mehr</a:t>
            </a:r>
            <a:r>
              <a:rPr lang="en-US" dirty="0"/>
              <a:t> </a:t>
            </a:r>
            <a:r>
              <a:rPr lang="en-US" dirty="0" err="1"/>
              <a:t>aktiv</a:t>
            </a:r>
            <a:r>
              <a:rPr lang="en-US" dirty="0"/>
              <a:t> </a:t>
            </a:r>
            <a:r>
              <a:rPr lang="en-US" dirty="0" err="1"/>
              <a:t>entwickelt</a:t>
            </a:r>
            <a:r>
              <a:rPr lang="en-US" dirty="0"/>
              <a:t>.</a:t>
            </a:r>
          </a:p>
        </p:txBody>
      </p:sp>
      <p:pic>
        <p:nvPicPr>
          <p:cNvPr id="4" name="Imagen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64F6FFC6-0C0A-40BD-8105-466EE4C53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716" y="798973"/>
            <a:ext cx="5209310" cy="380246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892E1E8-A002-44AA-AF53-81C166D8FA42}"/>
              </a:ext>
            </a:extLst>
          </p:cNvPr>
          <p:cNvSpPr txBox="1"/>
          <p:nvPr/>
        </p:nvSpPr>
        <p:spPr>
          <a:xfrm>
            <a:off x="1534695" y="5692085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Mukendi Mputu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4B8D71A-441D-492D-8330-F52560E451E7}"/>
              </a:ext>
            </a:extLst>
          </p:cNvPr>
          <p:cNvSpPr txBox="1"/>
          <p:nvPr/>
        </p:nvSpPr>
        <p:spPr>
          <a:xfrm>
            <a:off x="8550304" y="5663432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683A09E-6071-4BEA-8537-C0A2B66A67BC}" type="datetime4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18. Juni 2021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1424275-45E2-425D-8D70-775FFF23801E}"/>
              </a:ext>
            </a:extLst>
          </p:cNvPr>
          <p:cNvSpPr txBox="1">
            <a:spLocks/>
          </p:cNvSpPr>
          <p:nvPr/>
        </p:nvSpPr>
        <p:spPr>
          <a:xfrm>
            <a:off x="4843725" y="5689388"/>
            <a:ext cx="2504549" cy="3092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9C9E6BB-E4EB-4148-8536-5E7BC43F9984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fld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94364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68A54B-9065-40B2-8753-8E0288E8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2FDEF7-F948-41F6-B0C4-37650AF71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781" y="804520"/>
            <a:ext cx="4093310" cy="1049235"/>
          </a:xfrm>
        </p:spPr>
        <p:txBody>
          <a:bodyPr>
            <a:normAutofit/>
          </a:bodyPr>
          <a:lstStyle/>
          <a:p>
            <a:r>
              <a:rPr lang="de-DE" sz="2200" dirty="0" err="1"/>
              <a:t>Écrit</a:t>
            </a:r>
            <a:r>
              <a:rPr lang="de-DE" sz="2200" dirty="0"/>
              <a:t> Toolkit</a:t>
            </a:r>
            <a:br>
              <a:rPr lang="de-DE" sz="2200" dirty="0"/>
            </a:br>
            <a:r>
              <a:rPr lang="de-DE" sz="2200" i="1" dirty="0"/>
              <a:t>basiert auf </a:t>
            </a:r>
            <a:r>
              <a:rPr lang="de-DE" sz="2200" i="1" dirty="0" err="1"/>
              <a:t>Eclipse</a:t>
            </a:r>
            <a:r>
              <a:rPr lang="de-DE" sz="2200" i="1" dirty="0"/>
              <a:t> Applikationsmodell</a:t>
            </a:r>
          </a:p>
        </p:txBody>
      </p:sp>
      <p:cxnSp>
        <p:nvCxnSpPr>
          <p:cNvPr id="7" name="Straight Connector 13">
            <a:extLst>
              <a:ext uri="{FF2B5EF4-FFF2-40B4-BE49-F238E27FC236}">
                <a16:creationId xmlns:a16="http://schemas.microsoft.com/office/drawing/2014/main" id="{515F3B72-790F-4B1A-90DE-5EC31C829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2BED43D-FF5E-4233-9D4F-A509B5603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E1C564-D6AA-4CF7-B92C-5146C7DC9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514" y="5295455"/>
            <a:ext cx="5805152" cy="2066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700" dirty="0"/>
              <a:t>https://www.researchgate.net/publication/268391920_Automated_user_documentation_generation_based_on_the_Eclipse_application_model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51D0F8B-A6FE-4009-88A1-49ABE7CEF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5057B3-E936-43A2-9EEE-514EF0434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764FAD22-944E-45FD-B870-09AA112CA5A1}"/>
              </a:ext>
            </a:extLst>
          </p:cNvPr>
          <p:cNvSpPr txBox="1">
            <a:spLocks/>
          </p:cNvSpPr>
          <p:nvPr/>
        </p:nvSpPr>
        <p:spPr>
          <a:xfrm>
            <a:off x="1371686" y="2171586"/>
            <a:ext cx="4364095" cy="32477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Modellierung</a:t>
            </a:r>
            <a:r>
              <a:rPr lang="en-US" dirty="0"/>
              <a:t> der </a:t>
            </a:r>
            <a:r>
              <a:rPr lang="en-US" dirty="0" err="1"/>
              <a:t>Anwendungsabläufe</a:t>
            </a:r>
            <a:r>
              <a:rPr lang="en-US" dirty="0"/>
              <a:t> auf Basis von Eclipse RCP</a:t>
            </a:r>
          </a:p>
          <a:p>
            <a:r>
              <a:rPr lang="en-US" dirty="0" err="1"/>
              <a:t>Applikationsmodell</a:t>
            </a:r>
            <a:r>
              <a:rPr lang="en-US" dirty="0"/>
              <a:t> um </a:t>
            </a:r>
            <a:r>
              <a:rPr lang="en-US" dirty="0" err="1"/>
              <a:t>semantische</a:t>
            </a:r>
            <a:r>
              <a:rPr lang="en-US" dirty="0"/>
              <a:t> </a:t>
            </a:r>
            <a:r>
              <a:rPr lang="en-US" dirty="0" err="1"/>
              <a:t>Beschreibung</a:t>
            </a:r>
            <a:r>
              <a:rPr lang="en-US" dirty="0"/>
              <a:t> </a:t>
            </a:r>
            <a:r>
              <a:rPr lang="en-US" dirty="0" err="1"/>
              <a:t>erweitern</a:t>
            </a:r>
            <a:endParaRPr lang="en-US" dirty="0"/>
          </a:p>
          <a:p>
            <a:pPr>
              <a:buClr>
                <a:srgbClr val="FF0000"/>
              </a:buClr>
            </a:pPr>
            <a:r>
              <a:rPr lang="en-US" dirty="0"/>
              <a:t>Documentation </a:t>
            </a:r>
            <a:r>
              <a:rPr lang="en-US" dirty="0" err="1"/>
              <a:t>Outputter</a:t>
            </a:r>
            <a:r>
              <a:rPr lang="en-US" dirty="0"/>
              <a:t> </a:t>
            </a:r>
            <a:r>
              <a:rPr lang="en-US" dirty="0" err="1"/>
              <a:t>generiert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LaTex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HTML -&gt; Coding-</a:t>
            </a:r>
            <a:r>
              <a:rPr lang="en-US" dirty="0" err="1"/>
              <a:t>Kenntnisse</a:t>
            </a:r>
            <a:r>
              <a:rPr lang="en-US" dirty="0"/>
              <a:t> </a:t>
            </a:r>
            <a:r>
              <a:rPr lang="en-US" dirty="0" err="1"/>
              <a:t>verlangt</a:t>
            </a:r>
            <a:endParaRPr lang="en-US" dirty="0"/>
          </a:p>
          <a:p>
            <a:pPr>
              <a:buClr>
                <a:srgbClr val="FF0000"/>
              </a:buClr>
            </a:pPr>
            <a:r>
              <a:rPr lang="en-US" dirty="0"/>
              <a:t>Dieses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ebenfalls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mehr</a:t>
            </a:r>
            <a:r>
              <a:rPr lang="en-US" dirty="0"/>
              <a:t> </a:t>
            </a:r>
            <a:r>
              <a:rPr lang="en-US" dirty="0" err="1"/>
              <a:t>aktiv</a:t>
            </a:r>
            <a:r>
              <a:rPr lang="en-US" dirty="0"/>
              <a:t> </a:t>
            </a:r>
            <a:r>
              <a:rPr lang="en-US" dirty="0" err="1"/>
              <a:t>weiter</a:t>
            </a:r>
            <a:r>
              <a:rPr lang="en-US" dirty="0"/>
              <a:t> </a:t>
            </a:r>
            <a:r>
              <a:rPr lang="en-US" dirty="0" err="1"/>
              <a:t>entwickelt</a:t>
            </a:r>
            <a:r>
              <a:rPr lang="en-US" dirty="0"/>
              <a:t>.</a:t>
            </a:r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7B66241-CCD6-4E1D-AC4F-6A3F8C713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374" y="288040"/>
            <a:ext cx="4656806" cy="3453258"/>
          </a:xfrm>
          <a:prstGeom prst="rect">
            <a:avLst/>
          </a:prstGeom>
        </p:spPr>
      </p:pic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8B938002-7BA7-4B94-A797-3C293DA36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283" y="2348239"/>
            <a:ext cx="3233807" cy="287449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152BF560-2E4B-41B3-9309-4A11179C2C5A}"/>
              </a:ext>
            </a:extLst>
          </p:cNvPr>
          <p:cNvSpPr txBox="1"/>
          <p:nvPr/>
        </p:nvSpPr>
        <p:spPr>
          <a:xfrm>
            <a:off x="1534695" y="5692085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Mukendi Mputu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93C802B-87CC-461A-BDF8-707712AE917D}"/>
              </a:ext>
            </a:extLst>
          </p:cNvPr>
          <p:cNvSpPr txBox="1"/>
          <p:nvPr/>
        </p:nvSpPr>
        <p:spPr>
          <a:xfrm>
            <a:off x="8550304" y="5663432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683A09E-6071-4BEA-8537-C0A2B66A67BC}" type="datetime4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18. Juni 2021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81F918F-7988-4C03-82CF-7C9F7508C705}"/>
              </a:ext>
            </a:extLst>
          </p:cNvPr>
          <p:cNvSpPr txBox="1">
            <a:spLocks/>
          </p:cNvSpPr>
          <p:nvPr/>
        </p:nvSpPr>
        <p:spPr>
          <a:xfrm>
            <a:off x="4843725" y="5689388"/>
            <a:ext cx="2504549" cy="3092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9C9E6BB-E4EB-4148-8536-5E7BC43F9984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fld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1170746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2FDEF7-F948-41F6-B0C4-37650AF7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der Forschung</a:t>
            </a:r>
            <a:br>
              <a:rPr lang="de-DE" dirty="0"/>
            </a:br>
            <a:r>
              <a:rPr lang="de-DE" sz="1600" i="1" dirty="0"/>
              <a:t>Was ist der aktuelle Stand der Forschung zum Thema?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D9FE3C-824A-429A-A6A4-399EA8991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</a:rPr>
              <a:t>Viele der bereits vorgeschlagenen Lösungen sind abhängig von bestimmten Entwicklungsparadigma und/oder Entwicklungsplattformen.</a:t>
            </a:r>
          </a:p>
          <a:p>
            <a:r>
              <a:rPr lang="de-DE" dirty="0">
                <a:latin typeface="Arial" panose="020B0604020202020204" pitchFamily="34" charset="0"/>
              </a:rPr>
              <a:t>Einige fokussieren sich nur auf Teilaspekte der Problematik</a:t>
            </a:r>
          </a:p>
          <a:p>
            <a:r>
              <a:rPr lang="de-DE" b="0" i="0" u="none" strike="noStrike" baseline="0" dirty="0">
                <a:latin typeface="Arial" panose="020B0604020202020204" pitchFamily="34" charset="0"/>
              </a:rPr>
              <a:t>Die Implementierung solcher Tools sind noch in der Entwicklung</a:t>
            </a:r>
          </a:p>
          <a:p>
            <a:pPr lvl="1"/>
            <a:endParaRPr lang="de-DE" sz="1600" b="0" i="0" u="none" strike="noStrike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73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A09D8-918C-4AD2-AB58-84321705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  <a:br>
              <a:rPr lang="de-DE" dirty="0"/>
            </a:br>
            <a:r>
              <a:rPr lang="de-DE" sz="1600" i="1" dirty="0"/>
              <a:t>Was genau soll durch die Arbeit erreicht werden?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6A421C-1BB6-4B39-9643-88B7E3433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Entwicklung eines </a:t>
            </a:r>
            <a:r>
              <a:rPr lang="de-DE" sz="1800" b="0" i="0" u="none" strike="noStrike" baseline="0" dirty="0" err="1">
                <a:latin typeface="Arial" panose="020B0604020202020204" pitchFamily="34" charset="0"/>
              </a:rPr>
              <a:t>Cinco</a:t>
            </a:r>
            <a:r>
              <a:rPr lang="de-DE" sz="1800" b="0" i="0" u="none" strike="noStrike" baseline="0" dirty="0">
                <a:latin typeface="Arial" panose="020B0604020202020204" pitchFamily="34" charset="0"/>
              </a:rPr>
              <a:t>-basierten Editors zur grafischen Modellierung von Nutzersequenzen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Generierung einer Ausführungsumgebung, darauf basierend die Generierung einer Markdown-basierten Nutzerdokumentation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Evaluation: Modellierung und Generierung einer Nutzerdokumentation für (Teile von) </a:t>
            </a:r>
            <a:r>
              <a:rPr lang="de-DE" sz="1800" b="0" i="0" u="none" strike="noStrike" baseline="0" dirty="0" err="1">
                <a:latin typeface="Arial" panose="020B0604020202020204" pitchFamily="34" charset="0"/>
              </a:rPr>
              <a:t>EquinOCS</a:t>
            </a:r>
            <a:r>
              <a:rPr lang="de-DE" sz="1800" b="0" i="0" u="none" strike="noStrike" baseline="0" dirty="0"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2885554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0</TotalTime>
  <Words>808</Words>
  <Application>Microsoft Office PowerPoint</Application>
  <PresentationFormat>Panorámica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Palatino Linotype</vt:lpstr>
      <vt:lpstr>Symbol</vt:lpstr>
      <vt:lpstr>Wingdings</vt:lpstr>
      <vt:lpstr>Galería</vt:lpstr>
      <vt:lpstr>DSL-Driven Generation of User Documentations for Web Applications</vt:lpstr>
      <vt:lpstr>Inhalt</vt:lpstr>
      <vt:lpstr>Hintergrund und Kontext Woher kommt die Fragestellung?</vt:lpstr>
      <vt:lpstr>Problematik Was genau ist das Problem?</vt:lpstr>
      <vt:lpstr>Presentación de PowerPoint</vt:lpstr>
      <vt:lpstr>GuideAutomator Mit Markdown und Selenium</vt:lpstr>
      <vt:lpstr>Écrit Toolkit basiert auf Eclipse Applikationsmodell</vt:lpstr>
      <vt:lpstr>Stand der Forschung Was ist der aktuelle Stand der Forschung zum Thema?</vt:lpstr>
      <vt:lpstr>Ziele Was genau soll durch die Arbeit erreicht werden?</vt:lpstr>
      <vt:lpstr>Relevanz und Nutzen Inwiefern stellt die Arbeit einen Fortschritt dar?</vt:lpstr>
      <vt:lpstr>Methodologie Wie sollen die Ziele erreicht werden?</vt:lpstr>
      <vt:lpstr>Presentación de PowerPoint</vt:lpstr>
      <vt:lpstr>Presentación de PowerPoint</vt:lpstr>
      <vt:lpstr>Presentación de PowerPoint</vt:lpstr>
      <vt:lpstr>Projektplanung Was ist zu tun?</vt:lpstr>
      <vt:lpstr>Referenzen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Prozesssimulation C01</dc:title>
  <dc:creator>Mukendi Mputu</dc:creator>
  <cp:lastModifiedBy>Mukendi Mputu</cp:lastModifiedBy>
  <cp:revision>83</cp:revision>
  <dcterms:created xsi:type="dcterms:W3CDTF">2021-05-27T05:35:17Z</dcterms:created>
  <dcterms:modified xsi:type="dcterms:W3CDTF">2021-06-18T18:58:47Z</dcterms:modified>
</cp:coreProperties>
</file>