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notesMaster" Target="notesMasters/notesMaster1.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spannendes an dem Thema arbeiten zu dürfen, und ich freue mich euch die Ergebnisse vorstellen zu können.</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Danach kommt eine Einführung in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Die Herausforderung beginnt dann, wenn die zu dokumentierende Anwendung regelmäßig große Veränderungen (Updates) erfährt, sowie es der Fall ist bei den vielen Webanwendungen. Außerdem brauchen Webanwendung die Zustimmung der Benutzer nicht,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Relevanz und Nutzen</a:t>
            </a:r>
            <a:endParaRPr/>
          </a:p>
        </p:txBody>
      </p:sp>
      <p:sp>
        <p:nvSpPr>
          <p:cNvPr id="3" name="Marcador de contenido 2" hidden="0"/>
          <p:cNvSpPr>
            <a:spLocks noGrp="1"/>
          </p:cNvSpPr>
          <p:nvPr isPhoto="0" userDrawn="0">
            <p:ph idx="1" hasCustomPrompt="0"/>
          </p:nvPr>
        </p:nvSpPr>
        <p:spPr bwMode="auto"/>
        <p:txBody>
          <a:bodyPr>
            <a:normAutofit/>
          </a:bodyPr>
          <a:lstStyle/>
          <a:p>
            <a:pPr algn="l">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09851598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sp>
        <p:nvSpPr>
          <p:cNvPr id="51421659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7058720"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1934508904"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Referenzen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90</cp:revision>
  <dcterms:created xsi:type="dcterms:W3CDTF">2021-05-27T05:35:17Z</dcterms:created>
  <dcterms:modified xsi:type="dcterms:W3CDTF">2021-12-23T11:05:31Z</dcterms:modified>
  <cp:category/>
  <cp:contentStatus/>
  <cp:version/>
</cp:coreProperties>
</file>