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a:p>
            <a:pPr>
              <a:defRPr/>
            </a:pPr>
            <a:endParaRPr/>
          </a:p>
          <a:p>
            <a:pPr>
              <a:defRPr/>
            </a:pPr>
            <a:r>
              <a:rPr lang="de-DE" sz="1200" b="0" i="0" u="none" strike="noStrike" cap="none" spc="0">
                <a:solidFill>
                  <a:schemeClr val="tx1"/>
                </a:solidFill>
                <a:latin typeface="Palatino Linotype"/>
                <a:ea typeface="Palatino Linotype"/>
                <a:cs typeface="Palatino Linotype"/>
              </a:rPr>
              <a:t>- Ich vermisse ein wenig die Vorstellung der Sprachfeatures und deren Besonderheiten</a:t>
            </a:r>
            <a:endParaRPr lang="de-DE" sz="1200" b="0" i="0" u="none" strike="noStrike" cap="none" spc="0">
              <a:solidFill>
                <a:schemeClr val="tx1"/>
              </a:solidFill>
              <a:latin typeface="Palatino Linotype"/>
              <a:ea typeface="Palatino Linotype"/>
              <a:cs typeface="Palatino Linotype"/>
            </a:endParaRPr>
          </a:p>
          <a:p>
            <a:pPr>
              <a:defRPr/>
            </a:pPr>
            <a:r>
              <a:rPr lang="de-DE" sz="1200" b="0" i="0" u="none" strike="noStrike" cap="none" spc="0">
                <a:solidFill>
                  <a:schemeClr val="tx1"/>
                </a:solidFill>
                <a:latin typeface="Palatino Linotype"/>
                <a:ea typeface="Palatino Linotype"/>
                <a:cs typeface="Palatino Linotype"/>
              </a:rPr>
              <a:t>- Folie 10: Inwiefern verhindert das einen Single-Point-of-failure?</a:t>
            </a:r>
            <a:endParaRPr lang="de-DE" sz="1200" b="0" i="0" u="none" strike="noStrike" cap="none" spc="0">
              <a:solidFill>
                <a:schemeClr val="tx1"/>
              </a:solidFill>
              <a:latin typeface="Palatino Linotype"/>
              <a:ea typeface="Palatino Linotype"/>
              <a:cs typeface="Palatino Linotype"/>
            </a:endParaRPr>
          </a:p>
          <a:p>
            <a:pPr>
              <a:defRPr/>
            </a:pPr>
            <a:r>
              <a:rPr lang="de-DE" sz="1200" b="0" i="0" u="none" strike="noStrike" cap="none" spc="0">
                <a:solidFill>
                  <a:schemeClr val="tx1"/>
                </a:solidFill>
                <a:latin typeface="Palatino Linotype"/>
                <a:ea typeface="Palatino Linotype"/>
                <a:cs typeface="Palatino Linotype"/>
              </a:rPr>
              <a:t>- Was hast du für die Demo geplant? Ich hoffe, du gehst da detailliert auf die ganzen Features deiner Sprachen ein: Primereferenzen, Verschachtelung, Enablen/Disablen von Screenshots, Checks etc.</a:t>
            </a:r>
            <a:endParaRPr lang="de-DE" sz="1200" b="0" i="0" u="none" strike="noStrike" cap="none" spc="0">
              <a:solidFill>
                <a:schemeClr val="tx1"/>
              </a:solidFill>
              <a:latin typeface="Palatino Linotype"/>
              <a:ea typeface="Palatino Linotype"/>
              <a:cs typeface="Palatino Linotype"/>
            </a:endParaRPr>
          </a:p>
          <a:p>
            <a:pPr>
              <a:defRPr/>
            </a:pPr>
            <a:r>
              <a:rPr lang="de-DE" sz="1200" b="0" i="0" u="none" strike="noStrike" cap="none" spc="0">
                <a:solidFill>
                  <a:schemeClr val="tx1"/>
                </a:solidFill>
                <a:latin typeface="Palatino Linotype"/>
                <a:ea typeface="Palatino Linotype"/>
                <a:cs typeface="Palatino Linotype"/>
              </a:rPr>
              <a:t>- Folie 16: Da fehlt noch das Fazit aus deiner Evaluierung bzw. Bewertung deines Tools gemessen an dem, was du damit gemacht hast.</a:t>
            </a:r>
            <a:endParaRPr lang="de-DE"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1"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Implementierung der Wiederverwendbarkeit der Modellelemente, um den Designprozess zu beschleunigen</a:t>
            </a:r>
            <a:endParaRPr/>
          </a:p>
          <a:p>
            <a:pPr>
              <a:defRPr/>
            </a:pPr>
            <a:r>
              <a:rPr/>
              <a:t>Überprüfung der Korrektheit des Graphmodells vor der Generation, um Fehler zu minimieren</a:t>
            </a:r>
            <a:endParaRPr/>
          </a:p>
          <a:p>
            <a:pPr>
              <a:defRPr/>
            </a:pPr>
            <a:r>
              <a:rPr/>
              <a:t> </a:t>
            </a:r>
            <a:r>
              <a:rPr lang="de-DE" sz="2000" b="0" i="0" u="none" strike="noStrike" cap="none" spc="0">
                <a:solidFill>
                  <a:schemeClr val="tx1"/>
                </a:solidFill>
                <a:latin typeface="Palatino Linotype"/>
                <a:ea typeface="Palatino Linotype"/>
                <a:cs typeface="Palatino Linotype"/>
              </a:rPr>
              <a:t>Generierung der gesamten Projektstruktur mit ‚Boilerplate-code‘ innerhalb desselben Projektordners</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r>
              <a:rPr/>
              <a:t>Ad hoc Erstellung eine Dokumentations-Webseite durch Integration von Drittanbierter-Tools, VuePress und Markdown</a:t>
            </a:r>
            <a:endParaRPr/>
          </a:p>
          <a:p>
            <a:pPr>
              <a:defRPr/>
            </a:pPr>
            <a:r>
              <a:rPr lang="de-DE" sz="2000" b="0" i="0" u="none" strike="noStrike" cap="none" spc="0">
                <a:solidFill>
                  <a:schemeClr val="tx1"/>
                </a:solidFill>
                <a:latin typeface="Palatino Linotype"/>
                <a:ea typeface="Palatino Linotype"/>
                <a:cs typeface="Palatino Linotype"/>
              </a:rPr>
              <a:t>Starten der Dokumentations-Website mit minimalem Konfigurationsaufwand</a:t>
            </a:r>
            <a:endParaRPr/>
          </a:p>
        </p:txBody>
      </p:sp>
      <p:pic>
        <p:nvPicPr>
          <p:cNvPr id="307794514" name="" hidden="0"/>
          <p:cNvPicPr>
            <a:picLocks noChangeAspect="1"/>
          </p:cNvPicPr>
          <p:nvPr isPhoto="0" userDrawn="0"/>
        </p:nvPicPr>
        <p:blipFill>
          <a:blip r:embed="rId2"/>
          <a:stretch/>
        </p:blipFill>
        <p:spPr bwMode="auto">
          <a:xfrm rot="0" flipH="0" flipV="0">
            <a:off x="3607499" y="3246060"/>
            <a:ext cx="5135292" cy="2406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alpha val="99999"/>
              </a:srgbClr>
            </a:gs>
            <a:gs pos="100000">
              <a:srgbClr val="422B54">
                <a:alpha val="99999"/>
              </a:srgbClr>
            </a:gs>
          </a:gsLst>
          <a:lin ang="36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2"/>
          <a:stretch/>
        </p:blipFill>
        <p:spPr bwMode="auto">
          <a:xfrm>
            <a:off x="6933828" y="1312914"/>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Künftige Arbeiten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a:lstStyle/>
          <a:p>
            <a:pPr>
              <a:defRPr/>
            </a:pPr>
            <a:r>
              <a:rPr lang="de-DE" sz="2000" b="0" i="0" u="none" strike="noStrike" cap="none" spc="0">
                <a:solidFill>
                  <a:schemeClr val="tx1"/>
                </a:solidFill>
                <a:latin typeface="Palatino Linotype"/>
                <a:ea typeface="Palatino Linotype"/>
                <a:cs typeface="Palatino Linotype"/>
              </a:rPr>
              <a:t>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Erstellung einer Editoranwendung, die es dem Dokumentationsdesigner ermöglicht grafische Diagramme zu erstellen, die den erforderlichen Benutzer-Workflow veranschaulichen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Mithilfe von </a:t>
            </a:r>
            <a:r>
              <a:rPr lang="de-DE" sz="2000" b="0" i="0" u="none" strike="noStrike" cap="none" spc="0">
                <a:solidFill>
                  <a:schemeClr val="tx1"/>
                </a:solidFill>
                <a:latin typeface="Palatino Linotype"/>
                <a:ea typeface="Palatino Linotype"/>
                <a:cs typeface="Palatino Linotype"/>
              </a:rPr>
              <a:t>Drittanbietern</a:t>
            </a:r>
            <a:r>
              <a:rPr lang="de-DE" sz="2000" b="0" i="0" u="none" strike="noStrike" cap="none" spc="0">
                <a:solidFill>
                  <a:schemeClr val="tx1"/>
                </a:solidFill>
                <a:latin typeface="Palatino Linotype"/>
                <a:ea typeface="Palatino Linotype"/>
                <a:cs typeface="Palatino Linotype"/>
              </a:rPr>
              <a:t>-Tools</a:t>
            </a:r>
            <a:r>
              <a:rPr lang="de-DE" sz="2000" b="0" i="0" u="none" strike="noStrike" cap="none" spc="0">
                <a:solidFill>
                  <a:schemeClr val="tx1"/>
                </a:solidFill>
                <a:latin typeface="Palatino Linotype"/>
                <a:ea typeface="Palatino Linotype"/>
                <a:cs typeface="Palatino Linotype"/>
              </a:rPr>
              <a:t> konnten wir eine gut strukturierte und voll funktionsfähige Dokumentation-Website zu erstellen</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3"/>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96</cp:revision>
  <dcterms:created xsi:type="dcterms:W3CDTF">2021-05-27T05:35:17Z</dcterms:created>
  <dcterms:modified xsi:type="dcterms:W3CDTF">2022-01-11T10:49:44Z</dcterms:modified>
  <cp:category/>
  <cp:contentStatus/>
  <cp:version/>
</cp:coreProperties>
</file>