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2" r:id="rId10"/>
    <p:sldId id="263" r:id="rId11"/>
    <p:sldId id="269" r:id="rId12"/>
    <p:sldId id="264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B188D-5BC7-4C9D-8768-C1898E9EBE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161B1-9630-4C99-84F9-9C54C371C66B}">
      <dgm:prSet/>
      <dgm:spPr/>
      <dgm:t>
        <a:bodyPr/>
        <a:lstStyle/>
        <a:p>
          <a:r>
            <a:rPr lang="de-DE" dirty="0"/>
            <a:t>Hintergrund und Kontext</a:t>
          </a:r>
          <a:endParaRPr lang="en-US" dirty="0"/>
        </a:p>
      </dgm:t>
    </dgm:pt>
    <dgm:pt modelId="{5E5B74E1-C200-4B15-84A9-8A93B2078C42}" type="parTrans" cxnId="{3B655CAA-51E4-4A7C-858F-DF2321B0BDC8}">
      <dgm:prSet/>
      <dgm:spPr/>
      <dgm:t>
        <a:bodyPr/>
        <a:lstStyle/>
        <a:p>
          <a:endParaRPr lang="en-US"/>
        </a:p>
      </dgm:t>
    </dgm:pt>
    <dgm:pt modelId="{DCA5A2B8-8FD3-4CA6-9394-C6668F1C0780}" type="sibTrans" cxnId="{3B655CAA-51E4-4A7C-858F-DF2321B0BDC8}">
      <dgm:prSet/>
      <dgm:spPr/>
      <dgm:t>
        <a:bodyPr/>
        <a:lstStyle/>
        <a:p>
          <a:endParaRPr lang="en-US"/>
        </a:p>
      </dgm:t>
    </dgm:pt>
    <dgm:pt modelId="{D5F95CE9-462C-4C80-8E98-33D0A66C870A}">
      <dgm:prSet/>
      <dgm:spPr/>
      <dgm:t>
        <a:bodyPr/>
        <a:lstStyle/>
        <a:p>
          <a:r>
            <a:rPr lang="de-DE" dirty="0"/>
            <a:t>Problematik</a:t>
          </a:r>
          <a:endParaRPr lang="en-US" dirty="0"/>
        </a:p>
      </dgm:t>
    </dgm:pt>
    <dgm:pt modelId="{CD13AE3D-EBDF-4221-88BE-806C74F1F2F5}" type="parTrans" cxnId="{478FF93C-E30D-44E1-9213-3C3745450459}">
      <dgm:prSet/>
      <dgm:spPr/>
      <dgm:t>
        <a:bodyPr/>
        <a:lstStyle/>
        <a:p>
          <a:endParaRPr lang="en-US"/>
        </a:p>
      </dgm:t>
    </dgm:pt>
    <dgm:pt modelId="{225C265F-C1E2-48EF-A024-2EDFF0380DF6}" type="sibTrans" cxnId="{478FF93C-E30D-44E1-9213-3C3745450459}">
      <dgm:prSet/>
      <dgm:spPr/>
      <dgm:t>
        <a:bodyPr/>
        <a:lstStyle/>
        <a:p>
          <a:endParaRPr lang="en-US"/>
        </a:p>
      </dgm:t>
    </dgm:pt>
    <dgm:pt modelId="{DA7E2126-AD21-4539-8E10-9989540BADC5}">
      <dgm:prSet/>
      <dgm:spPr/>
      <dgm:t>
        <a:bodyPr/>
        <a:lstStyle/>
        <a:p>
          <a:r>
            <a:rPr lang="de-DE" dirty="0"/>
            <a:t>Stand der Forschung</a:t>
          </a:r>
          <a:endParaRPr lang="en-US" dirty="0"/>
        </a:p>
      </dgm:t>
    </dgm:pt>
    <dgm:pt modelId="{6E0587F8-97E6-437C-A967-40C6A5813AA7}" type="parTrans" cxnId="{D2B0D714-0DC5-40DB-8473-60BF7D0E2B00}">
      <dgm:prSet/>
      <dgm:spPr/>
      <dgm:t>
        <a:bodyPr/>
        <a:lstStyle/>
        <a:p>
          <a:endParaRPr lang="en-US"/>
        </a:p>
      </dgm:t>
    </dgm:pt>
    <dgm:pt modelId="{AC2B4A0A-F1A6-4C31-A70D-360AA4FC9342}" type="sibTrans" cxnId="{D2B0D714-0DC5-40DB-8473-60BF7D0E2B00}">
      <dgm:prSet/>
      <dgm:spPr/>
      <dgm:t>
        <a:bodyPr/>
        <a:lstStyle/>
        <a:p>
          <a:endParaRPr lang="en-US"/>
        </a:p>
      </dgm:t>
    </dgm:pt>
    <dgm:pt modelId="{6E212DC7-47C5-45C7-8B01-3FA0D3C1F781}">
      <dgm:prSet/>
      <dgm:spPr/>
      <dgm:t>
        <a:bodyPr/>
        <a:lstStyle/>
        <a:p>
          <a:r>
            <a:rPr lang="de-DE" dirty="0"/>
            <a:t>Ziele</a:t>
          </a:r>
          <a:endParaRPr lang="en-US" dirty="0"/>
        </a:p>
      </dgm:t>
    </dgm:pt>
    <dgm:pt modelId="{9792C42F-EA38-4E32-8AC9-B661E1864DAB}" type="parTrans" cxnId="{0E2C20E0-A169-4C4D-8A0E-7BFF04BA50F5}">
      <dgm:prSet/>
      <dgm:spPr/>
      <dgm:t>
        <a:bodyPr/>
        <a:lstStyle/>
        <a:p>
          <a:endParaRPr lang="en-US"/>
        </a:p>
      </dgm:t>
    </dgm:pt>
    <dgm:pt modelId="{6D0BC258-5DC5-4E5F-99D7-248D9F04017B}" type="sibTrans" cxnId="{0E2C20E0-A169-4C4D-8A0E-7BFF04BA50F5}">
      <dgm:prSet/>
      <dgm:spPr/>
      <dgm:t>
        <a:bodyPr/>
        <a:lstStyle/>
        <a:p>
          <a:endParaRPr lang="en-US"/>
        </a:p>
      </dgm:t>
    </dgm:pt>
    <dgm:pt modelId="{34D69D1D-9F6F-4DD3-8F1C-2952F430FE2C}">
      <dgm:prSet/>
      <dgm:spPr/>
      <dgm:t>
        <a:bodyPr/>
        <a:lstStyle/>
        <a:p>
          <a:r>
            <a:rPr lang="de-DE" dirty="0"/>
            <a:t>Relevanz und Nutzen</a:t>
          </a:r>
          <a:endParaRPr lang="en-US" dirty="0"/>
        </a:p>
      </dgm:t>
    </dgm:pt>
    <dgm:pt modelId="{E017D205-5EAE-42B6-9ADF-0922DEF520C4}" type="parTrans" cxnId="{6F0DDF0D-AF49-4613-AC99-D7C9DE174A06}">
      <dgm:prSet/>
      <dgm:spPr/>
      <dgm:t>
        <a:bodyPr/>
        <a:lstStyle/>
        <a:p>
          <a:endParaRPr lang="en-US"/>
        </a:p>
      </dgm:t>
    </dgm:pt>
    <dgm:pt modelId="{FA0956B1-D8A8-473D-9A09-EC0E933DB9E2}" type="sibTrans" cxnId="{6F0DDF0D-AF49-4613-AC99-D7C9DE174A06}">
      <dgm:prSet/>
      <dgm:spPr/>
      <dgm:t>
        <a:bodyPr/>
        <a:lstStyle/>
        <a:p>
          <a:endParaRPr lang="en-US"/>
        </a:p>
      </dgm:t>
    </dgm:pt>
    <dgm:pt modelId="{EB7632C3-2D07-4532-A06E-CC7393BB3BAC}">
      <dgm:prSet/>
      <dgm:spPr/>
      <dgm:t>
        <a:bodyPr/>
        <a:lstStyle/>
        <a:p>
          <a:r>
            <a:rPr lang="de-DE"/>
            <a:t>Methodologie</a:t>
          </a:r>
          <a:endParaRPr lang="en-US"/>
        </a:p>
      </dgm:t>
    </dgm:pt>
    <dgm:pt modelId="{431B61B2-85F6-4C96-8902-FA95D6A344D3}" type="parTrans" cxnId="{168B1986-070E-4B3A-9D6C-6EADF3F8B58D}">
      <dgm:prSet/>
      <dgm:spPr/>
      <dgm:t>
        <a:bodyPr/>
        <a:lstStyle/>
        <a:p>
          <a:endParaRPr lang="en-US"/>
        </a:p>
      </dgm:t>
    </dgm:pt>
    <dgm:pt modelId="{30A0EC4F-237B-44E9-8401-4A9A8F543DED}" type="sibTrans" cxnId="{168B1986-070E-4B3A-9D6C-6EADF3F8B58D}">
      <dgm:prSet/>
      <dgm:spPr/>
      <dgm:t>
        <a:bodyPr/>
        <a:lstStyle/>
        <a:p>
          <a:endParaRPr lang="en-US"/>
        </a:p>
      </dgm:t>
    </dgm:pt>
    <dgm:pt modelId="{7863D36C-59DD-4C79-AF06-4134FE15173F}">
      <dgm:prSet/>
      <dgm:spPr/>
      <dgm:t>
        <a:bodyPr/>
        <a:lstStyle/>
        <a:p>
          <a:r>
            <a:rPr lang="de-DE"/>
            <a:t>Projektplanung</a:t>
          </a:r>
          <a:endParaRPr lang="en-US"/>
        </a:p>
      </dgm:t>
    </dgm:pt>
    <dgm:pt modelId="{E6EA2BA9-620B-49FB-A4D5-D9DB263E7524}" type="parTrans" cxnId="{9FB33A67-6F78-462E-A7C0-54F2C359A02D}">
      <dgm:prSet/>
      <dgm:spPr/>
      <dgm:t>
        <a:bodyPr/>
        <a:lstStyle/>
        <a:p>
          <a:endParaRPr lang="en-US"/>
        </a:p>
      </dgm:t>
    </dgm:pt>
    <dgm:pt modelId="{950D28BD-8C0F-4C38-A9DF-9733B9EA0E78}" type="sibTrans" cxnId="{9FB33A67-6F78-462E-A7C0-54F2C359A02D}">
      <dgm:prSet/>
      <dgm:spPr/>
      <dgm:t>
        <a:bodyPr/>
        <a:lstStyle/>
        <a:p>
          <a:endParaRPr lang="en-US"/>
        </a:p>
      </dgm:t>
    </dgm:pt>
    <dgm:pt modelId="{7DC35CDE-5DD4-4E5E-96E6-AC0E013978BB}" type="pres">
      <dgm:prSet presAssocID="{191B188D-5BC7-4C9D-8768-C1898E9EBEC1}" presName="vert0" presStyleCnt="0">
        <dgm:presLayoutVars>
          <dgm:dir/>
          <dgm:animOne val="branch"/>
          <dgm:animLvl val="lvl"/>
        </dgm:presLayoutVars>
      </dgm:prSet>
      <dgm:spPr/>
    </dgm:pt>
    <dgm:pt modelId="{8A30CA04-BACF-4E9C-9305-6CCCF7C7B31E}" type="pres">
      <dgm:prSet presAssocID="{A98161B1-9630-4C99-84F9-9C54C371C66B}" presName="thickLine" presStyleLbl="alignNode1" presStyleIdx="0" presStyleCnt="7"/>
      <dgm:spPr/>
    </dgm:pt>
    <dgm:pt modelId="{A8513ABB-3510-4BF5-8BAC-00AE7A0A0B4B}" type="pres">
      <dgm:prSet presAssocID="{A98161B1-9630-4C99-84F9-9C54C371C66B}" presName="horz1" presStyleCnt="0"/>
      <dgm:spPr/>
    </dgm:pt>
    <dgm:pt modelId="{99ADFBB5-3E5A-4804-A925-8603C4068DA7}" type="pres">
      <dgm:prSet presAssocID="{A98161B1-9630-4C99-84F9-9C54C371C66B}" presName="tx1" presStyleLbl="revTx" presStyleIdx="0" presStyleCnt="7"/>
      <dgm:spPr/>
    </dgm:pt>
    <dgm:pt modelId="{14869A64-50FB-4D06-8C97-4F048E6F6FBC}" type="pres">
      <dgm:prSet presAssocID="{A98161B1-9630-4C99-84F9-9C54C371C66B}" presName="vert1" presStyleCnt="0"/>
      <dgm:spPr/>
    </dgm:pt>
    <dgm:pt modelId="{47E0C241-9725-460A-8742-AD30E1FF63D2}" type="pres">
      <dgm:prSet presAssocID="{D5F95CE9-462C-4C80-8E98-33D0A66C870A}" presName="thickLine" presStyleLbl="alignNode1" presStyleIdx="1" presStyleCnt="7"/>
      <dgm:spPr/>
    </dgm:pt>
    <dgm:pt modelId="{039386F5-6FEE-4DCF-8935-6A105F9E10AE}" type="pres">
      <dgm:prSet presAssocID="{D5F95CE9-462C-4C80-8E98-33D0A66C870A}" presName="horz1" presStyleCnt="0"/>
      <dgm:spPr/>
    </dgm:pt>
    <dgm:pt modelId="{C571BA1B-C46F-4E73-885E-8651FC60C99E}" type="pres">
      <dgm:prSet presAssocID="{D5F95CE9-462C-4C80-8E98-33D0A66C870A}" presName="tx1" presStyleLbl="revTx" presStyleIdx="1" presStyleCnt="7"/>
      <dgm:spPr/>
    </dgm:pt>
    <dgm:pt modelId="{AEE5F68F-FE0C-42AC-A55F-445F56FCDD0F}" type="pres">
      <dgm:prSet presAssocID="{D5F95CE9-462C-4C80-8E98-33D0A66C870A}" presName="vert1" presStyleCnt="0"/>
      <dgm:spPr/>
    </dgm:pt>
    <dgm:pt modelId="{3513FFC8-ED32-4CCC-92F3-F13408B5C6C7}" type="pres">
      <dgm:prSet presAssocID="{DA7E2126-AD21-4539-8E10-9989540BADC5}" presName="thickLine" presStyleLbl="alignNode1" presStyleIdx="2" presStyleCnt="7"/>
      <dgm:spPr/>
    </dgm:pt>
    <dgm:pt modelId="{E56CEBF7-7881-4585-87FC-74A60FD2F3C7}" type="pres">
      <dgm:prSet presAssocID="{DA7E2126-AD21-4539-8E10-9989540BADC5}" presName="horz1" presStyleCnt="0"/>
      <dgm:spPr/>
    </dgm:pt>
    <dgm:pt modelId="{9124DE49-0248-41E7-9074-BBCABD457B72}" type="pres">
      <dgm:prSet presAssocID="{DA7E2126-AD21-4539-8E10-9989540BADC5}" presName="tx1" presStyleLbl="revTx" presStyleIdx="2" presStyleCnt="7"/>
      <dgm:spPr/>
    </dgm:pt>
    <dgm:pt modelId="{B326057B-5656-42AB-864B-B15D39E07BD8}" type="pres">
      <dgm:prSet presAssocID="{DA7E2126-AD21-4539-8E10-9989540BADC5}" presName="vert1" presStyleCnt="0"/>
      <dgm:spPr/>
    </dgm:pt>
    <dgm:pt modelId="{F4DE1473-BC72-4A2E-A0C8-AAA01A2839EE}" type="pres">
      <dgm:prSet presAssocID="{6E212DC7-47C5-45C7-8B01-3FA0D3C1F781}" presName="thickLine" presStyleLbl="alignNode1" presStyleIdx="3" presStyleCnt="7"/>
      <dgm:spPr/>
    </dgm:pt>
    <dgm:pt modelId="{3FEAE196-D39E-4CDE-9D4D-9B0E46BE6666}" type="pres">
      <dgm:prSet presAssocID="{6E212DC7-47C5-45C7-8B01-3FA0D3C1F781}" presName="horz1" presStyleCnt="0"/>
      <dgm:spPr/>
    </dgm:pt>
    <dgm:pt modelId="{CC882846-961F-462D-A9CB-C269CD7B0557}" type="pres">
      <dgm:prSet presAssocID="{6E212DC7-47C5-45C7-8B01-3FA0D3C1F781}" presName="tx1" presStyleLbl="revTx" presStyleIdx="3" presStyleCnt="7"/>
      <dgm:spPr/>
    </dgm:pt>
    <dgm:pt modelId="{83C678BD-AFE9-4AB5-8254-294E9A62958D}" type="pres">
      <dgm:prSet presAssocID="{6E212DC7-47C5-45C7-8B01-3FA0D3C1F781}" presName="vert1" presStyleCnt="0"/>
      <dgm:spPr/>
    </dgm:pt>
    <dgm:pt modelId="{413D9DC5-D779-42EE-8566-C8AD2AB9EDA5}" type="pres">
      <dgm:prSet presAssocID="{34D69D1D-9F6F-4DD3-8F1C-2952F430FE2C}" presName="thickLine" presStyleLbl="alignNode1" presStyleIdx="4" presStyleCnt="7"/>
      <dgm:spPr/>
    </dgm:pt>
    <dgm:pt modelId="{F1B00691-EFC4-42E9-AB00-6634B66A4CEB}" type="pres">
      <dgm:prSet presAssocID="{34D69D1D-9F6F-4DD3-8F1C-2952F430FE2C}" presName="horz1" presStyleCnt="0"/>
      <dgm:spPr/>
    </dgm:pt>
    <dgm:pt modelId="{8A468B29-C4C9-4E43-BC3A-401559D2BB40}" type="pres">
      <dgm:prSet presAssocID="{34D69D1D-9F6F-4DD3-8F1C-2952F430FE2C}" presName="tx1" presStyleLbl="revTx" presStyleIdx="4" presStyleCnt="7"/>
      <dgm:spPr/>
    </dgm:pt>
    <dgm:pt modelId="{0C06628A-9ACD-4D2F-B726-D3408389AE59}" type="pres">
      <dgm:prSet presAssocID="{34D69D1D-9F6F-4DD3-8F1C-2952F430FE2C}" presName="vert1" presStyleCnt="0"/>
      <dgm:spPr/>
    </dgm:pt>
    <dgm:pt modelId="{95345A3B-37E0-45EA-B6F1-F58C60BB9D02}" type="pres">
      <dgm:prSet presAssocID="{EB7632C3-2D07-4532-A06E-CC7393BB3BAC}" presName="thickLine" presStyleLbl="alignNode1" presStyleIdx="5" presStyleCnt="7"/>
      <dgm:spPr/>
    </dgm:pt>
    <dgm:pt modelId="{CE4EC7D0-4BBB-41A6-959A-8A7305DA5660}" type="pres">
      <dgm:prSet presAssocID="{EB7632C3-2D07-4532-A06E-CC7393BB3BAC}" presName="horz1" presStyleCnt="0"/>
      <dgm:spPr/>
    </dgm:pt>
    <dgm:pt modelId="{50495E5A-1D93-4C88-8A96-4A0BE5D067E4}" type="pres">
      <dgm:prSet presAssocID="{EB7632C3-2D07-4532-A06E-CC7393BB3BAC}" presName="tx1" presStyleLbl="revTx" presStyleIdx="5" presStyleCnt="7"/>
      <dgm:spPr/>
    </dgm:pt>
    <dgm:pt modelId="{B3ED04D1-2CEB-418F-A17D-205FA3FE2ABD}" type="pres">
      <dgm:prSet presAssocID="{EB7632C3-2D07-4532-A06E-CC7393BB3BAC}" presName="vert1" presStyleCnt="0"/>
      <dgm:spPr/>
    </dgm:pt>
    <dgm:pt modelId="{3A65568C-91B8-43CB-9529-E6895013D4AB}" type="pres">
      <dgm:prSet presAssocID="{7863D36C-59DD-4C79-AF06-4134FE15173F}" presName="thickLine" presStyleLbl="alignNode1" presStyleIdx="6" presStyleCnt="7"/>
      <dgm:spPr/>
    </dgm:pt>
    <dgm:pt modelId="{D11C3241-229D-4AF9-914A-72BA1EF9E29F}" type="pres">
      <dgm:prSet presAssocID="{7863D36C-59DD-4C79-AF06-4134FE15173F}" presName="horz1" presStyleCnt="0"/>
      <dgm:spPr/>
    </dgm:pt>
    <dgm:pt modelId="{4A30226A-2AC9-47C8-BB55-25B90F65BAC6}" type="pres">
      <dgm:prSet presAssocID="{7863D36C-59DD-4C79-AF06-4134FE15173F}" presName="tx1" presStyleLbl="revTx" presStyleIdx="6" presStyleCnt="7"/>
      <dgm:spPr/>
    </dgm:pt>
    <dgm:pt modelId="{3F5DD7F2-2493-404E-AE15-61172EB46F60}" type="pres">
      <dgm:prSet presAssocID="{7863D36C-59DD-4C79-AF06-4134FE15173F}" presName="vert1" presStyleCnt="0"/>
      <dgm:spPr/>
    </dgm:pt>
  </dgm:ptLst>
  <dgm:cxnLst>
    <dgm:cxn modelId="{6F0DDF0D-AF49-4613-AC99-D7C9DE174A06}" srcId="{191B188D-5BC7-4C9D-8768-C1898E9EBEC1}" destId="{34D69D1D-9F6F-4DD3-8F1C-2952F430FE2C}" srcOrd="4" destOrd="0" parTransId="{E017D205-5EAE-42B6-9ADF-0922DEF520C4}" sibTransId="{FA0956B1-D8A8-473D-9A09-EC0E933DB9E2}"/>
    <dgm:cxn modelId="{D2B0D714-0DC5-40DB-8473-60BF7D0E2B00}" srcId="{191B188D-5BC7-4C9D-8768-C1898E9EBEC1}" destId="{DA7E2126-AD21-4539-8E10-9989540BADC5}" srcOrd="2" destOrd="0" parTransId="{6E0587F8-97E6-437C-A967-40C6A5813AA7}" sibTransId="{AC2B4A0A-F1A6-4C31-A70D-360AA4FC9342}"/>
    <dgm:cxn modelId="{1FA24C15-4908-4383-871F-F4A462210064}" type="presOf" srcId="{6E212DC7-47C5-45C7-8B01-3FA0D3C1F781}" destId="{CC882846-961F-462D-A9CB-C269CD7B0557}" srcOrd="0" destOrd="0" presId="urn:microsoft.com/office/officeart/2008/layout/LinedList"/>
    <dgm:cxn modelId="{67C0CB1C-5743-4888-A269-45CC9E6D360E}" type="presOf" srcId="{7863D36C-59DD-4C79-AF06-4134FE15173F}" destId="{4A30226A-2AC9-47C8-BB55-25B90F65BAC6}" srcOrd="0" destOrd="0" presId="urn:microsoft.com/office/officeart/2008/layout/LinedList"/>
    <dgm:cxn modelId="{478FF93C-E30D-44E1-9213-3C3745450459}" srcId="{191B188D-5BC7-4C9D-8768-C1898E9EBEC1}" destId="{D5F95CE9-462C-4C80-8E98-33D0A66C870A}" srcOrd="1" destOrd="0" parTransId="{CD13AE3D-EBDF-4221-88BE-806C74F1F2F5}" sibTransId="{225C265F-C1E2-48EF-A024-2EDFF0380DF6}"/>
    <dgm:cxn modelId="{9FB33A67-6F78-462E-A7C0-54F2C359A02D}" srcId="{191B188D-5BC7-4C9D-8768-C1898E9EBEC1}" destId="{7863D36C-59DD-4C79-AF06-4134FE15173F}" srcOrd="6" destOrd="0" parTransId="{E6EA2BA9-620B-49FB-A4D5-D9DB263E7524}" sibTransId="{950D28BD-8C0F-4C38-A9DF-9733B9EA0E78}"/>
    <dgm:cxn modelId="{DF6A297F-95AE-4F96-A736-3BEF3B3B2826}" type="presOf" srcId="{34D69D1D-9F6F-4DD3-8F1C-2952F430FE2C}" destId="{8A468B29-C4C9-4E43-BC3A-401559D2BB40}" srcOrd="0" destOrd="0" presId="urn:microsoft.com/office/officeart/2008/layout/LinedList"/>
    <dgm:cxn modelId="{168B1986-070E-4B3A-9D6C-6EADF3F8B58D}" srcId="{191B188D-5BC7-4C9D-8768-C1898E9EBEC1}" destId="{EB7632C3-2D07-4532-A06E-CC7393BB3BAC}" srcOrd="5" destOrd="0" parTransId="{431B61B2-85F6-4C96-8902-FA95D6A344D3}" sibTransId="{30A0EC4F-237B-44E9-8401-4A9A8F543DED}"/>
    <dgm:cxn modelId="{3B655CAA-51E4-4A7C-858F-DF2321B0BDC8}" srcId="{191B188D-5BC7-4C9D-8768-C1898E9EBEC1}" destId="{A98161B1-9630-4C99-84F9-9C54C371C66B}" srcOrd="0" destOrd="0" parTransId="{5E5B74E1-C200-4B15-84A9-8A93B2078C42}" sibTransId="{DCA5A2B8-8FD3-4CA6-9394-C6668F1C0780}"/>
    <dgm:cxn modelId="{6F1CE6B1-59B9-4D56-A79D-79B663E685DA}" type="presOf" srcId="{D5F95CE9-462C-4C80-8E98-33D0A66C870A}" destId="{C571BA1B-C46F-4E73-885E-8651FC60C99E}" srcOrd="0" destOrd="0" presId="urn:microsoft.com/office/officeart/2008/layout/LinedList"/>
    <dgm:cxn modelId="{6DC380D7-7867-458F-AA28-2843293BC178}" type="presOf" srcId="{DA7E2126-AD21-4539-8E10-9989540BADC5}" destId="{9124DE49-0248-41E7-9074-BBCABD457B72}" srcOrd="0" destOrd="0" presId="urn:microsoft.com/office/officeart/2008/layout/LinedList"/>
    <dgm:cxn modelId="{0E2C20E0-A169-4C4D-8A0E-7BFF04BA50F5}" srcId="{191B188D-5BC7-4C9D-8768-C1898E9EBEC1}" destId="{6E212DC7-47C5-45C7-8B01-3FA0D3C1F781}" srcOrd="3" destOrd="0" parTransId="{9792C42F-EA38-4E32-8AC9-B661E1864DAB}" sibTransId="{6D0BC258-5DC5-4E5F-99D7-248D9F04017B}"/>
    <dgm:cxn modelId="{01091AF2-436E-4DDF-92D5-E98C01D0A58B}" type="presOf" srcId="{A98161B1-9630-4C99-84F9-9C54C371C66B}" destId="{99ADFBB5-3E5A-4804-A925-8603C4068DA7}" srcOrd="0" destOrd="0" presId="urn:microsoft.com/office/officeart/2008/layout/LinedList"/>
    <dgm:cxn modelId="{844BECF4-BC84-4275-8BFC-C946C1900AC0}" type="presOf" srcId="{EB7632C3-2D07-4532-A06E-CC7393BB3BAC}" destId="{50495E5A-1D93-4C88-8A96-4A0BE5D067E4}" srcOrd="0" destOrd="0" presId="urn:microsoft.com/office/officeart/2008/layout/LinedList"/>
    <dgm:cxn modelId="{547703F7-6612-4ECD-BBE8-8BF9CB5D5CD8}" type="presOf" srcId="{191B188D-5BC7-4C9D-8768-C1898E9EBEC1}" destId="{7DC35CDE-5DD4-4E5E-96E6-AC0E013978BB}" srcOrd="0" destOrd="0" presId="urn:microsoft.com/office/officeart/2008/layout/LinedList"/>
    <dgm:cxn modelId="{3BA582B3-9C1A-44FC-8C09-8E773E1BDFBF}" type="presParOf" srcId="{7DC35CDE-5DD4-4E5E-96E6-AC0E013978BB}" destId="{8A30CA04-BACF-4E9C-9305-6CCCF7C7B31E}" srcOrd="0" destOrd="0" presId="urn:microsoft.com/office/officeart/2008/layout/LinedList"/>
    <dgm:cxn modelId="{EA9F6095-1FB2-4287-848F-309248D5C551}" type="presParOf" srcId="{7DC35CDE-5DD4-4E5E-96E6-AC0E013978BB}" destId="{A8513ABB-3510-4BF5-8BAC-00AE7A0A0B4B}" srcOrd="1" destOrd="0" presId="urn:microsoft.com/office/officeart/2008/layout/LinedList"/>
    <dgm:cxn modelId="{70FC134C-78EF-487C-B90D-DDA22F2B91E5}" type="presParOf" srcId="{A8513ABB-3510-4BF5-8BAC-00AE7A0A0B4B}" destId="{99ADFBB5-3E5A-4804-A925-8603C4068DA7}" srcOrd="0" destOrd="0" presId="urn:microsoft.com/office/officeart/2008/layout/LinedList"/>
    <dgm:cxn modelId="{4653EA89-C381-4D56-9BA7-19E02DDE62D3}" type="presParOf" srcId="{A8513ABB-3510-4BF5-8BAC-00AE7A0A0B4B}" destId="{14869A64-50FB-4D06-8C97-4F048E6F6FBC}" srcOrd="1" destOrd="0" presId="urn:microsoft.com/office/officeart/2008/layout/LinedList"/>
    <dgm:cxn modelId="{AFD64D33-809F-43E0-BAD6-2B4A1F503506}" type="presParOf" srcId="{7DC35CDE-5DD4-4E5E-96E6-AC0E013978BB}" destId="{47E0C241-9725-460A-8742-AD30E1FF63D2}" srcOrd="2" destOrd="0" presId="urn:microsoft.com/office/officeart/2008/layout/LinedList"/>
    <dgm:cxn modelId="{80716946-FFFC-4751-9529-CB404F9F7647}" type="presParOf" srcId="{7DC35CDE-5DD4-4E5E-96E6-AC0E013978BB}" destId="{039386F5-6FEE-4DCF-8935-6A105F9E10AE}" srcOrd="3" destOrd="0" presId="urn:microsoft.com/office/officeart/2008/layout/LinedList"/>
    <dgm:cxn modelId="{4D127791-DA40-4C23-8819-472EE04EB730}" type="presParOf" srcId="{039386F5-6FEE-4DCF-8935-6A105F9E10AE}" destId="{C571BA1B-C46F-4E73-885E-8651FC60C99E}" srcOrd="0" destOrd="0" presId="urn:microsoft.com/office/officeart/2008/layout/LinedList"/>
    <dgm:cxn modelId="{2E06C2C7-3A82-4977-8BBD-C1D820DE5D9D}" type="presParOf" srcId="{039386F5-6FEE-4DCF-8935-6A105F9E10AE}" destId="{AEE5F68F-FE0C-42AC-A55F-445F56FCDD0F}" srcOrd="1" destOrd="0" presId="urn:microsoft.com/office/officeart/2008/layout/LinedList"/>
    <dgm:cxn modelId="{F0A68AD1-339F-4722-88E8-136BF65CED8D}" type="presParOf" srcId="{7DC35CDE-5DD4-4E5E-96E6-AC0E013978BB}" destId="{3513FFC8-ED32-4CCC-92F3-F13408B5C6C7}" srcOrd="4" destOrd="0" presId="urn:microsoft.com/office/officeart/2008/layout/LinedList"/>
    <dgm:cxn modelId="{FDBB64E2-32AD-411B-9634-67B94BCFD6BD}" type="presParOf" srcId="{7DC35CDE-5DD4-4E5E-96E6-AC0E013978BB}" destId="{E56CEBF7-7881-4585-87FC-74A60FD2F3C7}" srcOrd="5" destOrd="0" presId="urn:microsoft.com/office/officeart/2008/layout/LinedList"/>
    <dgm:cxn modelId="{BBDE4490-5117-4996-944F-75157B4B49C8}" type="presParOf" srcId="{E56CEBF7-7881-4585-87FC-74A60FD2F3C7}" destId="{9124DE49-0248-41E7-9074-BBCABD457B72}" srcOrd="0" destOrd="0" presId="urn:microsoft.com/office/officeart/2008/layout/LinedList"/>
    <dgm:cxn modelId="{D3172E86-C199-47F1-86DE-A6C3A7AD6811}" type="presParOf" srcId="{E56CEBF7-7881-4585-87FC-74A60FD2F3C7}" destId="{B326057B-5656-42AB-864B-B15D39E07BD8}" srcOrd="1" destOrd="0" presId="urn:microsoft.com/office/officeart/2008/layout/LinedList"/>
    <dgm:cxn modelId="{BF2D2237-66EF-4037-92E9-2B3F5D8B11A6}" type="presParOf" srcId="{7DC35CDE-5DD4-4E5E-96E6-AC0E013978BB}" destId="{F4DE1473-BC72-4A2E-A0C8-AAA01A2839EE}" srcOrd="6" destOrd="0" presId="urn:microsoft.com/office/officeart/2008/layout/LinedList"/>
    <dgm:cxn modelId="{35E0C186-38FD-4DAC-9A25-BDEA142BC030}" type="presParOf" srcId="{7DC35CDE-5DD4-4E5E-96E6-AC0E013978BB}" destId="{3FEAE196-D39E-4CDE-9D4D-9B0E46BE6666}" srcOrd="7" destOrd="0" presId="urn:microsoft.com/office/officeart/2008/layout/LinedList"/>
    <dgm:cxn modelId="{CA4B3585-AD03-4511-A463-7C2B8C959508}" type="presParOf" srcId="{3FEAE196-D39E-4CDE-9D4D-9B0E46BE6666}" destId="{CC882846-961F-462D-A9CB-C269CD7B0557}" srcOrd="0" destOrd="0" presId="urn:microsoft.com/office/officeart/2008/layout/LinedList"/>
    <dgm:cxn modelId="{5CD22D7A-133C-415F-88CD-7E89D39B485E}" type="presParOf" srcId="{3FEAE196-D39E-4CDE-9D4D-9B0E46BE6666}" destId="{83C678BD-AFE9-4AB5-8254-294E9A62958D}" srcOrd="1" destOrd="0" presId="urn:microsoft.com/office/officeart/2008/layout/LinedList"/>
    <dgm:cxn modelId="{FF861B8C-CC8D-4CE7-B808-24095EFE3C46}" type="presParOf" srcId="{7DC35CDE-5DD4-4E5E-96E6-AC0E013978BB}" destId="{413D9DC5-D779-42EE-8566-C8AD2AB9EDA5}" srcOrd="8" destOrd="0" presId="urn:microsoft.com/office/officeart/2008/layout/LinedList"/>
    <dgm:cxn modelId="{BC358310-670F-48DD-87A8-4ECB594BD98D}" type="presParOf" srcId="{7DC35CDE-5DD4-4E5E-96E6-AC0E013978BB}" destId="{F1B00691-EFC4-42E9-AB00-6634B66A4CEB}" srcOrd="9" destOrd="0" presId="urn:microsoft.com/office/officeart/2008/layout/LinedList"/>
    <dgm:cxn modelId="{CCDDCB80-FE7F-4CED-AEA3-9C2328A4542E}" type="presParOf" srcId="{F1B00691-EFC4-42E9-AB00-6634B66A4CEB}" destId="{8A468B29-C4C9-4E43-BC3A-401559D2BB40}" srcOrd="0" destOrd="0" presId="urn:microsoft.com/office/officeart/2008/layout/LinedList"/>
    <dgm:cxn modelId="{C49E2ADD-8AAF-410D-B6B0-A7E96655E43A}" type="presParOf" srcId="{F1B00691-EFC4-42E9-AB00-6634B66A4CEB}" destId="{0C06628A-9ACD-4D2F-B726-D3408389AE59}" srcOrd="1" destOrd="0" presId="urn:microsoft.com/office/officeart/2008/layout/LinedList"/>
    <dgm:cxn modelId="{C09AD4EF-4DA7-4D82-896A-7ECCF05A1FD7}" type="presParOf" srcId="{7DC35CDE-5DD4-4E5E-96E6-AC0E013978BB}" destId="{95345A3B-37E0-45EA-B6F1-F58C60BB9D02}" srcOrd="10" destOrd="0" presId="urn:microsoft.com/office/officeart/2008/layout/LinedList"/>
    <dgm:cxn modelId="{97D18874-95EA-4FD7-8652-18DC5556B679}" type="presParOf" srcId="{7DC35CDE-5DD4-4E5E-96E6-AC0E013978BB}" destId="{CE4EC7D0-4BBB-41A6-959A-8A7305DA5660}" srcOrd="11" destOrd="0" presId="urn:microsoft.com/office/officeart/2008/layout/LinedList"/>
    <dgm:cxn modelId="{05E97D62-8137-4F56-919B-E7EDBEEC804C}" type="presParOf" srcId="{CE4EC7D0-4BBB-41A6-959A-8A7305DA5660}" destId="{50495E5A-1D93-4C88-8A96-4A0BE5D067E4}" srcOrd="0" destOrd="0" presId="urn:microsoft.com/office/officeart/2008/layout/LinedList"/>
    <dgm:cxn modelId="{896910D2-A740-4592-AA52-330FFF4D2A25}" type="presParOf" srcId="{CE4EC7D0-4BBB-41A6-959A-8A7305DA5660}" destId="{B3ED04D1-2CEB-418F-A17D-205FA3FE2ABD}" srcOrd="1" destOrd="0" presId="urn:microsoft.com/office/officeart/2008/layout/LinedList"/>
    <dgm:cxn modelId="{EF44ACB2-46C9-492A-8FC1-3CDDCE755B24}" type="presParOf" srcId="{7DC35CDE-5DD4-4E5E-96E6-AC0E013978BB}" destId="{3A65568C-91B8-43CB-9529-E6895013D4AB}" srcOrd="12" destOrd="0" presId="urn:microsoft.com/office/officeart/2008/layout/LinedList"/>
    <dgm:cxn modelId="{431CEFD7-C049-4BD1-9131-1B2F326DCC64}" type="presParOf" srcId="{7DC35CDE-5DD4-4E5E-96E6-AC0E013978BB}" destId="{D11C3241-229D-4AF9-914A-72BA1EF9E29F}" srcOrd="13" destOrd="0" presId="urn:microsoft.com/office/officeart/2008/layout/LinedList"/>
    <dgm:cxn modelId="{2697399C-90BE-4858-B609-DA6B12B24240}" type="presParOf" srcId="{D11C3241-229D-4AF9-914A-72BA1EF9E29F}" destId="{4A30226A-2AC9-47C8-BB55-25B90F65BAC6}" srcOrd="0" destOrd="0" presId="urn:microsoft.com/office/officeart/2008/layout/LinedList"/>
    <dgm:cxn modelId="{7AC71E62-93E5-4D4B-84E3-FB4F51F1B78C}" type="presParOf" srcId="{D11C3241-229D-4AF9-914A-72BA1EF9E29F}" destId="{3F5DD7F2-2493-404E-AE15-61172EB46F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CF811-E5CC-448B-8A1D-76CF11C6F0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EF9078FB-C31D-417E-A5E3-67AFE5A4252A}">
      <dgm:prSet phldrT="[Texto]"/>
      <dgm:spPr/>
      <dgm:t>
        <a:bodyPr/>
        <a:lstStyle/>
        <a:p>
          <a:r>
            <a:rPr lang="de-DE" dirty="0"/>
            <a:t>Bis 30. Juni 2021</a:t>
          </a:r>
        </a:p>
      </dgm:t>
    </dgm:pt>
    <dgm:pt modelId="{74BFEA63-F381-4B46-80DB-901D39D74CB9}" type="parTrans" cxnId="{ACFC2C38-0351-43BB-B428-B1BCEA4FCF87}">
      <dgm:prSet/>
      <dgm:spPr/>
      <dgm:t>
        <a:bodyPr/>
        <a:lstStyle/>
        <a:p>
          <a:endParaRPr lang="de-DE"/>
        </a:p>
      </dgm:t>
    </dgm:pt>
    <dgm:pt modelId="{537B4242-097A-4722-BA4B-DF7A6B358ECD}" type="sibTrans" cxnId="{ACFC2C38-0351-43BB-B428-B1BCEA4FCF87}">
      <dgm:prSet/>
      <dgm:spPr/>
      <dgm:t>
        <a:bodyPr/>
        <a:lstStyle/>
        <a:p>
          <a:endParaRPr lang="de-DE"/>
        </a:p>
      </dgm:t>
    </dgm:pt>
    <dgm:pt modelId="{346EE75A-E63C-42FB-8BAA-32D43D51C5DE}">
      <dgm:prSet phldrT="[Texto]"/>
      <dgm:spPr/>
      <dgm:t>
        <a:bodyPr/>
        <a:lstStyle/>
        <a:p>
          <a:r>
            <a:rPr lang="de-DE" dirty="0"/>
            <a:t>Bis 31. August</a:t>
          </a:r>
        </a:p>
      </dgm:t>
    </dgm:pt>
    <dgm:pt modelId="{C33A45C1-DBAC-40D1-95F0-EBB0E1D3DDD4}" type="parTrans" cxnId="{116AF2DF-DFCF-4B53-8764-31B3A4C4E40D}">
      <dgm:prSet/>
      <dgm:spPr/>
      <dgm:t>
        <a:bodyPr/>
        <a:lstStyle/>
        <a:p>
          <a:endParaRPr lang="de-DE"/>
        </a:p>
      </dgm:t>
    </dgm:pt>
    <dgm:pt modelId="{9BC1B03A-2129-46E4-9E5F-BD54E7DF45E5}" type="sibTrans" cxnId="{116AF2DF-DFCF-4B53-8764-31B3A4C4E40D}">
      <dgm:prSet/>
      <dgm:spPr/>
      <dgm:t>
        <a:bodyPr/>
        <a:lstStyle/>
        <a:p>
          <a:endParaRPr lang="de-DE"/>
        </a:p>
      </dgm:t>
    </dgm:pt>
    <dgm:pt modelId="{62266C16-57A0-44DD-90BF-E30762F24CD1}">
      <dgm:prSet phldrT="[Texto]"/>
      <dgm:spPr/>
      <dgm:t>
        <a:bodyPr/>
        <a:lstStyle/>
        <a:p>
          <a:r>
            <a:rPr lang="de-DE" dirty="0"/>
            <a:t>Anfang September</a:t>
          </a:r>
        </a:p>
      </dgm:t>
    </dgm:pt>
    <dgm:pt modelId="{C12C4C60-F4CF-4E82-8B9A-237D9992B099}" type="parTrans" cxnId="{BF4EB800-FDB0-47B4-BE9E-A646498A46E3}">
      <dgm:prSet/>
      <dgm:spPr/>
      <dgm:t>
        <a:bodyPr/>
        <a:lstStyle/>
        <a:p>
          <a:endParaRPr lang="de-DE"/>
        </a:p>
      </dgm:t>
    </dgm:pt>
    <dgm:pt modelId="{FE53A692-BCF1-48E5-AF1A-F5CF3F911555}" type="sibTrans" cxnId="{BF4EB800-FDB0-47B4-BE9E-A646498A46E3}">
      <dgm:prSet/>
      <dgm:spPr/>
      <dgm:t>
        <a:bodyPr/>
        <a:lstStyle/>
        <a:p>
          <a:endParaRPr lang="de-DE"/>
        </a:p>
      </dgm:t>
    </dgm:pt>
    <dgm:pt modelId="{9A21178D-AC88-4098-B957-D2C4B1CF1022}">
      <dgm:prSet/>
      <dgm:spPr/>
      <dgm:t>
        <a:bodyPr/>
        <a:lstStyle/>
        <a:p>
          <a:pPr>
            <a:buNone/>
          </a:pPr>
          <a:r>
            <a:rPr lang="de-DE" dirty="0"/>
            <a:t>03. Juni 2021</a:t>
          </a:r>
        </a:p>
      </dgm:t>
    </dgm:pt>
    <dgm:pt modelId="{458ED8C3-846A-4B72-86A6-89B134D57B7D}" type="parTrans" cxnId="{757B375D-F25A-4EEA-8D1C-61E17D7CBD89}">
      <dgm:prSet/>
      <dgm:spPr/>
      <dgm:t>
        <a:bodyPr/>
        <a:lstStyle/>
        <a:p>
          <a:endParaRPr lang="de-DE"/>
        </a:p>
      </dgm:t>
    </dgm:pt>
    <dgm:pt modelId="{BF3B6EAC-3A17-45FF-86E0-CC01BF1CB1C5}" type="sibTrans" cxnId="{757B375D-F25A-4EEA-8D1C-61E17D7CBD89}">
      <dgm:prSet/>
      <dgm:spPr/>
      <dgm:t>
        <a:bodyPr/>
        <a:lstStyle/>
        <a:p>
          <a:endParaRPr lang="de-DE"/>
        </a:p>
      </dgm:t>
    </dgm:pt>
    <dgm:pt modelId="{5A7CC457-934B-459D-9617-D5E9DC96E7E2}">
      <dgm:prSet phldrT="[Texto]"/>
      <dgm:spPr/>
      <dgm:t>
        <a:bodyPr/>
        <a:lstStyle/>
        <a:p>
          <a:pPr>
            <a:buNone/>
          </a:pPr>
          <a:r>
            <a:rPr lang="de-DE" dirty="0"/>
            <a:t>07. Juni 2021</a:t>
          </a:r>
        </a:p>
      </dgm:t>
    </dgm:pt>
    <dgm:pt modelId="{888012AE-0BCA-4CA7-8721-555F25BA86DB}" type="parTrans" cxnId="{4B34894F-3013-41DA-8450-203FA98ED5D5}">
      <dgm:prSet/>
      <dgm:spPr/>
      <dgm:t>
        <a:bodyPr/>
        <a:lstStyle/>
        <a:p>
          <a:endParaRPr lang="de-DE"/>
        </a:p>
      </dgm:t>
    </dgm:pt>
    <dgm:pt modelId="{5E64A422-9B40-47EC-92E6-356CBBE2DBF3}" type="sibTrans" cxnId="{4B34894F-3013-41DA-8450-203FA98ED5D5}">
      <dgm:prSet/>
      <dgm:spPr/>
      <dgm:t>
        <a:bodyPr/>
        <a:lstStyle/>
        <a:p>
          <a:endParaRPr lang="de-DE"/>
        </a:p>
      </dgm:t>
    </dgm:pt>
    <dgm:pt modelId="{6D09E750-06B3-47E2-B59A-C668282FBFE3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/>
            <a:t>Abgabe des Exposés</a:t>
          </a:r>
          <a:endParaRPr lang="de-DE" dirty="0"/>
        </a:p>
      </dgm:t>
    </dgm:pt>
    <dgm:pt modelId="{F39B27AC-4340-42FE-9500-811525A239A1}" type="parTrans" cxnId="{CE315F30-1ED6-42BD-A97F-5A151436878D}">
      <dgm:prSet/>
      <dgm:spPr/>
      <dgm:t>
        <a:bodyPr/>
        <a:lstStyle/>
        <a:p>
          <a:endParaRPr lang="de-DE"/>
        </a:p>
      </dgm:t>
    </dgm:pt>
    <dgm:pt modelId="{E3492DD2-1BA6-49FF-9D14-0038400BF69C}" type="sibTrans" cxnId="{CE315F30-1ED6-42BD-A97F-5A151436878D}">
      <dgm:prSet/>
      <dgm:spPr/>
      <dgm:t>
        <a:bodyPr/>
        <a:lstStyle/>
        <a:p>
          <a:endParaRPr lang="de-DE"/>
        </a:p>
      </dgm:t>
    </dgm:pt>
    <dgm:pt modelId="{E8D3425C-BA2B-4C0C-9ACB-6BF80D58B0A9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Anmeldung der Arbeit</a:t>
          </a:r>
        </a:p>
      </dgm:t>
    </dgm:pt>
    <dgm:pt modelId="{8D2C4153-3735-47DB-8A38-89AD1A85C7C5}" type="parTrans" cxnId="{DE8FC82A-9342-431C-AA18-84720D5E01B1}">
      <dgm:prSet/>
      <dgm:spPr/>
      <dgm:t>
        <a:bodyPr/>
        <a:lstStyle/>
        <a:p>
          <a:endParaRPr lang="de-DE"/>
        </a:p>
      </dgm:t>
    </dgm:pt>
    <dgm:pt modelId="{BD8EC204-C178-4C92-99EE-4F010615ED2E}" type="sibTrans" cxnId="{DE8FC82A-9342-431C-AA18-84720D5E01B1}">
      <dgm:prSet/>
      <dgm:spPr/>
      <dgm:t>
        <a:bodyPr/>
        <a:lstStyle/>
        <a:p>
          <a:endParaRPr lang="de-DE"/>
        </a:p>
      </dgm:t>
    </dgm:pt>
    <dgm:pt modelId="{0484376F-7657-423A-B560-BD1CA7483298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1. Termin mit Prüfer</a:t>
          </a:r>
        </a:p>
      </dgm:t>
    </dgm:pt>
    <dgm:pt modelId="{8D23A5E4-59FD-4FB0-A5B4-7BF1673DE862}" type="parTrans" cxnId="{6E3EC862-5E4A-4390-B557-F00B62EC79A0}">
      <dgm:prSet/>
      <dgm:spPr/>
      <dgm:t>
        <a:bodyPr/>
        <a:lstStyle/>
        <a:p>
          <a:endParaRPr lang="de-DE"/>
        </a:p>
      </dgm:t>
    </dgm:pt>
    <dgm:pt modelId="{490C124E-3018-46FC-8752-902E3DAD4D51}" type="sibTrans" cxnId="{6E3EC862-5E4A-4390-B557-F00B62EC79A0}">
      <dgm:prSet/>
      <dgm:spPr/>
      <dgm:t>
        <a:bodyPr/>
        <a:lstStyle/>
        <a:p>
          <a:endParaRPr lang="de-DE"/>
        </a:p>
      </dgm:t>
    </dgm:pt>
    <dgm:pt modelId="{C1ED88BF-9F86-4464-A897-D44AE2BA28A8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Endgültige Gliederung</a:t>
          </a:r>
        </a:p>
      </dgm:t>
    </dgm:pt>
    <dgm:pt modelId="{6D782ADD-3F4A-4B75-8DC2-49485A57F86D}" type="parTrans" cxnId="{A776031E-B06F-4058-BFE3-81C75D0C31B6}">
      <dgm:prSet/>
      <dgm:spPr/>
      <dgm:t>
        <a:bodyPr/>
        <a:lstStyle/>
        <a:p>
          <a:endParaRPr lang="de-DE"/>
        </a:p>
      </dgm:t>
    </dgm:pt>
    <dgm:pt modelId="{980C0857-9FD7-4EA1-83EC-8F4A772CED4C}" type="sibTrans" cxnId="{A776031E-B06F-4058-BFE3-81C75D0C31B6}">
      <dgm:prSet/>
      <dgm:spPr/>
      <dgm:t>
        <a:bodyPr/>
        <a:lstStyle/>
        <a:p>
          <a:endParaRPr lang="de-DE"/>
        </a:p>
      </dgm:t>
    </dgm:pt>
    <dgm:pt modelId="{3094F5B2-0311-4C43-A262-C45F1CF54076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Einarbeitung in DIME</a:t>
          </a:r>
        </a:p>
      </dgm:t>
    </dgm:pt>
    <dgm:pt modelId="{0DE7373D-3D5E-4372-9E24-38158FEE7473}" type="parTrans" cxnId="{1E883D3B-8447-44A1-8A9C-53CC2358D09A}">
      <dgm:prSet/>
      <dgm:spPr/>
      <dgm:t>
        <a:bodyPr/>
        <a:lstStyle/>
        <a:p>
          <a:endParaRPr lang="de-DE"/>
        </a:p>
      </dgm:t>
    </dgm:pt>
    <dgm:pt modelId="{3D885F5D-69E0-49D5-8F39-98FB5BFBDDF0}" type="sibTrans" cxnId="{1E883D3B-8447-44A1-8A9C-53CC2358D09A}">
      <dgm:prSet/>
      <dgm:spPr/>
      <dgm:t>
        <a:bodyPr/>
        <a:lstStyle/>
        <a:p>
          <a:endParaRPr lang="de-DE"/>
        </a:p>
      </dgm:t>
    </dgm:pt>
    <dgm:pt modelId="{714DBBD1-610E-4CD6-9EA2-EA70174391FF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2. Termin mit Prüfer</a:t>
          </a:r>
        </a:p>
      </dgm:t>
    </dgm:pt>
    <dgm:pt modelId="{0D48863E-0158-4CB1-8DE4-AD77AF5DC8CB}" type="parTrans" cxnId="{3C9DF664-7A00-438E-B203-CD1D76245529}">
      <dgm:prSet/>
      <dgm:spPr/>
      <dgm:t>
        <a:bodyPr/>
        <a:lstStyle/>
        <a:p>
          <a:endParaRPr lang="de-DE"/>
        </a:p>
      </dgm:t>
    </dgm:pt>
    <dgm:pt modelId="{0F7E823B-0898-4B9C-B0D5-527CE455325A}" type="sibTrans" cxnId="{3C9DF664-7A00-438E-B203-CD1D76245529}">
      <dgm:prSet/>
      <dgm:spPr/>
      <dgm:t>
        <a:bodyPr/>
        <a:lstStyle/>
        <a:p>
          <a:endParaRPr lang="de-DE"/>
        </a:p>
      </dgm:t>
    </dgm:pt>
    <dgm:pt modelId="{BFEFC78C-409D-414E-AA01-ABB86C11B865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Dummyprogramm implementieren</a:t>
          </a:r>
        </a:p>
      </dgm:t>
    </dgm:pt>
    <dgm:pt modelId="{04F21F95-0221-428C-B06B-8B973A6B593B}" type="parTrans" cxnId="{CB1AEE31-183D-4CD5-809D-526C3758A130}">
      <dgm:prSet/>
      <dgm:spPr/>
      <dgm:t>
        <a:bodyPr/>
        <a:lstStyle/>
        <a:p>
          <a:endParaRPr lang="de-DE"/>
        </a:p>
      </dgm:t>
    </dgm:pt>
    <dgm:pt modelId="{AA78B30D-7C37-4D53-83C5-616457C212B1}" type="sibTrans" cxnId="{CB1AEE31-183D-4CD5-809D-526C3758A130}">
      <dgm:prSet/>
      <dgm:spPr/>
      <dgm:t>
        <a:bodyPr/>
        <a:lstStyle/>
        <a:p>
          <a:endParaRPr lang="de-DE"/>
        </a:p>
      </dgm:t>
    </dgm:pt>
    <dgm:pt modelId="{19A41FF4-F217-46D9-ACA9-04A818F851D9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Tests durchführen</a:t>
          </a:r>
        </a:p>
      </dgm:t>
    </dgm:pt>
    <dgm:pt modelId="{6165EEEA-905D-4001-8EDB-ED1D08472F5B}" type="parTrans" cxnId="{0E1138EA-3BC7-456B-828A-6137C7C17E66}">
      <dgm:prSet/>
      <dgm:spPr/>
      <dgm:t>
        <a:bodyPr/>
        <a:lstStyle/>
        <a:p>
          <a:endParaRPr lang="de-DE"/>
        </a:p>
      </dgm:t>
    </dgm:pt>
    <dgm:pt modelId="{881964C7-78D1-43B3-BEF8-1A7422CB1F6B}" type="sibTrans" cxnId="{0E1138EA-3BC7-456B-828A-6137C7C17E66}">
      <dgm:prSet/>
      <dgm:spPr/>
      <dgm:t>
        <a:bodyPr/>
        <a:lstStyle/>
        <a:p>
          <a:endParaRPr lang="de-DE"/>
        </a:p>
      </dgm:t>
    </dgm:pt>
    <dgm:pt modelId="{DAA426B2-C894-42F0-A86A-A1D611FD938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3. Termin mit Prüfer</a:t>
          </a:r>
        </a:p>
      </dgm:t>
    </dgm:pt>
    <dgm:pt modelId="{C63CF70D-2D33-41CA-860A-0AC1FD5E66A4}" type="parTrans" cxnId="{8D0D5C20-94C0-4916-B914-9DA67010E239}">
      <dgm:prSet/>
      <dgm:spPr/>
      <dgm:t>
        <a:bodyPr/>
        <a:lstStyle/>
        <a:p>
          <a:endParaRPr lang="de-DE"/>
        </a:p>
      </dgm:t>
    </dgm:pt>
    <dgm:pt modelId="{E7B60342-27D7-43BB-B2C8-540F8BEE4226}" type="sibTrans" cxnId="{8D0D5C20-94C0-4916-B914-9DA67010E239}">
      <dgm:prSet/>
      <dgm:spPr/>
      <dgm:t>
        <a:bodyPr/>
        <a:lstStyle/>
        <a:p>
          <a:endParaRPr lang="de-DE"/>
        </a:p>
      </dgm:t>
    </dgm:pt>
    <dgm:pt modelId="{B27692D0-8A89-45D3-ACAC-BFFA142B9731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Bugfix und evtl. Features</a:t>
          </a:r>
        </a:p>
      </dgm:t>
    </dgm:pt>
    <dgm:pt modelId="{3D49A824-4465-43B9-A017-3C8CBBC08A1D}" type="parTrans" cxnId="{98DB09D7-8344-47D2-BCA5-916B7B7AC0D2}">
      <dgm:prSet/>
      <dgm:spPr/>
      <dgm:t>
        <a:bodyPr/>
        <a:lstStyle/>
        <a:p>
          <a:endParaRPr lang="de-DE"/>
        </a:p>
      </dgm:t>
    </dgm:pt>
    <dgm:pt modelId="{FA95530E-7A16-47B0-8CDD-6458568886C9}" type="sibTrans" cxnId="{98DB09D7-8344-47D2-BCA5-916B7B7AC0D2}">
      <dgm:prSet/>
      <dgm:spPr/>
      <dgm:t>
        <a:bodyPr/>
        <a:lstStyle/>
        <a:p>
          <a:endParaRPr lang="de-DE"/>
        </a:p>
      </dgm:t>
    </dgm:pt>
    <dgm:pt modelId="{340603CD-7294-402D-8237-017F774EBDCF}" type="pres">
      <dgm:prSet presAssocID="{75FCF811-E5CC-448B-8A1D-76CF11C6F0E7}" presName="linearFlow" presStyleCnt="0">
        <dgm:presLayoutVars>
          <dgm:dir/>
          <dgm:animLvl val="lvl"/>
          <dgm:resizeHandles val="exact"/>
        </dgm:presLayoutVars>
      </dgm:prSet>
      <dgm:spPr/>
    </dgm:pt>
    <dgm:pt modelId="{3910B519-9BA7-4FCD-A687-7B4B43616B1A}" type="pres">
      <dgm:prSet presAssocID="{9A21178D-AC88-4098-B957-D2C4B1CF1022}" presName="composite" presStyleCnt="0"/>
      <dgm:spPr/>
    </dgm:pt>
    <dgm:pt modelId="{B80D835A-96F3-41BD-A647-A0E109BF461D}" type="pres">
      <dgm:prSet presAssocID="{9A21178D-AC88-4098-B957-D2C4B1CF102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C8276B4-E89B-45EC-B5B4-F960062ADAAF}" type="pres">
      <dgm:prSet presAssocID="{9A21178D-AC88-4098-B957-D2C4B1CF1022}" presName="parSh" presStyleLbl="node1" presStyleIdx="0" presStyleCnt="5" custLinFactNeighborX="4677" custLinFactNeighborY="-16396"/>
      <dgm:spPr/>
    </dgm:pt>
    <dgm:pt modelId="{CE6EE38A-A761-4C4A-9E5F-8F6272EE1785}" type="pres">
      <dgm:prSet presAssocID="{9A21178D-AC88-4098-B957-D2C4B1CF1022}" presName="desTx" presStyleLbl="fgAcc1" presStyleIdx="0" presStyleCnt="5" custScaleY="45421" custLinFactNeighborX="-6021" custLinFactNeighborY="-34903">
        <dgm:presLayoutVars>
          <dgm:bulletEnabled val="1"/>
        </dgm:presLayoutVars>
      </dgm:prSet>
      <dgm:spPr/>
    </dgm:pt>
    <dgm:pt modelId="{D88FD96F-2958-401F-A140-4B731EC13320}" type="pres">
      <dgm:prSet presAssocID="{BF3B6EAC-3A17-45FF-86E0-CC01BF1CB1C5}" presName="sibTrans" presStyleLbl="sibTrans2D1" presStyleIdx="0" presStyleCnt="4"/>
      <dgm:spPr/>
    </dgm:pt>
    <dgm:pt modelId="{6F530FAD-E11F-43F4-A442-AEF499D414E3}" type="pres">
      <dgm:prSet presAssocID="{BF3B6EAC-3A17-45FF-86E0-CC01BF1CB1C5}" presName="connTx" presStyleLbl="sibTrans2D1" presStyleIdx="0" presStyleCnt="4"/>
      <dgm:spPr/>
    </dgm:pt>
    <dgm:pt modelId="{861F9CF4-8DD6-4B92-B590-1FFC11CA1AFC}" type="pres">
      <dgm:prSet presAssocID="{5A7CC457-934B-459D-9617-D5E9DC96E7E2}" presName="composite" presStyleCnt="0"/>
      <dgm:spPr/>
    </dgm:pt>
    <dgm:pt modelId="{7E2B791A-2ABB-42B3-BA0F-60AE9912D2E0}" type="pres">
      <dgm:prSet presAssocID="{5A7CC457-934B-459D-9617-D5E9DC96E7E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9F1C0D2-183E-4CE5-A5B9-7C2F49FA8808}" type="pres">
      <dgm:prSet presAssocID="{5A7CC457-934B-459D-9617-D5E9DC96E7E2}" presName="parSh" presStyleLbl="node1" presStyleIdx="1" presStyleCnt="5" custLinFactNeighborY="-18841"/>
      <dgm:spPr/>
    </dgm:pt>
    <dgm:pt modelId="{DC616C18-5041-4F12-8D68-1BC3D6E8B964}" type="pres">
      <dgm:prSet presAssocID="{5A7CC457-934B-459D-9617-D5E9DC96E7E2}" presName="desTx" presStyleLbl="fgAcc1" presStyleIdx="1" presStyleCnt="5" custScaleX="94411" custScaleY="46877" custLinFactNeighborX="-1883" custLinFactNeighborY="-35267">
        <dgm:presLayoutVars>
          <dgm:bulletEnabled val="1"/>
        </dgm:presLayoutVars>
      </dgm:prSet>
      <dgm:spPr/>
    </dgm:pt>
    <dgm:pt modelId="{9A99B093-C033-4742-9696-22BAC75A4E9A}" type="pres">
      <dgm:prSet presAssocID="{5E64A422-9B40-47EC-92E6-356CBBE2DBF3}" presName="sibTrans" presStyleLbl="sibTrans2D1" presStyleIdx="1" presStyleCnt="4"/>
      <dgm:spPr/>
    </dgm:pt>
    <dgm:pt modelId="{E0E44624-CDB7-4D5B-9AB9-AC1CEF806F0B}" type="pres">
      <dgm:prSet presAssocID="{5E64A422-9B40-47EC-92E6-356CBBE2DBF3}" presName="connTx" presStyleLbl="sibTrans2D1" presStyleIdx="1" presStyleCnt="4"/>
      <dgm:spPr/>
    </dgm:pt>
    <dgm:pt modelId="{9533C26A-8593-4FA7-A678-77305934F0F1}" type="pres">
      <dgm:prSet presAssocID="{EF9078FB-C31D-417E-A5E3-67AFE5A4252A}" presName="composite" presStyleCnt="0"/>
      <dgm:spPr/>
    </dgm:pt>
    <dgm:pt modelId="{E363C0E2-9AA5-4DA5-9CCA-26E7682D19BB}" type="pres">
      <dgm:prSet presAssocID="{EF9078FB-C31D-417E-A5E3-67AFE5A4252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63096F-BBDD-4946-85A9-D40F6BB6CD1B}" type="pres">
      <dgm:prSet presAssocID="{EF9078FB-C31D-417E-A5E3-67AFE5A4252A}" presName="parSh" presStyleLbl="node1" presStyleIdx="2" presStyleCnt="5" custLinFactNeighborX="-636" custLinFactNeighborY="-5666"/>
      <dgm:spPr/>
    </dgm:pt>
    <dgm:pt modelId="{FD3F85A9-0726-46F7-9694-4615A8D509AD}" type="pres">
      <dgm:prSet presAssocID="{EF9078FB-C31D-417E-A5E3-67AFE5A4252A}" presName="desTx" presStyleLbl="fgAcc1" presStyleIdx="2" presStyleCnt="5" custScaleX="117649" custScaleY="60569" custLinFactNeighborX="3302" custLinFactNeighborY="-24562">
        <dgm:presLayoutVars>
          <dgm:bulletEnabled val="1"/>
        </dgm:presLayoutVars>
      </dgm:prSet>
      <dgm:spPr/>
    </dgm:pt>
    <dgm:pt modelId="{2612C595-4F82-4CB5-91FA-B9E1C1328B8F}" type="pres">
      <dgm:prSet presAssocID="{537B4242-097A-4722-BA4B-DF7A6B358ECD}" presName="sibTrans" presStyleLbl="sibTrans2D1" presStyleIdx="2" presStyleCnt="4"/>
      <dgm:spPr/>
    </dgm:pt>
    <dgm:pt modelId="{70485361-0B2C-42FF-858E-2FC73CB12082}" type="pres">
      <dgm:prSet presAssocID="{537B4242-097A-4722-BA4B-DF7A6B358ECD}" presName="connTx" presStyleLbl="sibTrans2D1" presStyleIdx="2" presStyleCnt="4"/>
      <dgm:spPr/>
    </dgm:pt>
    <dgm:pt modelId="{42B18C3E-6453-442A-8577-06D5173F583F}" type="pres">
      <dgm:prSet presAssocID="{346EE75A-E63C-42FB-8BAA-32D43D51C5DE}" presName="composite" presStyleCnt="0"/>
      <dgm:spPr/>
    </dgm:pt>
    <dgm:pt modelId="{5C711E87-EBEB-431C-BE58-74190E4DACAE}" type="pres">
      <dgm:prSet presAssocID="{346EE75A-E63C-42FB-8BAA-32D43D51C5DE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50C9775-5B15-441B-8828-1F893A0EF9AE}" type="pres">
      <dgm:prSet presAssocID="{346EE75A-E63C-42FB-8BAA-32D43D51C5DE}" presName="parSh" presStyleLbl="node1" presStyleIdx="3" presStyleCnt="5"/>
      <dgm:spPr/>
    </dgm:pt>
    <dgm:pt modelId="{8AD1995F-6F3F-468F-AA58-6A971E3DE13E}" type="pres">
      <dgm:prSet presAssocID="{346EE75A-E63C-42FB-8BAA-32D43D51C5DE}" presName="desTx" presStyleLbl="fgAcc1" presStyleIdx="3" presStyleCnt="5" custScaleX="111339" custScaleY="74546" custLinFactNeighborX="-641" custLinFactNeighborY="-13352">
        <dgm:presLayoutVars>
          <dgm:bulletEnabled val="1"/>
        </dgm:presLayoutVars>
      </dgm:prSet>
      <dgm:spPr/>
    </dgm:pt>
    <dgm:pt modelId="{9D177503-42B5-4264-9B51-2835404F9A9D}" type="pres">
      <dgm:prSet presAssocID="{9BC1B03A-2129-46E4-9E5F-BD54E7DF45E5}" presName="sibTrans" presStyleLbl="sibTrans2D1" presStyleIdx="3" presStyleCnt="4"/>
      <dgm:spPr/>
    </dgm:pt>
    <dgm:pt modelId="{FEDF0031-67BB-434C-AFB2-0DD44D12AE5C}" type="pres">
      <dgm:prSet presAssocID="{9BC1B03A-2129-46E4-9E5F-BD54E7DF45E5}" presName="connTx" presStyleLbl="sibTrans2D1" presStyleIdx="3" presStyleCnt="4"/>
      <dgm:spPr/>
    </dgm:pt>
    <dgm:pt modelId="{CCC6F2B6-1492-4A87-9E41-D313C75D7C75}" type="pres">
      <dgm:prSet presAssocID="{62266C16-57A0-44DD-90BF-E30762F24CD1}" presName="composite" presStyleCnt="0"/>
      <dgm:spPr/>
    </dgm:pt>
    <dgm:pt modelId="{D256854E-7D62-4051-80AC-9AC9EA334B28}" type="pres">
      <dgm:prSet presAssocID="{62266C16-57A0-44DD-90BF-E30762F24CD1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1082B3D-2794-4BEB-9983-E876BF7A4258}" type="pres">
      <dgm:prSet presAssocID="{62266C16-57A0-44DD-90BF-E30762F24CD1}" presName="parSh" presStyleLbl="node1" presStyleIdx="4" presStyleCnt="5" custLinFactNeighborX="639" custLinFactNeighborY="3366"/>
      <dgm:spPr/>
    </dgm:pt>
    <dgm:pt modelId="{AFB01717-DFC9-42B3-BF2D-B5767E52C782}" type="pres">
      <dgm:prSet presAssocID="{62266C16-57A0-44DD-90BF-E30762F24CD1}" presName="desTx" presStyleLbl="fgAcc1" presStyleIdx="4" presStyleCnt="5" custScaleX="102731" custScaleY="73320" custLinFactNeighborX="527" custLinFactNeighborY="-13045">
        <dgm:presLayoutVars>
          <dgm:bulletEnabled val="1"/>
        </dgm:presLayoutVars>
      </dgm:prSet>
      <dgm:spPr/>
    </dgm:pt>
  </dgm:ptLst>
  <dgm:cxnLst>
    <dgm:cxn modelId="{BF4EB800-FDB0-47B4-BE9E-A646498A46E3}" srcId="{75FCF811-E5CC-448B-8A1D-76CF11C6F0E7}" destId="{62266C16-57A0-44DD-90BF-E30762F24CD1}" srcOrd="4" destOrd="0" parTransId="{C12C4C60-F4CF-4E82-8B9A-237D9992B099}" sibTransId="{FE53A692-BCF1-48E5-AF1A-F5CF3F911555}"/>
    <dgm:cxn modelId="{ABCBDA03-1FDA-4999-8A64-BF4DA9282B64}" type="presOf" srcId="{75FCF811-E5CC-448B-8A1D-76CF11C6F0E7}" destId="{340603CD-7294-402D-8237-017F774EBDCF}" srcOrd="0" destOrd="0" presId="urn:microsoft.com/office/officeart/2005/8/layout/process3"/>
    <dgm:cxn modelId="{AD674C0C-A8D8-4663-8EC0-8F714D8FAF44}" type="presOf" srcId="{346EE75A-E63C-42FB-8BAA-32D43D51C5DE}" destId="{E50C9775-5B15-441B-8828-1F893A0EF9AE}" srcOrd="1" destOrd="0" presId="urn:microsoft.com/office/officeart/2005/8/layout/process3"/>
    <dgm:cxn modelId="{BD805516-D37B-414C-B6EF-12E700B16BB8}" type="presOf" srcId="{62266C16-57A0-44DD-90BF-E30762F24CD1}" destId="{D256854E-7D62-4051-80AC-9AC9EA334B28}" srcOrd="0" destOrd="0" presId="urn:microsoft.com/office/officeart/2005/8/layout/process3"/>
    <dgm:cxn modelId="{A776031E-B06F-4058-BFE3-81C75D0C31B6}" srcId="{EF9078FB-C31D-417E-A5E3-67AFE5A4252A}" destId="{C1ED88BF-9F86-4464-A897-D44AE2BA28A8}" srcOrd="0" destOrd="0" parTransId="{6D782ADD-3F4A-4B75-8DC2-49485A57F86D}" sibTransId="{980C0857-9FD7-4EA1-83EC-8F4A772CED4C}"/>
    <dgm:cxn modelId="{8D0D5C20-94C0-4916-B914-9DA67010E239}" srcId="{62266C16-57A0-44DD-90BF-E30762F24CD1}" destId="{DAA426B2-C894-42F0-A86A-A1D611FD9382}" srcOrd="1" destOrd="0" parTransId="{C63CF70D-2D33-41CA-860A-0AC1FD5E66A4}" sibTransId="{E7B60342-27D7-43BB-B2C8-540F8BEE4226}"/>
    <dgm:cxn modelId="{229A7D27-5782-4E29-AA98-53A24BFA764F}" type="presOf" srcId="{DAA426B2-C894-42F0-A86A-A1D611FD9382}" destId="{AFB01717-DFC9-42B3-BF2D-B5767E52C782}" srcOrd="0" destOrd="1" presId="urn:microsoft.com/office/officeart/2005/8/layout/process3"/>
    <dgm:cxn modelId="{C786CD28-538B-466D-8496-F47F02D3913B}" type="presOf" srcId="{537B4242-097A-4722-BA4B-DF7A6B358ECD}" destId="{2612C595-4F82-4CB5-91FA-B9E1C1328B8F}" srcOrd="0" destOrd="0" presId="urn:microsoft.com/office/officeart/2005/8/layout/process3"/>
    <dgm:cxn modelId="{CDC40129-658E-4C80-A530-5CD9A684F431}" type="presOf" srcId="{BFEFC78C-409D-414E-AA01-ABB86C11B865}" destId="{8AD1995F-6F3F-468F-AA58-6A971E3DE13E}" srcOrd="0" destOrd="0" presId="urn:microsoft.com/office/officeart/2005/8/layout/process3"/>
    <dgm:cxn modelId="{EADE2C29-FFE8-4200-B20D-592E5B22DA83}" type="presOf" srcId="{BF3B6EAC-3A17-45FF-86E0-CC01BF1CB1C5}" destId="{6F530FAD-E11F-43F4-A442-AEF499D414E3}" srcOrd="1" destOrd="0" presId="urn:microsoft.com/office/officeart/2005/8/layout/process3"/>
    <dgm:cxn modelId="{FF75792A-1A65-48B3-A8BC-515EEC3973E8}" type="presOf" srcId="{6D09E750-06B3-47E2-B59A-C668282FBFE3}" destId="{CE6EE38A-A761-4C4A-9E5F-8F6272EE1785}" srcOrd="0" destOrd="0" presId="urn:microsoft.com/office/officeart/2005/8/layout/process3"/>
    <dgm:cxn modelId="{DE8FC82A-9342-431C-AA18-84720D5E01B1}" srcId="{5A7CC457-934B-459D-9617-D5E9DC96E7E2}" destId="{E8D3425C-BA2B-4C0C-9ACB-6BF80D58B0A9}" srcOrd="0" destOrd="0" parTransId="{8D2C4153-3735-47DB-8A38-89AD1A85C7C5}" sibTransId="{BD8EC204-C178-4C92-99EE-4F010615ED2E}"/>
    <dgm:cxn modelId="{CE315F30-1ED6-42BD-A97F-5A151436878D}" srcId="{9A21178D-AC88-4098-B957-D2C4B1CF1022}" destId="{6D09E750-06B3-47E2-B59A-C668282FBFE3}" srcOrd="0" destOrd="0" parTransId="{F39B27AC-4340-42FE-9500-811525A239A1}" sibTransId="{E3492DD2-1BA6-49FF-9D14-0038400BF69C}"/>
    <dgm:cxn modelId="{CB1AEE31-183D-4CD5-809D-526C3758A130}" srcId="{346EE75A-E63C-42FB-8BAA-32D43D51C5DE}" destId="{BFEFC78C-409D-414E-AA01-ABB86C11B865}" srcOrd="0" destOrd="0" parTransId="{04F21F95-0221-428C-B06B-8B973A6B593B}" sibTransId="{AA78B30D-7C37-4D53-83C5-616457C212B1}"/>
    <dgm:cxn modelId="{183E2B32-4688-4D8F-9CF5-8F1FE06C4D6B}" type="presOf" srcId="{0484376F-7657-423A-B560-BD1CA7483298}" destId="{FD3F85A9-0726-46F7-9694-4615A8D509AD}" srcOrd="0" destOrd="2" presId="urn:microsoft.com/office/officeart/2005/8/layout/process3"/>
    <dgm:cxn modelId="{ACFC2C38-0351-43BB-B428-B1BCEA4FCF87}" srcId="{75FCF811-E5CC-448B-8A1D-76CF11C6F0E7}" destId="{EF9078FB-C31D-417E-A5E3-67AFE5A4252A}" srcOrd="2" destOrd="0" parTransId="{74BFEA63-F381-4B46-80DB-901D39D74CB9}" sibTransId="{537B4242-097A-4722-BA4B-DF7A6B358ECD}"/>
    <dgm:cxn modelId="{1E883D3B-8447-44A1-8A9C-53CC2358D09A}" srcId="{EF9078FB-C31D-417E-A5E3-67AFE5A4252A}" destId="{3094F5B2-0311-4C43-A262-C45F1CF54076}" srcOrd="1" destOrd="0" parTransId="{0DE7373D-3D5E-4372-9E24-38158FEE7473}" sibTransId="{3D885F5D-69E0-49D5-8F39-98FB5BFBDDF0}"/>
    <dgm:cxn modelId="{F07A913F-CEB9-4E33-A718-3C978C3FA8A1}" type="presOf" srcId="{C1ED88BF-9F86-4464-A897-D44AE2BA28A8}" destId="{FD3F85A9-0726-46F7-9694-4615A8D509AD}" srcOrd="0" destOrd="0" presId="urn:microsoft.com/office/officeart/2005/8/layout/process3"/>
    <dgm:cxn modelId="{757B375D-F25A-4EEA-8D1C-61E17D7CBD89}" srcId="{75FCF811-E5CC-448B-8A1D-76CF11C6F0E7}" destId="{9A21178D-AC88-4098-B957-D2C4B1CF1022}" srcOrd="0" destOrd="0" parTransId="{458ED8C3-846A-4B72-86A6-89B134D57B7D}" sibTransId="{BF3B6EAC-3A17-45FF-86E0-CC01BF1CB1C5}"/>
    <dgm:cxn modelId="{BD26A45D-BF50-4DED-8E20-41497C25F5CC}" type="presOf" srcId="{EF9078FB-C31D-417E-A5E3-67AFE5A4252A}" destId="{E363C0E2-9AA5-4DA5-9CCA-26E7682D19BB}" srcOrd="0" destOrd="0" presId="urn:microsoft.com/office/officeart/2005/8/layout/process3"/>
    <dgm:cxn modelId="{6E3EC862-5E4A-4390-B557-F00B62EC79A0}" srcId="{EF9078FB-C31D-417E-A5E3-67AFE5A4252A}" destId="{0484376F-7657-423A-B560-BD1CA7483298}" srcOrd="2" destOrd="0" parTransId="{8D23A5E4-59FD-4FB0-A5B4-7BF1673DE862}" sibTransId="{490C124E-3018-46FC-8752-902E3DAD4D51}"/>
    <dgm:cxn modelId="{3C9DF664-7A00-438E-B203-CD1D76245529}" srcId="{346EE75A-E63C-42FB-8BAA-32D43D51C5DE}" destId="{714DBBD1-610E-4CD6-9EA2-EA70174391FF}" srcOrd="2" destOrd="0" parTransId="{0D48863E-0158-4CB1-8DE4-AD77AF5DC8CB}" sibTransId="{0F7E823B-0898-4B9C-B0D5-527CE455325A}"/>
    <dgm:cxn modelId="{BEFD604B-37C7-443E-8838-D10B572F77B5}" type="presOf" srcId="{9A21178D-AC88-4098-B957-D2C4B1CF1022}" destId="{9C8276B4-E89B-45EC-B5B4-F960062ADAAF}" srcOrd="1" destOrd="0" presId="urn:microsoft.com/office/officeart/2005/8/layout/process3"/>
    <dgm:cxn modelId="{4B34894F-3013-41DA-8450-203FA98ED5D5}" srcId="{75FCF811-E5CC-448B-8A1D-76CF11C6F0E7}" destId="{5A7CC457-934B-459D-9617-D5E9DC96E7E2}" srcOrd="1" destOrd="0" parTransId="{888012AE-0BCA-4CA7-8721-555F25BA86DB}" sibTransId="{5E64A422-9B40-47EC-92E6-356CBBE2DBF3}"/>
    <dgm:cxn modelId="{F5AE7872-3996-4D0C-AF94-5589D84395EF}" type="presOf" srcId="{714DBBD1-610E-4CD6-9EA2-EA70174391FF}" destId="{8AD1995F-6F3F-468F-AA58-6A971E3DE13E}" srcOrd="0" destOrd="2" presId="urn:microsoft.com/office/officeart/2005/8/layout/process3"/>
    <dgm:cxn modelId="{DC435C82-E729-49F3-A960-178737E8FD68}" type="presOf" srcId="{3094F5B2-0311-4C43-A262-C45F1CF54076}" destId="{FD3F85A9-0726-46F7-9694-4615A8D509AD}" srcOrd="0" destOrd="1" presId="urn:microsoft.com/office/officeart/2005/8/layout/process3"/>
    <dgm:cxn modelId="{C4ECD390-BB06-497A-ADEF-DE1758A4245B}" type="presOf" srcId="{BF3B6EAC-3A17-45FF-86E0-CC01BF1CB1C5}" destId="{D88FD96F-2958-401F-A140-4B731EC13320}" srcOrd="0" destOrd="0" presId="urn:microsoft.com/office/officeart/2005/8/layout/process3"/>
    <dgm:cxn modelId="{14F87492-4CB3-4D2D-8027-6E4007DD7F9F}" type="presOf" srcId="{E8D3425C-BA2B-4C0C-9ACB-6BF80D58B0A9}" destId="{DC616C18-5041-4F12-8D68-1BC3D6E8B964}" srcOrd="0" destOrd="0" presId="urn:microsoft.com/office/officeart/2005/8/layout/process3"/>
    <dgm:cxn modelId="{FB6896AD-EA3D-4925-94E2-0BEC45E997BE}" type="presOf" srcId="{346EE75A-E63C-42FB-8BAA-32D43D51C5DE}" destId="{5C711E87-EBEB-431C-BE58-74190E4DACAE}" srcOrd="0" destOrd="0" presId="urn:microsoft.com/office/officeart/2005/8/layout/process3"/>
    <dgm:cxn modelId="{401F92AE-47EF-449B-A1D0-E45416DB88A4}" type="presOf" srcId="{9A21178D-AC88-4098-B957-D2C4B1CF1022}" destId="{B80D835A-96F3-41BD-A647-A0E109BF461D}" srcOrd="0" destOrd="0" presId="urn:microsoft.com/office/officeart/2005/8/layout/process3"/>
    <dgm:cxn modelId="{DE7661AF-7B16-43E3-8109-7C68D894BDCA}" type="presOf" srcId="{B27692D0-8A89-45D3-ACAC-BFFA142B9731}" destId="{AFB01717-DFC9-42B3-BF2D-B5767E52C782}" srcOrd="0" destOrd="0" presId="urn:microsoft.com/office/officeart/2005/8/layout/process3"/>
    <dgm:cxn modelId="{C193A7B7-2660-4BAC-B1F3-6C774D6BD0D1}" type="presOf" srcId="{5A7CC457-934B-459D-9617-D5E9DC96E7E2}" destId="{E9F1C0D2-183E-4CE5-A5B9-7C2F49FA8808}" srcOrd="1" destOrd="0" presId="urn:microsoft.com/office/officeart/2005/8/layout/process3"/>
    <dgm:cxn modelId="{3CEEBABA-CD60-4A99-8626-79E543BC2CFA}" type="presOf" srcId="{5A7CC457-934B-459D-9617-D5E9DC96E7E2}" destId="{7E2B791A-2ABB-42B3-BA0F-60AE9912D2E0}" srcOrd="0" destOrd="0" presId="urn:microsoft.com/office/officeart/2005/8/layout/process3"/>
    <dgm:cxn modelId="{5F0807BC-8709-4FCB-B255-DD3889EBF1B8}" type="presOf" srcId="{5E64A422-9B40-47EC-92E6-356CBBE2DBF3}" destId="{9A99B093-C033-4742-9696-22BAC75A4E9A}" srcOrd="0" destOrd="0" presId="urn:microsoft.com/office/officeart/2005/8/layout/process3"/>
    <dgm:cxn modelId="{CF7078C7-C29B-4211-ACBC-7C519B8C6A6E}" type="presOf" srcId="{537B4242-097A-4722-BA4B-DF7A6B358ECD}" destId="{70485361-0B2C-42FF-858E-2FC73CB12082}" srcOrd="1" destOrd="0" presId="urn:microsoft.com/office/officeart/2005/8/layout/process3"/>
    <dgm:cxn modelId="{8DE81FCB-FE31-4056-BD9B-902DB54AF694}" type="presOf" srcId="{62266C16-57A0-44DD-90BF-E30762F24CD1}" destId="{B1082B3D-2794-4BEB-9983-E876BF7A4258}" srcOrd="1" destOrd="0" presId="urn:microsoft.com/office/officeart/2005/8/layout/process3"/>
    <dgm:cxn modelId="{8F3132CB-8253-4A18-9808-AA5F84A4AE6C}" type="presOf" srcId="{EF9078FB-C31D-417E-A5E3-67AFE5A4252A}" destId="{D863096F-BBDD-4946-85A9-D40F6BB6CD1B}" srcOrd="1" destOrd="0" presId="urn:microsoft.com/office/officeart/2005/8/layout/process3"/>
    <dgm:cxn modelId="{786933D1-2E89-4E9E-901B-23E6F938EA2E}" type="presOf" srcId="{5E64A422-9B40-47EC-92E6-356CBBE2DBF3}" destId="{E0E44624-CDB7-4D5B-9AB9-AC1CEF806F0B}" srcOrd="1" destOrd="0" presId="urn:microsoft.com/office/officeart/2005/8/layout/process3"/>
    <dgm:cxn modelId="{98DB09D7-8344-47D2-BCA5-916B7B7AC0D2}" srcId="{62266C16-57A0-44DD-90BF-E30762F24CD1}" destId="{B27692D0-8A89-45D3-ACAC-BFFA142B9731}" srcOrd="0" destOrd="0" parTransId="{3D49A824-4465-43B9-A017-3C8CBBC08A1D}" sibTransId="{FA95530E-7A16-47B0-8CDD-6458568886C9}"/>
    <dgm:cxn modelId="{116AF2DF-DFCF-4B53-8764-31B3A4C4E40D}" srcId="{75FCF811-E5CC-448B-8A1D-76CF11C6F0E7}" destId="{346EE75A-E63C-42FB-8BAA-32D43D51C5DE}" srcOrd="3" destOrd="0" parTransId="{C33A45C1-DBAC-40D1-95F0-EBB0E1D3DDD4}" sibTransId="{9BC1B03A-2129-46E4-9E5F-BD54E7DF45E5}"/>
    <dgm:cxn modelId="{4164F1E4-A540-4420-B870-B7D1CA084AE8}" type="presOf" srcId="{9BC1B03A-2129-46E4-9E5F-BD54E7DF45E5}" destId="{9D177503-42B5-4264-9B51-2835404F9A9D}" srcOrd="0" destOrd="0" presId="urn:microsoft.com/office/officeart/2005/8/layout/process3"/>
    <dgm:cxn modelId="{250A21E6-6DB2-485D-998C-51CC57FA224F}" type="presOf" srcId="{9BC1B03A-2129-46E4-9E5F-BD54E7DF45E5}" destId="{FEDF0031-67BB-434C-AFB2-0DD44D12AE5C}" srcOrd="1" destOrd="0" presId="urn:microsoft.com/office/officeart/2005/8/layout/process3"/>
    <dgm:cxn modelId="{0E1138EA-3BC7-456B-828A-6137C7C17E66}" srcId="{346EE75A-E63C-42FB-8BAA-32D43D51C5DE}" destId="{19A41FF4-F217-46D9-ACA9-04A818F851D9}" srcOrd="1" destOrd="0" parTransId="{6165EEEA-905D-4001-8EDB-ED1D08472F5B}" sibTransId="{881964C7-78D1-43B3-BEF8-1A7422CB1F6B}"/>
    <dgm:cxn modelId="{846F16EC-4207-491D-A0B2-81E85622300E}" type="presOf" srcId="{19A41FF4-F217-46D9-ACA9-04A818F851D9}" destId="{8AD1995F-6F3F-468F-AA58-6A971E3DE13E}" srcOrd="0" destOrd="1" presId="urn:microsoft.com/office/officeart/2005/8/layout/process3"/>
    <dgm:cxn modelId="{7E6EF640-B542-4402-8E9B-7D1E1E4A0721}" type="presParOf" srcId="{340603CD-7294-402D-8237-017F774EBDCF}" destId="{3910B519-9BA7-4FCD-A687-7B4B43616B1A}" srcOrd="0" destOrd="0" presId="urn:microsoft.com/office/officeart/2005/8/layout/process3"/>
    <dgm:cxn modelId="{95401714-D63B-4128-8D85-C1C63E67B843}" type="presParOf" srcId="{3910B519-9BA7-4FCD-A687-7B4B43616B1A}" destId="{B80D835A-96F3-41BD-A647-A0E109BF461D}" srcOrd="0" destOrd="0" presId="urn:microsoft.com/office/officeart/2005/8/layout/process3"/>
    <dgm:cxn modelId="{1C19DFA7-5D64-4574-B3E5-E3DDA29925CF}" type="presParOf" srcId="{3910B519-9BA7-4FCD-A687-7B4B43616B1A}" destId="{9C8276B4-E89B-45EC-B5B4-F960062ADAAF}" srcOrd="1" destOrd="0" presId="urn:microsoft.com/office/officeart/2005/8/layout/process3"/>
    <dgm:cxn modelId="{233A0E67-A98A-4026-BDEE-1C58F5577264}" type="presParOf" srcId="{3910B519-9BA7-4FCD-A687-7B4B43616B1A}" destId="{CE6EE38A-A761-4C4A-9E5F-8F6272EE1785}" srcOrd="2" destOrd="0" presId="urn:microsoft.com/office/officeart/2005/8/layout/process3"/>
    <dgm:cxn modelId="{35E7BC5A-7EF1-425C-BC0E-96D1D02E1A24}" type="presParOf" srcId="{340603CD-7294-402D-8237-017F774EBDCF}" destId="{D88FD96F-2958-401F-A140-4B731EC13320}" srcOrd="1" destOrd="0" presId="urn:microsoft.com/office/officeart/2005/8/layout/process3"/>
    <dgm:cxn modelId="{E76D9259-E836-43DE-BF76-4742744417DB}" type="presParOf" srcId="{D88FD96F-2958-401F-A140-4B731EC13320}" destId="{6F530FAD-E11F-43F4-A442-AEF499D414E3}" srcOrd="0" destOrd="0" presId="urn:microsoft.com/office/officeart/2005/8/layout/process3"/>
    <dgm:cxn modelId="{F0487B45-23A3-4286-B3A6-5F89F4323822}" type="presParOf" srcId="{340603CD-7294-402D-8237-017F774EBDCF}" destId="{861F9CF4-8DD6-4B92-B590-1FFC11CA1AFC}" srcOrd="2" destOrd="0" presId="urn:microsoft.com/office/officeart/2005/8/layout/process3"/>
    <dgm:cxn modelId="{63DBAE8D-FF16-4607-B142-713FF0399BBD}" type="presParOf" srcId="{861F9CF4-8DD6-4B92-B590-1FFC11CA1AFC}" destId="{7E2B791A-2ABB-42B3-BA0F-60AE9912D2E0}" srcOrd="0" destOrd="0" presId="urn:microsoft.com/office/officeart/2005/8/layout/process3"/>
    <dgm:cxn modelId="{26A2E9FD-2A41-4C7A-BD50-FD3FCABE2AE0}" type="presParOf" srcId="{861F9CF4-8DD6-4B92-B590-1FFC11CA1AFC}" destId="{E9F1C0D2-183E-4CE5-A5B9-7C2F49FA8808}" srcOrd="1" destOrd="0" presId="urn:microsoft.com/office/officeart/2005/8/layout/process3"/>
    <dgm:cxn modelId="{84C3D714-9AA4-422D-8E2D-E62BEACD1423}" type="presParOf" srcId="{861F9CF4-8DD6-4B92-B590-1FFC11CA1AFC}" destId="{DC616C18-5041-4F12-8D68-1BC3D6E8B964}" srcOrd="2" destOrd="0" presId="urn:microsoft.com/office/officeart/2005/8/layout/process3"/>
    <dgm:cxn modelId="{84614E69-1C9B-42D5-83B9-365E4CEF7084}" type="presParOf" srcId="{340603CD-7294-402D-8237-017F774EBDCF}" destId="{9A99B093-C033-4742-9696-22BAC75A4E9A}" srcOrd="3" destOrd="0" presId="urn:microsoft.com/office/officeart/2005/8/layout/process3"/>
    <dgm:cxn modelId="{03640581-1CF4-4D2C-AAA9-94190B2D468F}" type="presParOf" srcId="{9A99B093-C033-4742-9696-22BAC75A4E9A}" destId="{E0E44624-CDB7-4D5B-9AB9-AC1CEF806F0B}" srcOrd="0" destOrd="0" presId="urn:microsoft.com/office/officeart/2005/8/layout/process3"/>
    <dgm:cxn modelId="{D48C53A4-7914-4259-AB0C-CC745D3D8F73}" type="presParOf" srcId="{340603CD-7294-402D-8237-017F774EBDCF}" destId="{9533C26A-8593-4FA7-A678-77305934F0F1}" srcOrd="4" destOrd="0" presId="urn:microsoft.com/office/officeart/2005/8/layout/process3"/>
    <dgm:cxn modelId="{5ABFC378-BA59-4C2F-A614-EB07C8713086}" type="presParOf" srcId="{9533C26A-8593-4FA7-A678-77305934F0F1}" destId="{E363C0E2-9AA5-4DA5-9CCA-26E7682D19BB}" srcOrd="0" destOrd="0" presId="urn:microsoft.com/office/officeart/2005/8/layout/process3"/>
    <dgm:cxn modelId="{6D254F68-5584-40D4-8478-22BA25D35F42}" type="presParOf" srcId="{9533C26A-8593-4FA7-A678-77305934F0F1}" destId="{D863096F-BBDD-4946-85A9-D40F6BB6CD1B}" srcOrd="1" destOrd="0" presId="urn:microsoft.com/office/officeart/2005/8/layout/process3"/>
    <dgm:cxn modelId="{7409CBAF-4E92-4468-B994-D0111A8E9E19}" type="presParOf" srcId="{9533C26A-8593-4FA7-A678-77305934F0F1}" destId="{FD3F85A9-0726-46F7-9694-4615A8D509AD}" srcOrd="2" destOrd="0" presId="urn:microsoft.com/office/officeart/2005/8/layout/process3"/>
    <dgm:cxn modelId="{EF9949F6-A2CD-4DC1-AF9C-F87CF8EC3AD6}" type="presParOf" srcId="{340603CD-7294-402D-8237-017F774EBDCF}" destId="{2612C595-4F82-4CB5-91FA-B9E1C1328B8F}" srcOrd="5" destOrd="0" presId="urn:microsoft.com/office/officeart/2005/8/layout/process3"/>
    <dgm:cxn modelId="{2DB70C19-8545-405A-A8E9-123FA46F68C0}" type="presParOf" srcId="{2612C595-4F82-4CB5-91FA-B9E1C1328B8F}" destId="{70485361-0B2C-42FF-858E-2FC73CB12082}" srcOrd="0" destOrd="0" presId="urn:microsoft.com/office/officeart/2005/8/layout/process3"/>
    <dgm:cxn modelId="{3C5D2D91-8068-49D2-B38E-77CCA4B36BFD}" type="presParOf" srcId="{340603CD-7294-402D-8237-017F774EBDCF}" destId="{42B18C3E-6453-442A-8577-06D5173F583F}" srcOrd="6" destOrd="0" presId="urn:microsoft.com/office/officeart/2005/8/layout/process3"/>
    <dgm:cxn modelId="{DCCED79F-0D3F-4203-90FF-B6FD93D632ED}" type="presParOf" srcId="{42B18C3E-6453-442A-8577-06D5173F583F}" destId="{5C711E87-EBEB-431C-BE58-74190E4DACAE}" srcOrd="0" destOrd="0" presId="urn:microsoft.com/office/officeart/2005/8/layout/process3"/>
    <dgm:cxn modelId="{69C75CE5-35D1-40BE-A948-6C7168BDACA1}" type="presParOf" srcId="{42B18C3E-6453-442A-8577-06D5173F583F}" destId="{E50C9775-5B15-441B-8828-1F893A0EF9AE}" srcOrd="1" destOrd="0" presId="urn:microsoft.com/office/officeart/2005/8/layout/process3"/>
    <dgm:cxn modelId="{A982B619-3ABB-4188-B8BD-28BFF326391C}" type="presParOf" srcId="{42B18C3E-6453-442A-8577-06D5173F583F}" destId="{8AD1995F-6F3F-468F-AA58-6A971E3DE13E}" srcOrd="2" destOrd="0" presId="urn:microsoft.com/office/officeart/2005/8/layout/process3"/>
    <dgm:cxn modelId="{CCDD2113-A88D-4A15-859D-91DA28BC5C07}" type="presParOf" srcId="{340603CD-7294-402D-8237-017F774EBDCF}" destId="{9D177503-42B5-4264-9B51-2835404F9A9D}" srcOrd="7" destOrd="0" presId="urn:microsoft.com/office/officeart/2005/8/layout/process3"/>
    <dgm:cxn modelId="{7E23308D-A9C1-4F7F-B3A1-073F08F7654D}" type="presParOf" srcId="{9D177503-42B5-4264-9B51-2835404F9A9D}" destId="{FEDF0031-67BB-434C-AFB2-0DD44D12AE5C}" srcOrd="0" destOrd="0" presId="urn:microsoft.com/office/officeart/2005/8/layout/process3"/>
    <dgm:cxn modelId="{2DCBF838-0B42-425E-8D16-0979839684CD}" type="presParOf" srcId="{340603CD-7294-402D-8237-017F774EBDCF}" destId="{CCC6F2B6-1492-4A87-9E41-D313C75D7C75}" srcOrd="8" destOrd="0" presId="urn:microsoft.com/office/officeart/2005/8/layout/process3"/>
    <dgm:cxn modelId="{790FCD8E-D174-4CE6-BA1B-B3050C775D36}" type="presParOf" srcId="{CCC6F2B6-1492-4A87-9E41-D313C75D7C75}" destId="{D256854E-7D62-4051-80AC-9AC9EA334B28}" srcOrd="0" destOrd="0" presId="urn:microsoft.com/office/officeart/2005/8/layout/process3"/>
    <dgm:cxn modelId="{7712734F-364F-4106-ABDD-2E7421B6B9F2}" type="presParOf" srcId="{CCC6F2B6-1492-4A87-9E41-D313C75D7C75}" destId="{B1082B3D-2794-4BEB-9983-E876BF7A4258}" srcOrd="1" destOrd="0" presId="urn:microsoft.com/office/officeart/2005/8/layout/process3"/>
    <dgm:cxn modelId="{730BE277-4C49-49C2-820F-DBC80B8C42FB}" type="presParOf" srcId="{CCC6F2B6-1492-4A87-9E41-D313C75D7C75}" destId="{AFB01717-DFC9-42B3-BF2D-B5767E52C78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CF811-E5CC-448B-8A1D-76CF11C6F0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1E64AECA-0F00-4E4F-997F-019E929EE783}">
      <dgm:prSet phldrT="[Texto]"/>
      <dgm:spPr/>
      <dgm:t>
        <a:bodyPr/>
        <a:lstStyle/>
        <a:p>
          <a:r>
            <a:rPr lang="de-DE" dirty="0"/>
            <a:t>12. September 2021</a:t>
          </a:r>
        </a:p>
      </dgm:t>
    </dgm:pt>
    <dgm:pt modelId="{5BADA7C0-F36E-48B0-9692-7ED00EA74347}" type="parTrans" cxnId="{17D4973A-32B4-4116-B9E6-E8A13E4498BA}">
      <dgm:prSet/>
      <dgm:spPr/>
      <dgm:t>
        <a:bodyPr/>
        <a:lstStyle/>
        <a:p>
          <a:endParaRPr lang="de-DE"/>
        </a:p>
      </dgm:t>
    </dgm:pt>
    <dgm:pt modelId="{D96CEA08-AD2E-4189-A8EA-A4DBC841CF9C}" type="sibTrans" cxnId="{17D4973A-32B4-4116-B9E6-E8A13E4498BA}">
      <dgm:prSet/>
      <dgm:spPr/>
      <dgm:t>
        <a:bodyPr/>
        <a:lstStyle/>
        <a:p>
          <a:endParaRPr lang="de-DE"/>
        </a:p>
      </dgm:t>
    </dgm:pt>
    <dgm:pt modelId="{E03D556B-4C85-4195-818F-741D1AD0BDCB}">
      <dgm:prSet phldrT="[Texto]"/>
      <dgm:spPr/>
      <dgm:t>
        <a:bodyPr/>
        <a:lstStyle/>
        <a:p>
          <a:r>
            <a:rPr lang="de-DE" dirty="0"/>
            <a:t>15. September 2021</a:t>
          </a:r>
        </a:p>
      </dgm:t>
    </dgm:pt>
    <dgm:pt modelId="{21F39E1F-2CFB-4DEE-BE15-E8D06C6D23B5}" type="parTrans" cxnId="{577DA109-64E1-4546-B0EC-D9F7CA6D585C}">
      <dgm:prSet/>
      <dgm:spPr/>
      <dgm:t>
        <a:bodyPr/>
        <a:lstStyle/>
        <a:p>
          <a:endParaRPr lang="de-DE"/>
        </a:p>
      </dgm:t>
    </dgm:pt>
    <dgm:pt modelId="{123ABBA2-436D-4612-BB0E-BE6B40F444F8}" type="sibTrans" cxnId="{577DA109-64E1-4546-B0EC-D9F7CA6D585C}">
      <dgm:prSet/>
      <dgm:spPr/>
      <dgm:t>
        <a:bodyPr/>
        <a:lstStyle/>
        <a:p>
          <a:endParaRPr lang="de-DE"/>
        </a:p>
      </dgm:t>
    </dgm:pt>
    <dgm:pt modelId="{EF9078FB-C31D-417E-A5E3-67AFE5A4252A}">
      <dgm:prSet phldrT="[Texto]"/>
      <dgm:spPr/>
      <dgm:t>
        <a:bodyPr/>
        <a:lstStyle/>
        <a:p>
          <a:r>
            <a:rPr lang="de-DE" dirty="0"/>
            <a:t>22. September</a:t>
          </a:r>
        </a:p>
      </dgm:t>
    </dgm:pt>
    <dgm:pt modelId="{74BFEA63-F381-4B46-80DB-901D39D74CB9}" type="parTrans" cxnId="{ACFC2C38-0351-43BB-B428-B1BCEA4FCF87}">
      <dgm:prSet/>
      <dgm:spPr/>
      <dgm:t>
        <a:bodyPr/>
        <a:lstStyle/>
        <a:p>
          <a:endParaRPr lang="de-DE"/>
        </a:p>
      </dgm:t>
    </dgm:pt>
    <dgm:pt modelId="{537B4242-097A-4722-BA4B-DF7A6B358ECD}" type="sibTrans" cxnId="{ACFC2C38-0351-43BB-B428-B1BCEA4FCF87}">
      <dgm:prSet/>
      <dgm:spPr/>
      <dgm:t>
        <a:bodyPr/>
        <a:lstStyle/>
        <a:p>
          <a:endParaRPr lang="de-DE"/>
        </a:p>
      </dgm:t>
    </dgm:pt>
    <dgm:pt modelId="{62266C16-57A0-44DD-90BF-E30762F24CD1}">
      <dgm:prSet phldrT="[Texto]"/>
      <dgm:spPr/>
      <dgm:t>
        <a:bodyPr/>
        <a:lstStyle/>
        <a:p>
          <a:r>
            <a:rPr lang="de-DE" dirty="0"/>
            <a:t>23. September 2021</a:t>
          </a:r>
        </a:p>
      </dgm:t>
    </dgm:pt>
    <dgm:pt modelId="{C12C4C60-F4CF-4E82-8B9A-237D9992B099}" type="parTrans" cxnId="{BF4EB800-FDB0-47B4-BE9E-A646498A46E3}">
      <dgm:prSet/>
      <dgm:spPr/>
      <dgm:t>
        <a:bodyPr/>
        <a:lstStyle/>
        <a:p>
          <a:endParaRPr lang="de-DE"/>
        </a:p>
      </dgm:t>
    </dgm:pt>
    <dgm:pt modelId="{FE53A692-BCF1-48E5-AF1A-F5CF3F911555}" type="sibTrans" cxnId="{BF4EB800-FDB0-47B4-BE9E-A646498A46E3}">
      <dgm:prSet/>
      <dgm:spPr/>
      <dgm:t>
        <a:bodyPr/>
        <a:lstStyle/>
        <a:p>
          <a:endParaRPr lang="de-DE"/>
        </a:p>
      </dgm:t>
    </dgm:pt>
    <dgm:pt modelId="{9A21178D-AC88-4098-B957-D2C4B1CF1022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Rohfassung der schriftl. Arbeit</a:t>
          </a:r>
        </a:p>
      </dgm:t>
    </dgm:pt>
    <dgm:pt modelId="{458ED8C3-846A-4B72-86A6-89B134D57B7D}" type="parTrans" cxnId="{757B375D-F25A-4EEA-8D1C-61E17D7CBD89}">
      <dgm:prSet/>
      <dgm:spPr/>
      <dgm:t>
        <a:bodyPr/>
        <a:lstStyle/>
        <a:p>
          <a:endParaRPr lang="de-DE"/>
        </a:p>
      </dgm:t>
    </dgm:pt>
    <dgm:pt modelId="{BF3B6EAC-3A17-45FF-86E0-CC01BF1CB1C5}" type="sibTrans" cxnId="{757B375D-F25A-4EEA-8D1C-61E17D7CBD89}">
      <dgm:prSet/>
      <dgm:spPr/>
      <dgm:t>
        <a:bodyPr/>
        <a:lstStyle/>
        <a:p>
          <a:endParaRPr lang="de-DE"/>
        </a:p>
      </dgm:t>
    </dgm:pt>
    <dgm:pt modelId="{5A7CC457-934B-459D-9617-D5E9DC96E7E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Lektorat und Verbesserungen einarbeiten</a:t>
          </a:r>
        </a:p>
      </dgm:t>
    </dgm:pt>
    <dgm:pt modelId="{888012AE-0BCA-4CA7-8721-555F25BA86DB}" type="parTrans" cxnId="{4B34894F-3013-41DA-8450-203FA98ED5D5}">
      <dgm:prSet/>
      <dgm:spPr/>
      <dgm:t>
        <a:bodyPr/>
        <a:lstStyle/>
        <a:p>
          <a:endParaRPr lang="de-DE"/>
        </a:p>
      </dgm:t>
    </dgm:pt>
    <dgm:pt modelId="{5E64A422-9B40-47EC-92E6-356CBBE2DBF3}" type="sibTrans" cxnId="{4B34894F-3013-41DA-8450-203FA98ED5D5}">
      <dgm:prSet/>
      <dgm:spPr/>
      <dgm:t>
        <a:bodyPr/>
        <a:lstStyle/>
        <a:p>
          <a:endParaRPr lang="de-DE"/>
        </a:p>
      </dgm:t>
    </dgm:pt>
    <dgm:pt modelId="{BCA7C9D2-68C8-4179-9206-1F5978AE15A8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Drucken/Fertigen der Exemplare</a:t>
          </a:r>
        </a:p>
      </dgm:t>
    </dgm:pt>
    <dgm:pt modelId="{74E1A6DE-B437-4615-BABA-F42AFAA22239}" type="parTrans" cxnId="{B905F193-95AE-40EE-8233-1356F2C5D0AE}">
      <dgm:prSet/>
      <dgm:spPr/>
      <dgm:t>
        <a:bodyPr/>
        <a:lstStyle/>
        <a:p>
          <a:endParaRPr lang="de-DE"/>
        </a:p>
      </dgm:t>
    </dgm:pt>
    <dgm:pt modelId="{3CF945C7-E9CE-4857-BAE9-BDFFC8D83582}" type="sibTrans" cxnId="{B905F193-95AE-40EE-8233-1356F2C5D0AE}">
      <dgm:prSet/>
      <dgm:spPr/>
      <dgm:t>
        <a:bodyPr/>
        <a:lstStyle/>
        <a:p>
          <a:endParaRPr lang="de-DE"/>
        </a:p>
      </dgm:t>
    </dgm:pt>
    <dgm:pt modelId="{0ED5E2D3-8382-4961-ACD5-48D4FFF3F98D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Abgabe der Arbeit</a:t>
          </a:r>
        </a:p>
      </dgm:t>
    </dgm:pt>
    <dgm:pt modelId="{470ED222-E1E6-48D7-885B-FB0393FA4D87}" type="parTrans" cxnId="{6B74F356-6452-48C6-951E-CFC7D50F8A7C}">
      <dgm:prSet/>
      <dgm:spPr/>
      <dgm:t>
        <a:bodyPr/>
        <a:lstStyle/>
        <a:p>
          <a:endParaRPr lang="de-DE"/>
        </a:p>
      </dgm:t>
    </dgm:pt>
    <dgm:pt modelId="{9DD67618-E59E-472A-9081-0AE61866C5A1}" type="sibTrans" cxnId="{6B74F356-6452-48C6-951E-CFC7D50F8A7C}">
      <dgm:prSet/>
      <dgm:spPr/>
      <dgm:t>
        <a:bodyPr/>
        <a:lstStyle/>
        <a:p>
          <a:endParaRPr lang="de-DE"/>
        </a:p>
      </dgm:t>
    </dgm:pt>
    <dgm:pt modelId="{0BEAEBD2-0191-4674-90F0-D1FF72C29A9C}">
      <dgm:prSet phldrT="[Texto]"/>
      <dgm:spPr/>
      <dgm:t>
        <a:bodyPr/>
        <a:lstStyle/>
        <a:p>
          <a:pPr>
            <a:buNone/>
          </a:pPr>
          <a:r>
            <a:rPr lang="de-DE" dirty="0"/>
            <a:t>Mitte Oktober 2021</a:t>
          </a:r>
        </a:p>
      </dgm:t>
    </dgm:pt>
    <dgm:pt modelId="{77574455-AD8C-43C8-94C5-C55C51C542DB}" type="parTrans" cxnId="{BC410A6C-382E-4A30-A5A8-6C0204455EE7}">
      <dgm:prSet/>
      <dgm:spPr/>
      <dgm:t>
        <a:bodyPr/>
        <a:lstStyle/>
        <a:p>
          <a:endParaRPr lang="de-DE"/>
        </a:p>
      </dgm:t>
    </dgm:pt>
    <dgm:pt modelId="{BC70C909-6CA7-4B29-9970-A1CB8CC2DF04}" type="sibTrans" cxnId="{BC410A6C-382E-4A30-A5A8-6C0204455EE7}">
      <dgm:prSet/>
      <dgm:spPr/>
      <dgm:t>
        <a:bodyPr/>
        <a:lstStyle/>
        <a:p>
          <a:endParaRPr lang="de-DE"/>
        </a:p>
      </dgm:t>
    </dgm:pt>
    <dgm:pt modelId="{3DA1FA31-A5BA-41A4-A600-F88948F9BFE4}">
      <dgm:prSet phldrT="[Texto]"/>
      <dgm:spPr/>
      <dgm:t>
        <a:bodyPr/>
        <a:lstStyle/>
        <a:p>
          <a:pPr>
            <a:buSzPct val="90000"/>
            <a:buFont typeface="Wingdings" panose="05000000000000000000" pitchFamily="2" charset="2"/>
            <a:buChar char="ü"/>
          </a:pPr>
          <a:r>
            <a:rPr lang="de-DE" dirty="0"/>
            <a:t>Festlegen der Inhalte des Kolloquiums</a:t>
          </a:r>
        </a:p>
      </dgm:t>
    </dgm:pt>
    <dgm:pt modelId="{0E08A63F-1F08-4728-A590-F0432DFE9032}" type="parTrans" cxnId="{9812255D-6104-4EEC-B5AF-E6DF7A41887A}">
      <dgm:prSet/>
      <dgm:spPr/>
      <dgm:t>
        <a:bodyPr/>
        <a:lstStyle/>
        <a:p>
          <a:endParaRPr lang="de-DE"/>
        </a:p>
      </dgm:t>
    </dgm:pt>
    <dgm:pt modelId="{690B6750-08A7-4FB4-ABD8-7C7EE530C3E5}" type="sibTrans" cxnId="{9812255D-6104-4EEC-B5AF-E6DF7A41887A}">
      <dgm:prSet/>
      <dgm:spPr/>
      <dgm:t>
        <a:bodyPr/>
        <a:lstStyle/>
        <a:p>
          <a:endParaRPr lang="de-DE"/>
        </a:p>
      </dgm:t>
    </dgm:pt>
    <dgm:pt modelId="{0A294AD6-7047-4DFE-8BD0-78EDCA239377}">
      <dgm:prSet phldrT="[Texto]" custLinFactNeighborX="-7230" custLinFactNeighborY="-1019"/>
      <dgm:spPr/>
      <dgm:t>
        <a:bodyPr/>
        <a:lstStyle/>
        <a:p>
          <a:pPr>
            <a:buSzPct val="90000"/>
            <a:buFont typeface="Wingdings" panose="05000000000000000000" pitchFamily="2" charset="2"/>
            <a:buChar char="ü"/>
          </a:pPr>
          <a:r>
            <a:rPr lang="de-DE"/>
            <a:t>4. Termin mit Prüfer</a:t>
          </a:r>
          <a:endParaRPr lang="de-DE" dirty="0"/>
        </a:p>
      </dgm:t>
    </dgm:pt>
    <dgm:pt modelId="{24A12BEA-4B8C-415B-A3B2-673D9F8BC201}" type="parTrans" cxnId="{70C5729C-B42E-44DD-A680-91D682676AD1}">
      <dgm:prSet/>
      <dgm:spPr/>
      <dgm:t>
        <a:bodyPr/>
        <a:lstStyle/>
        <a:p>
          <a:endParaRPr lang="de-DE"/>
        </a:p>
      </dgm:t>
    </dgm:pt>
    <dgm:pt modelId="{6D5E75C4-CBF5-4834-BEBB-27714A318303}" type="sibTrans" cxnId="{70C5729C-B42E-44DD-A680-91D682676AD1}">
      <dgm:prSet/>
      <dgm:spPr/>
      <dgm:t>
        <a:bodyPr/>
        <a:lstStyle/>
        <a:p>
          <a:endParaRPr lang="de-DE"/>
        </a:p>
      </dgm:t>
    </dgm:pt>
    <dgm:pt modelId="{340603CD-7294-402D-8237-017F774EBDCF}" type="pres">
      <dgm:prSet presAssocID="{75FCF811-E5CC-448B-8A1D-76CF11C6F0E7}" presName="linearFlow" presStyleCnt="0">
        <dgm:presLayoutVars>
          <dgm:dir/>
          <dgm:animLvl val="lvl"/>
          <dgm:resizeHandles val="exact"/>
        </dgm:presLayoutVars>
      </dgm:prSet>
      <dgm:spPr/>
    </dgm:pt>
    <dgm:pt modelId="{CF29EA4B-EE34-46B5-B4BD-B9BD0DB9CD91}" type="pres">
      <dgm:prSet presAssocID="{1E64AECA-0F00-4E4F-997F-019E929EE783}" presName="composite" presStyleCnt="0"/>
      <dgm:spPr/>
    </dgm:pt>
    <dgm:pt modelId="{3F53CB32-2106-4454-AE70-83A064A71E83}" type="pres">
      <dgm:prSet presAssocID="{1E64AECA-0F00-4E4F-997F-019E929EE783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B4844E4-F41A-4CAA-B75C-8F729BF021D0}" type="pres">
      <dgm:prSet presAssocID="{1E64AECA-0F00-4E4F-997F-019E929EE783}" presName="parSh" presStyleLbl="node1" presStyleIdx="0" presStyleCnt="5" custLinFactNeighborX="11163" custLinFactNeighborY="-37690"/>
      <dgm:spPr/>
    </dgm:pt>
    <dgm:pt modelId="{5C72899B-EAA1-460E-98A2-2D77B1F7DE5A}" type="pres">
      <dgm:prSet presAssocID="{1E64AECA-0F00-4E4F-997F-019E929EE783}" presName="desTx" presStyleLbl="fgAcc1" presStyleIdx="0" presStyleCnt="5" custScaleY="51216" custLinFactNeighborX="-631" custLinFactNeighborY="-41281">
        <dgm:presLayoutVars>
          <dgm:bulletEnabled val="1"/>
        </dgm:presLayoutVars>
      </dgm:prSet>
      <dgm:spPr/>
    </dgm:pt>
    <dgm:pt modelId="{D974A36B-4FE7-4975-A06D-E5E693AF4145}" type="pres">
      <dgm:prSet presAssocID="{D96CEA08-AD2E-4189-A8EA-A4DBC841CF9C}" presName="sibTrans" presStyleLbl="sibTrans2D1" presStyleIdx="0" presStyleCnt="4"/>
      <dgm:spPr/>
    </dgm:pt>
    <dgm:pt modelId="{D2B3CDAD-0E29-4DF1-AB33-66B3AC5B92AE}" type="pres">
      <dgm:prSet presAssocID="{D96CEA08-AD2E-4189-A8EA-A4DBC841CF9C}" presName="connTx" presStyleLbl="sibTrans2D1" presStyleIdx="0" presStyleCnt="4"/>
      <dgm:spPr/>
    </dgm:pt>
    <dgm:pt modelId="{E395AA49-FBF2-4913-AFFF-406162C81505}" type="pres">
      <dgm:prSet presAssocID="{E03D556B-4C85-4195-818F-741D1AD0BDCB}" presName="composite" presStyleCnt="0"/>
      <dgm:spPr/>
    </dgm:pt>
    <dgm:pt modelId="{036BC2B8-C49E-40A5-9088-8F4CEE5FC608}" type="pres">
      <dgm:prSet presAssocID="{E03D556B-4C85-4195-818F-741D1AD0BDCB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AF1ADA5-4794-4F07-8C95-0D4A5F4A1147}" type="pres">
      <dgm:prSet presAssocID="{E03D556B-4C85-4195-818F-741D1AD0BDCB}" presName="parSh" presStyleLbl="node1" presStyleIdx="1" presStyleCnt="5" custLinFactNeighborX="3153" custLinFactNeighborY="-26344"/>
      <dgm:spPr/>
    </dgm:pt>
    <dgm:pt modelId="{635D666C-5B93-40C7-9AE5-88873B0F1E8B}" type="pres">
      <dgm:prSet presAssocID="{E03D556B-4C85-4195-818F-741D1AD0BDCB}" presName="desTx" presStyleLbl="fgAcc1" presStyleIdx="1" presStyleCnt="5" custScaleY="70581" custLinFactNeighborX="-6938" custLinFactNeighborY="-26757">
        <dgm:presLayoutVars>
          <dgm:bulletEnabled val="1"/>
        </dgm:presLayoutVars>
      </dgm:prSet>
      <dgm:spPr/>
    </dgm:pt>
    <dgm:pt modelId="{9AC86107-662A-4672-9265-984D471DA932}" type="pres">
      <dgm:prSet presAssocID="{123ABBA2-436D-4612-BB0E-BE6B40F444F8}" presName="sibTrans" presStyleLbl="sibTrans2D1" presStyleIdx="1" presStyleCnt="4"/>
      <dgm:spPr/>
    </dgm:pt>
    <dgm:pt modelId="{AB457E41-2002-467C-9537-2F03F3262AD0}" type="pres">
      <dgm:prSet presAssocID="{123ABBA2-436D-4612-BB0E-BE6B40F444F8}" presName="connTx" presStyleLbl="sibTrans2D1" presStyleIdx="1" presStyleCnt="4"/>
      <dgm:spPr/>
    </dgm:pt>
    <dgm:pt modelId="{9533C26A-8593-4FA7-A678-77305934F0F1}" type="pres">
      <dgm:prSet presAssocID="{EF9078FB-C31D-417E-A5E3-67AFE5A4252A}" presName="composite" presStyleCnt="0"/>
      <dgm:spPr/>
    </dgm:pt>
    <dgm:pt modelId="{E363C0E2-9AA5-4DA5-9CCA-26E7682D19BB}" type="pres">
      <dgm:prSet presAssocID="{EF9078FB-C31D-417E-A5E3-67AFE5A4252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63096F-BBDD-4946-85A9-D40F6BB6CD1B}" type="pres">
      <dgm:prSet presAssocID="{EF9078FB-C31D-417E-A5E3-67AFE5A4252A}" presName="parSh" presStyleLbl="node1" presStyleIdx="2" presStyleCnt="5" custLinFactNeighborX="2567" custLinFactNeighborY="-35452"/>
      <dgm:spPr/>
    </dgm:pt>
    <dgm:pt modelId="{FD3F85A9-0726-46F7-9694-4615A8D509AD}" type="pres">
      <dgm:prSet presAssocID="{EF9078FB-C31D-417E-A5E3-67AFE5A4252A}" presName="desTx" presStyleLbl="fgAcc1" presStyleIdx="2" presStyleCnt="5" custScaleY="55036" custLinFactNeighborX="-4415" custLinFactNeighborY="-38416">
        <dgm:presLayoutVars>
          <dgm:bulletEnabled val="1"/>
        </dgm:presLayoutVars>
      </dgm:prSet>
      <dgm:spPr/>
    </dgm:pt>
    <dgm:pt modelId="{2612C595-4F82-4CB5-91FA-B9E1C1328B8F}" type="pres">
      <dgm:prSet presAssocID="{537B4242-097A-4722-BA4B-DF7A6B358ECD}" presName="sibTrans" presStyleLbl="sibTrans2D1" presStyleIdx="2" presStyleCnt="4"/>
      <dgm:spPr/>
    </dgm:pt>
    <dgm:pt modelId="{70485361-0B2C-42FF-858E-2FC73CB12082}" type="pres">
      <dgm:prSet presAssocID="{537B4242-097A-4722-BA4B-DF7A6B358ECD}" presName="connTx" presStyleLbl="sibTrans2D1" presStyleIdx="2" presStyleCnt="4"/>
      <dgm:spPr/>
    </dgm:pt>
    <dgm:pt modelId="{CCC6F2B6-1492-4A87-9E41-D313C75D7C75}" type="pres">
      <dgm:prSet presAssocID="{62266C16-57A0-44DD-90BF-E30762F24CD1}" presName="composite" presStyleCnt="0"/>
      <dgm:spPr/>
    </dgm:pt>
    <dgm:pt modelId="{D256854E-7D62-4051-80AC-9AC9EA334B28}" type="pres">
      <dgm:prSet presAssocID="{62266C16-57A0-44DD-90BF-E30762F24CD1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1082B3D-2794-4BEB-9983-E876BF7A4258}" type="pres">
      <dgm:prSet presAssocID="{62266C16-57A0-44DD-90BF-E30762F24CD1}" presName="parSh" presStyleLbl="node1" presStyleIdx="3" presStyleCnt="5" custLinFactNeighborX="6307" custLinFactNeighborY="-37690"/>
      <dgm:spPr/>
    </dgm:pt>
    <dgm:pt modelId="{AFB01717-DFC9-42B3-BF2D-B5767E52C782}" type="pres">
      <dgm:prSet presAssocID="{62266C16-57A0-44DD-90BF-E30762F24CD1}" presName="desTx" presStyleLbl="fgAcc1" presStyleIdx="3" presStyleCnt="5" custScaleY="51216" custLinFactNeighborX="-3153" custLinFactNeighborY="-41281">
        <dgm:presLayoutVars>
          <dgm:bulletEnabled val="1"/>
        </dgm:presLayoutVars>
      </dgm:prSet>
      <dgm:spPr/>
    </dgm:pt>
    <dgm:pt modelId="{41242784-9482-4503-9F63-3D5223EFAC32}" type="pres">
      <dgm:prSet presAssocID="{FE53A692-BCF1-48E5-AF1A-F5CF3F911555}" presName="sibTrans" presStyleLbl="sibTrans2D1" presStyleIdx="3" presStyleCnt="4"/>
      <dgm:spPr/>
    </dgm:pt>
    <dgm:pt modelId="{F74BC2A0-3604-4026-990A-F551C64B1388}" type="pres">
      <dgm:prSet presAssocID="{FE53A692-BCF1-48E5-AF1A-F5CF3F911555}" presName="connTx" presStyleLbl="sibTrans2D1" presStyleIdx="3" presStyleCnt="4"/>
      <dgm:spPr/>
    </dgm:pt>
    <dgm:pt modelId="{7815478F-7C8E-4FBE-A831-EA7B4F0054F9}" type="pres">
      <dgm:prSet presAssocID="{0BEAEBD2-0191-4674-90F0-D1FF72C29A9C}" presName="composite" presStyleCnt="0"/>
      <dgm:spPr/>
    </dgm:pt>
    <dgm:pt modelId="{F81374A1-A5AA-46CD-ACBF-45AACEF788B5}" type="pres">
      <dgm:prSet presAssocID="{0BEAEBD2-0191-4674-90F0-D1FF72C29A9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5EB5E1A-92A7-4A17-B088-73B4A56116BA}" type="pres">
      <dgm:prSet presAssocID="{0BEAEBD2-0191-4674-90F0-D1FF72C29A9C}" presName="parSh" presStyleLbl="node1" presStyleIdx="4" presStyleCnt="5"/>
      <dgm:spPr/>
    </dgm:pt>
    <dgm:pt modelId="{27CF7F06-ACC8-4A33-B523-665EB7C51696}" type="pres">
      <dgm:prSet presAssocID="{0BEAEBD2-0191-4674-90F0-D1FF72C29A9C}" presName="desTx" presStyleLbl="fgAcc1" presStyleIdx="4" presStyleCnt="5" custLinFactNeighborX="-7230" custLinFactNeighborY="-1019">
        <dgm:presLayoutVars>
          <dgm:bulletEnabled val="1"/>
        </dgm:presLayoutVars>
      </dgm:prSet>
      <dgm:spPr/>
    </dgm:pt>
  </dgm:ptLst>
  <dgm:cxnLst>
    <dgm:cxn modelId="{BF4EB800-FDB0-47B4-BE9E-A646498A46E3}" srcId="{75FCF811-E5CC-448B-8A1D-76CF11C6F0E7}" destId="{62266C16-57A0-44DD-90BF-E30762F24CD1}" srcOrd="3" destOrd="0" parTransId="{C12C4C60-F4CF-4E82-8B9A-237D9992B099}" sibTransId="{FE53A692-BCF1-48E5-AF1A-F5CF3F911555}"/>
    <dgm:cxn modelId="{ABCBDA03-1FDA-4999-8A64-BF4DA9282B64}" type="presOf" srcId="{75FCF811-E5CC-448B-8A1D-76CF11C6F0E7}" destId="{340603CD-7294-402D-8237-017F774EBDCF}" srcOrd="0" destOrd="0" presId="urn:microsoft.com/office/officeart/2005/8/layout/process3"/>
    <dgm:cxn modelId="{577DA109-64E1-4546-B0EC-D9F7CA6D585C}" srcId="{75FCF811-E5CC-448B-8A1D-76CF11C6F0E7}" destId="{E03D556B-4C85-4195-818F-741D1AD0BDCB}" srcOrd="1" destOrd="0" parTransId="{21F39E1F-2CFB-4DEE-BE15-E8D06C6D23B5}" sibTransId="{123ABBA2-436D-4612-BB0E-BE6B40F444F8}"/>
    <dgm:cxn modelId="{6A92980B-7300-43F5-9D2E-7E005EA71B7E}" type="presOf" srcId="{3DA1FA31-A5BA-41A4-A600-F88948F9BFE4}" destId="{27CF7F06-ACC8-4A33-B523-665EB7C51696}" srcOrd="0" destOrd="0" presId="urn:microsoft.com/office/officeart/2005/8/layout/process3"/>
    <dgm:cxn modelId="{06CC0E15-66DA-47BF-9477-96CC6BB336D5}" type="presOf" srcId="{0BEAEBD2-0191-4674-90F0-D1FF72C29A9C}" destId="{65EB5E1A-92A7-4A17-B088-73B4A56116BA}" srcOrd="1" destOrd="0" presId="urn:microsoft.com/office/officeart/2005/8/layout/process3"/>
    <dgm:cxn modelId="{BD805516-D37B-414C-B6EF-12E700B16BB8}" type="presOf" srcId="{62266C16-57A0-44DD-90BF-E30762F24CD1}" destId="{D256854E-7D62-4051-80AC-9AC9EA334B28}" srcOrd="0" destOrd="0" presId="urn:microsoft.com/office/officeart/2005/8/layout/process3"/>
    <dgm:cxn modelId="{3D249618-E538-4C7E-8991-AB8A5A1130F8}" type="presOf" srcId="{BCA7C9D2-68C8-4179-9206-1F5978AE15A8}" destId="{FD3F85A9-0726-46F7-9694-4615A8D509AD}" srcOrd="0" destOrd="0" presId="urn:microsoft.com/office/officeart/2005/8/layout/process3"/>
    <dgm:cxn modelId="{7FB2C01C-072A-4CD3-84E5-B6419A961046}" type="presOf" srcId="{1E64AECA-0F00-4E4F-997F-019E929EE783}" destId="{CB4844E4-F41A-4CAA-B75C-8F729BF021D0}" srcOrd="1" destOrd="0" presId="urn:microsoft.com/office/officeart/2005/8/layout/process3"/>
    <dgm:cxn modelId="{C786CD28-538B-466D-8496-F47F02D3913B}" type="presOf" srcId="{537B4242-097A-4722-BA4B-DF7A6B358ECD}" destId="{2612C595-4F82-4CB5-91FA-B9E1C1328B8F}" srcOrd="0" destOrd="0" presId="urn:microsoft.com/office/officeart/2005/8/layout/process3"/>
    <dgm:cxn modelId="{ACFC2C38-0351-43BB-B428-B1BCEA4FCF87}" srcId="{75FCF811-E5CC-448B-8A1D-76CF11C6F0E7}" destId="{EF9078FB-C31D-417E-A5E3-67AFE5A4252A}" srcOrd="2" destOrd="0" parTransId="{74BFEA63-F381-4B46-80DB-901D39D74CB9}" sibTransId="{537B4242-097A-4722-BA4B-DF7A6B358ECD}"/>
    <dgm:cxn modelId="{17D4973A-32B4-4116-B9E6-E8A13E4498BA}" srcId="{75FCF811-E5CC-448B-8A1D-76CF11C6F0E7}" destId="{1E64AECA-0F00-4E4F-997F-019E929EE783}" srcOrd="0" destOrd="0" parTransId="{5BADA7C0-F36E-48B0-9692-7ED00EA74347}" sibTransId="{D96CEA08-AD2E-4189-A8EA-A4DBC841CF9C}"/>
    <dgm:cxn modelId="{9812255D-6104-4EEC-B5AF-E6DF7A41887A}" srcId="{0BEAEBD2-0191-4674-90F0-D1FF72C29A9C}" destId="{3DA1FA31-A5BA-41A4-A600-F88948F9BFE4}" srcOrd="0" destOrd="0" parTransId="{0E08A63F-1F08-4728-A590-F0432DFE9032}" sibTransId="{690B6750-08A7-4FB4-ABD8-7C7EE530C3E5}"/>
    <dgm:cxn modelId="{757B375D-F25A-4EEA-8D1C-61E17D7CBD89}" srcId="{1E64AECA-0F00-4E4F-997F-019E929EE783}" destId="{9A21178D-AC88-4098-B957-D2C4B1CF1022}" srcOrd="0" destOrd="0" parTransId="{458ED8C3-846A-4B72-86A6-89B134D57B7D}" sibTransId="{BF3B6EAC-3A17-45FF-86E0-CC01BF1CB1C5}"/>
    <dgm:cxn modelId="{BD26A45D-BF50-4DED-8E20-41497C25F5CC}" type="presOf" srcId="{EF9078FB-C31D-417E-A5E3-67AFE5A4252A}" destId="{E363C0E2-9AA5-4DA5-9CCA-26E7682D19BB}" srcOrd="0" destOrd="0" presId="urn:microsoft.com/office/officeart/2005/8/layout/process3"/>
    <dgm:cxn modelId="{17D25762-DB6E-4E45-B7F1-56ABEE218917}" type="presOf" srcId="{9A21178D-AC88-4098-B957-D2C4B1CF1022}" destId="{5C72899B-EAA1-460E-98A2-2D77B1F7DE5A}" srcOrd="0" destOrd="0" presId="urn:microsoft.com/office/officeart/2005/8/layout/process3"/>
    <dgm:cxn modelId="{413F3D44-71D5-46D7-8B24-5000810F8264}" type="presOf" srcId="{D96CEA08-AD2E-4189-A8EA-A4DBC841CF9C}" destId="{D2B3CDAD-0E29-4DF1-AB33-66B3AC5B92AE}" srcOrd="1" destOrd="0" presId="urn:microsoft.com/office/officeart/2005/8/layout/process3"/>
    <dgm:cxn modelId="{BC410A6C-382E-4A30-A5A8-6C0204455EE7}" srcId="{75FCF811-E5CC-448B-8A1D-76CF11C6F0E7}" destId="{0BEAEBD2-0191-4674-90F0-D1FF72C29A9C}" srcOrd="4" destOrd="0" parTransId="{77574455-AD8C-43C8-94C5-C55C51C542DB}" sibTransId="{BC70C909-6CA7-4B29-9970-A1CB8CC2DF04}"/>
    <dgm:cxn modelId="{06072A6E-CAD8-49E3-9C91-D3A0B950528A}" type="presOf" srcId="{D96CEA08-AD2E-4189-A8EA-A4DBC841CF9C}" destId="{D974A36B-4FE7-4975-A06D-E5E693AF4145}" srcOrd="0" destOrd="0" presId="urn:microsoft.com/office/officeart/2005/8/layout/process3"/>
    <dgm:cxn modelId="{4B34894F-3013-41DA-8450-203FA98ED5D5}" srcId="{E03D556B-4C85-4195-818F-741D1AD0BDCB}" destId="{5A7CC457-934B-459D-9617-D5E9DC96E7E2}" srcOrd="0" destOrd="0" parTransId="{888012AE-0BCA-4CA7-8721-555F25BA86DB}" sibTransId="{5E64A422-9B40-47EC-92E6-356CBBE2DBF3}"/>
    <dgm:cxn modelId="{6B74F356-6452-48C6-951E-CFC7D50F8A7C}" srcId="{62266C16-57A0-44DD-90BF-E30762F24CD1}" destId="{0ED5E2D3-8382-4961-ACD5-48D4FFF3F98D}" srcOrd="0" destOrd="0" parTransId="{470ED222-E1E6-48D7-885B-FB0393FA4D87}" sibTransId="{9DD67618-E59E-472A-9081-0AE61866C5A1}"/>
    <dgm:cxn modelId="{0B188959-C0CA-437D-AAF1-1D635474824A}" type="presOf" srcId="{0ED5E2D3-8382-4961-ACD5-48D4FFF3F98D}" destId="{AFB01717-DFC9-42B3-BF2D-B5767E52C782}" srcOrd="0" destOrd="0" presId="urn:microsoft.com/office/officeart/2005/8/layout/process3"/>
    <dgm:cxn modelId="{5FB3FE8D-C904-4457-9864-FB891A64F657}" type="presOf" srcId="{0A294AD6-7047-4DFE-8BD0-78EDCA239377}" destId="{27CF7F06-ACC8-4A33-B523-665EB7C51696}" srcOrd="0" destOrd="1" presId="urn:microsoft.com/office/officeart/2005/8/layout/process3"/>
    <dgm:cxn modelId="{AD4B2C90-D5F3-4474-BD53-B0120164C221}" type="presOf" srcId="{FE53A692-BCF1-48E5-AF1A-F5CF3F911555}" destId="{41242784-9482-4503-9F63-3D5223EFAC32}" srcOrd="0" destOrd="0" presId="urn:microsoft.com/office/officeart/2005/8/layout/process3"/>
    <dgm:cxn modelId="{B905F193-95AE-40EE-8233-1356F2C5D0AE}" srcId="{EF9078FB-C31D-417E-A5E3-67AFE5A4252A}" destId="{BCA7C9D2-68C8-4179-9206-1F5978AE15A8}" srcOrd="0" destOrd="0" parTransId="{74E1A6DE-B437-4615-BABA-F42AFAA22239}" sibTransId="{3CF945C7-E9CE-4857-BAE9-BDFFC8D83582}"/>
    <dgm:cxn modelId="{F7B43495-0646-4D6A-AACC-7E4D059FB4F1}" type="presOf" srcId="{E03D556B-4C85-4195-818F-741D1AD0BDCB}" destId="{036BC2B8-C49E-40A5-9088-8F4CEE5FC608}" srcOrd="0" destOrd="0" presId="urn:microsoft.com/office/officeart/2005/8/layout/process3"/>
    <dgm:cxn modelId="{70C5729C-B42E-44DD-A680-91D682676AD1}" srcId="{0BEAEBD2-0191-4674-90F0-D1FF72C29A9C}" destId="{0A294AD6-7047-4DFE-8BD0-78EDCA239377}" srcOrd="1" destOrd="0" parTransId="{24A12BEA-4B8C-415B-A3B2-673D9F8BC201}" sibTransId="{6D5E75C4-CBF5-4834-BEBB-27714A318303}"/>
    <dgm:cxn modelId="{91C3D2A6-C567-4A93-AE0E-2D9FD9F113D5}" type="presOf" srcId="{5A7CC457-934B-459D-9617-D5E9DC96E7E2}" destId="{635D666C-5B93-40C7-9AE5-88873B0F1E8B}" srcOrd="0" destOrd="0" presId="urn:microsoft.com/office/officeart/2005/8/layout/process3"/>
    <dgm:cxn modelId="{4796BCBD-713A-4068-A565-6D33BC05FBD0}" type="presOf" srcId="{123ABBA2-436D-4612-BB0E-BE6B40F444F8}" destId="{9AC86107-662A-4672-9265-984D471DA932}" srcOrd="0" destOrd="0" presId="urn:microsoft.com/office/officeart/2005/8/layout/process3"/>
    <dgm:cxn modelId="{4D657EC6-1A74-4125-9D40-7B2F36C2D182}" type="presOf" srcId="{FE53A692-BCF1-48E5-AF1A-F5CF3F911555}" destId="{F74BC2A0-3604-4026-990A-F551C64B1388}" srcOrd="1" destOrd="0" presId="urn:microsoft.com/office/officeart/2005/8/layout/process3"/>
    <dgm:cxn modelId="{CF7078C7-C29B-4211-ACBC-7C519B8C6A6E}" type="presOf" srcId="{537B4242-097A-4722-BA4B-DF7A6B358ECD}" destId="{70485361-0B2C-42FF-858E-2FC73CB12082}" srcOrd="1" destOrd="0" presId="urn:microsoft.com/office/officeart/2005/8/layout/process3"/>
    <dgm:cxn modelId="{8DE81FCB-FE31-4056-BD9B-902DB54AF694}" type="presOf" srcId="{62266C16-57A0-44DD-90BF-E30762F24CD1}" destId="{B1082B3D-2794-4BEB-9983-E876BF7A4258}" srcOrd="1" destOrd="0" presId="urn:microsoft.com/office/officeart/2005/8/layout/process3"/>
    <dgm:cxn modelId="{8F3132CB-8253-4A18-9808-AA5F84A4AE6C}" type="presOf" srcId="{EF9078FB-C31D-417E-A5E3-67AFE5A4252A}" destId="{D863096F-BBDD-4946-85A9-D40F6BB6CD1B}" srcOrd="1" destOrd="0" presId="urn:microsoft.com/office/officeart/2005/8/layout/process3"/>
    <dgm:cxn modelId="{B4C670D8-5001-429E-B101-B5AEF279DBA3}" type="presOf" srcId="{1E64AECA-0F00-4E4F-997F-019E929EE783}" destId="{3F53CB32-2106-4454-AE70-83A064A71E83}" srcOrd="0" destOrd="0" presId="urn:microsoft.com/office/officeart/2005/8/layout/process3"/>
    <dgm:cxn modelId="{97ED34E5-89EA-48D0-B42A-5731AFB01F4B}" type="presOf" srcId="{E03D556B-4C85-4195-818F-741D1AD0BDCB}" destId="{9AF1ADA5-4794-4F07-8C95-0D4A5F4A1147}" srcOrd="1" destOrd="0" presId="urn:microsoft.com/office/officeart/2005/8/layout/process3"/>
    <dgm:cxn modelId="{FABD36F5-98C7-4100-B6CC-2919AA51DB64}" type="presOf" srcId="{0BEAEBD2-0191-4674-90F0-D1FF72C29A9C}" destId="{F81374A1-A5AA-46CD-ACBF-45AACEF788B5}" srcOrd="0" destOrd="0" presId="urn:microsoft.com/office/officeart/2005/8/layout/process3"/>
    <dgm:cxn modelId="{0D5D94FD-497E-459C-8D69-ECBB5287EBB8}" type="presOf" srcId="{123ABBA2-436D-4612-BB0E-BE6B40F444F8}" destId="{AB457E41-2002-467C-9537-2F03F3262AD0}" srcOrd="1" destOrd="0" presId="urn:microsoft.com/office/officeart/2005/8/layout/process3"/>
    <dgm:cxn modelId="{255836DB-5194-4121-B471-3CFC1C9B9E65}" type="presParOf" srcId="{340603CD-7294-402D-8237-017F774EBDCF}" destId="{CF29EA4B-EE34-46B5-B4BD-B9BD0DB9CD91}" srcOrd="0" destOrd="0" presId="urn:microsoft.com/office/officeart/2005/8/layout/process3"/>
    <dgm:cxn modelId="{6FD1CADE-6C7D-4072-81D3-4EBDCD7804D2}" type="presParOf" srcId="{CF29EA4B-EE34-46B5-B4BD-B9BD0DB9CD91}" destId="{3F53CB32-2106-4454-AE70-83A064A71E83}" srcOrd="0" destOrd="0" presId="urn:microsoft.com/office/officeart/2005/8/layout/process3"/>
    <dgm:cxn modelId="{1FBDCDFD-4CB9-4C8A-8C4D-568CBD61B68B}" type="presParOf" srcId="{CF29EA4B-EE34-46B5-B4BD-B9BD0DB9CD91}" destId="{CB4844E4-F41A-4CAA-B75C-8F729BF021D0}" srcOrd="1" destOrd="0" presId="urn:microsoft.com/office/officeart/2005/8/layout/process3"/>
    <dgm:cxn modelId="{E7AD407D-F720-4D8D-A764-7D06EF4B65A8}" type="presParOf" srcId="{CF29EA4B-EE34-46B5-B4BD-B9BD0DB9CD91}" destId="{5C72899B-EAA1-460E-98A2-2D77B1F7DE5A}" srcOrd="2" destOrd="0" presId="urn:microsoft.com/office/officeart/2005/8/layout/process3"/>
    <dgm:cxn modelId="{10CB7AB5-21C6-4DBB-B954-3CC9F8D89971}" type="presParOf" srcId="{340603CD-7294-402D-8237-017F774EBDCF}" destId="{D974A36B-4FE7-4975-A06D-E5E693AF4145}" srcOrd="1" destOrd="0" presId="urn:microsoft.com/office/officeart/2005/8/layout/process3"/>
    <dgm:cxn modelId="{41F4A3E7-6CCE-4EC9-90D8-B14ABE47CFE0}" type="presParOf" srcId="{D974A36B-4FE7-4975-A06D-E5E693AF4145}" destId="{D2B3CDAD-0E29-4DF1-AB33-66B3AC5B92AE}" srcOrd="0" destOrd="0" presId="urn:microsoft.com/office/officeart/2005/8/layout/process3"/>
    <dgm:cxn modelId="{56A7D41E-FE9D-4960-9C2A-DB7E7FF3E60C}" type="presParOf" srcId="{340603CD-7294-402D-8237-017F774EBDCF}" destId="{E395AA49-FBF2-4913-AFFF-406162C81505}" srcOrd="2" destOrd="0" presId="urn:microsoft.com/office/officeart/2005/8/layout/process3"/>
    <dgm:cxn modelId="{82123E8E-EF1D-4DD3-8839-2E388103CC51}" type="presParOf" srcId="{E395AA49-FBF2-4913-AFFF-406162C81505}" destId="{036BC2B8-C49E-40A5-9088-8F4CEE5FC608}" srcOrd="0" destOrd="0" presId="urn:microsoft.com/office/officeart/2005/8/layout/process3"/>
    <dgm:cxn modelId="{5D2252A4-5CF5-4D45-8C3F-80A3C76733C8}" type="presParOf" srcId="{E395AA49-FBF2-4913-AFFF-406162C81505}" destId="{9AF1ADA5-4794-4F07-8C95-0D4A5F4A1147}" srcOrd="1" destOrd="0" presId="urn:microsoft.com/office/officeart/2005/8/layout/process3"/>
    <dgm:cxn modelId="{1BFFF16B-5153-4508-A95B-07B9F7FC4438}" type="presParOf" srcId="{E395AA49-FBF2-4913-AFFF-406162C81505}" destId="{635D666C-5B93-40C7-9AE5-88873B0F1E8B}" srcOrd="2" destOrd="0" presId="urn:microsoft.com/office/officeart/2005/8/layout/process3"/>
    <dgm:cxn modelId="{C2E49650-65D5-4608-A52D-1FFB1487E265}" type="presParOf" srcId="{340603CD-7294-402D-8237-017F774EBDCF}" destId="{9AC86107-662A-4672-9265-984D471DA932}" srcOrd="3" destOrd="0" presId="urn:microsoft.com/office/officeart/2005/8/layout/process3"/>
    <dgm:cxn modelId="{086089B9-560B-4E91-96A8-AD80E1553899}" type="presParOf" srcId="{9AC86107-662A-4672-9265-984D471DA932}" destId="{AB457E41-2002-467C-9537-2F03F3262AD0}" srcOrd="0" destOrd="0" presId="urn:microsoft.com/office/officeart/2005/8/layout/process3"/>
    <dgm:cxn modelId="{D48C53A4-7914-4259-AB0C-CC745D3D8F73}" type="presParOf" srcId="{340603CD-7294-402D-8237-017F774EBDCF}" destId="{9533C26A-8593-4FA7-A678-77305934F0F1}" srcOrd="4" destOrd="0" presId="urn:microsoft.com/office/officeart/2005/8/layout/process3"/>
    <dgm:cxn modelId="{5ABFC378-BA59-4C2F-A614-EB07C8713086}" type="presParOf" srcId="{9533C26A-8593-4FA7-A678-77305934F0F1}" destId="{E363C0E2-9AA5-4DA5-9CCA-26E7682D19BB}" srcOrd="0" destOrd="0" presId="urn:microsoft.com/office/officeart/2005/8/layout/process3"/>
    <dgm:cxn modelId="{6D254F68-5584-40D4-8478-22BA25D35F42}" type="presParOf" srcId="{9533C26A-8593-4FA7-A678-77305934F0F1}" destId="{D863096F-BBDD-4946-85A9-D40F6BB6CD1B}" srcOrd="1" destOrd="0" presId="urn:microsoft.com/office/officeart/2005/8/layout/process3"/>
    <dgm:cxn modelId="{7409CBAF-4E92-4468-B994-D0111A8E9E19}" type="presParOf" srcId="{9533C26A-8593-4FA7-A678-77305934F0F1}" destId="{FD3F85A9-0726-46F7-9694-4615A8D509AD}" srcOrd="2" destOrd="0" presId="urn:microsoft.com/office/officeart/2005/8/layout/process3"/>
    <dgm:cxn modelId="{EF9949F6-A2CD-4DC1-AF9C-F87CF8EC3AD6}" type="presParOf" srcId="{340603CD-7294-402D-8237-017F774EBDCF}" destId="{2612C595-4F82-4CB5-91FA-B9E1C1328B8F}" srcOrd="5" destOrd="0" presId="urn:microsoft.com/office/officeart/2005/8/layout/process3"/>
    <dgm:cxn modelId="{2DB70C19-8545-405A-A8E9-123FA46F68C0}" type="presParOf" srcId="{2612C595-4F82-4CB5-91FA-B9E1C1328B8F}" destId="{70485361-0B2C-42FF-858E-2FC73CB12082}" srcOrd="0" destOrd="0" presId="urn:microsoft.com/office/officeart/2005/8/layout/process3"/>
    <dgm:cxn modelId="{2DCBF838-0B42-425E-8D16-0979839684CD}" type="presParOf" srcId="{340603CD-7294-402D-8237-017F774EBDCF}" destId="{CCC6F2B6-1492-4A87-9E41-D313C75D7C75}" srcOrd="6" destOrd="0" presId="urn:microsoft.com/office/officeart/2005/8/layout/process3"/>
    <dgm:cxn modelId="{790FCD8E-D174-4CE6-BA1B-B3050C775D36}" type="presParOf" srcId="{CCC6F2B6-1492-4A87-9E41-D313C75D7C75}" destId="{D256854E-7D62-4051-80AC-9AC9EA334B28}" srcOrd="0" destOrd="0" presId="urn:microsoft.com/office/officeart/2005/8/layout/process3"/>
    <dgm:cxn modelId="{7712734F-364F-4106-ABDD-2E7421B6B9F2}" type="presParOf" srcId="{CCC6F2B6-1492-4A87-9E41-D313C75D7C75}" destId="{B1082B3D-2794-4BEB-9983-E876BF7A4258}" srcOrd="1" destOrd="0" presId="urn:microsoft.com/office/officeart/2005/8/layout/process3"/>
    <dgm:cxn modelId="{730BE277-4C49-49C2-820F-DBC80B8C42FB}" type="presParOf" srcId="{CCC6F2B6-1492-4A87-9E41-D313C75D7C75}" destId="{AFB01717-DFC9-42B3-BF2D-B5767E52C782}" srcOrd="2" destOrd="0" presId="urn:microsoft.com/office/officeart/2005/8/layout/process3"/>
    <dgm:cxn modelId="{E850C6CE-4266-4A3F-85BB-151327A5ABA5}" type="presParOf" srcId="{340603CD-7294-402D-8237-017F774EBDCF}" destId="{41242784-9482-4503-9F63-3D5223EFAC32}" srcOrd="7" destOrd="0" presId="urn:microsoft.com/office/officeart/2005/8/layout/process3"/>
    <dgm:cxn modelId="{FF2490D0-E62B-4452-AE6B-81F74CD1F6F2}" type="presParOf" srcId="{41242784-9482-4503-9F63-3D5223EFAC32}" destId="{F74BC2A0-3604-4026-990A-F551C64B1388}" srcOrd="0" destOrd="0" presId="urn:microsoft.com/office/officeart/2005/8/layout/process3"/>
    <dgm:cxn modelId="{8D2AD757-72AD-4A00-B9A6-324E98775594}" type="presParOf" srcId="{340603CD-7294-402D-8237-017F774EBDCF}" destId="{7815478F-7C8E-4FBE-A831-EA7B4F0054F9}" srcOrd="8" destOrd="0" presId="urn:microsoft.com/office/officeart/2005/8/layout/process3"/>
    <dgm:cxn modelId="{66F038D5-39D0-4AA7-8CD1-8F6FB6477003}" type="presParOf" srcId="{7815478F-7C8E-4FBE-A831-EA7B4F0054F9}" destId="{F81374A1-A5AA-46CD-ACBF-45AACEF788B5}" srcOrd="0" destOrd="0" presId="urn:microsoft.com/office/officeart/2005/8/layout/process3"/>
    <dgm:cxn modelId="{A510ACE0-5581-4A26-BBE6-BF50D76CD7CE}" type="presParOf" srcId="{7815478F-7C8E-4FBE-A831-EA7B4F0054F9}" destId="{65EB5E1A-92A7-4A17-B088-73B4A56116BA}" srcOrd="1" destOrd="0" presId="urn:microsoft.com/office/officeart/2005/8/layout/process3"/>
    <dgm:cxn modelId="{9ECAEDA7-46EE-43AA-815B-D85D5803A3C3}" type="presParOf" srcId="{7815478F-7C8E-4FBE-A831-EA7B4F0054F9}" destId="{27CF7F06-ACC8-4A33-B523-665EB7C5169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0CA04-BACF-4E9C-9305-6CCCF7C7B31E}">
      <dsp:nvSpPr>
        <dsp:cNvPr id="0" name=""/>
        <dsp:cNvSpPr/>
      </dsp:nvSpPr>
      <dsp:spPr>
        <a:xfrm>
          <a:off x="0" y="421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FBB5-3E5A-4804-A925-8603C4068DA7}">
      <dsp:nvSpPr>
        <dsp:cNvPr id="0" name=""/>
        <dsp:cNvSpPr/>
      </dsp:nvSpPr>
      <dsp:spPr>
        <a:xfrm>
          <a:off x="0" y="421"/>
          <a:ext cx="9520157" cy="4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Hintergrund und Kontext</a:t>
          </a:r>
          <a:endParaRPr lang="en-US" sz="2100" kern="1200" dirty="0"/>
        </a:p>
      </dsp:txBody>
      <dsp:txXfrm>
        <a:off x="0" y="421"/>
        <a:ext cx="9520157" cy="492824"/>
      </dsp:txXfrm>
    </dsp:sp>
    <dsp:sp modelId="{47E0C241-9725-460A-8742-AD30E1FF63D2}">
      <dsp:nvSpPr>
        <dsp:cNvPr id="0" name=""/>
        <dsp:cNvSpPr/>
      </dsp:nvSpPr>
      <dsp:spPr>
        <a:xfrm>
          <a:off x="0" y="493245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1BA1B-C46F-4E73-885E-8651FC60C99E}">
      <dsp:nvSpPr>
        <dsp:cNvPr id="0" name=""/>
        <dsp:cNvSpPr/>
      </dsp:nvSpPr>
      <dsp:spPr>
        <a:xfrm>
          <a:off x="0" y="493245"/>
          <a:ext cx="9520157" cy="4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Problematik</a:t>
          </a:r>
          <a:endParaRPr lang="en-US" sz="2100" kern="1200" dirty="0"/>
        </a:p>
      </dsp:txBody>
      <dsp:txXfrm>
        <a:off x="0" y="493245"/>
        <a:ext cx="9520157" cy="492824"/>
      </dsp:txXfrm>
    </dsp:sp>
    <dsp:sp modelId="{3513FFC8-ED32-4CCC-92F3-F13408B5C6C7}">
      <dsp:nvSpPr>
        <dsp:cNvPr id="0" name=""/>
        <dsp:cNvSpPr/>
      </dsp:nvSpPr>
      <dsp:spPr>
        <a:xfrm>
          <a:off x="0" y="986069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DE49-0248-41E7-9074-BBCABD457B72}">
      <dsp:nvSpPr>
        <dsp:cNvPr id="0" name=""/>
        <dsp:cNvSpPr/>
      </dsp:nvSpPr>
      <dsp:spPr>
        <a:xfrm>
          <a:off x="0" y="986069"/>
          <a:ext cx="9520157" cy="4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Stand der Forschung</a:t>
          </a:r>
          <a:endParaRPr lang="en-US" sz="2100" kern="1200" dirty="0"/>
        </a:p>
      </dsp:txBody>
      <dsp:txXfrm>
        <a:off x="0" y="986069"/>
        <a:ext cx="9520157" cy="492824"/>
      </dsp:txXfrm>
    </dsp:sp>
    <dsp:sp modelId="{F4DE1473-BC72-4A2E-A0C8-AAA01A2839EE}">
      <dsp:nvSpPr>
        <dsp:cNvPr id="0" name=""/>
        <dsp:cNvSpPr/>
      </dsp:nvSpPr>
      <dsp:spPr>
        <a:xfrm>
          <a:off x="0" y="1478894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82846-961F-462D-A9CB-C269CD7B0557}">
      <dsp:nvSpPr>
        <dsp:cNvPr id="0" name=""/>
        <dsp:cNvSpPr/>
      </dsp:nvSpPr>
      <dsp:spPr>
        <a:xfrm>
          <a:off x="0" y="1478894"/>
          <a:ext cx="9520157" cy="4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Ziele</a:t>
          </a:r>
          <a:endParaRPr lang="en-US" sz="2100" kern="1200" dirty="0"/>
        </a:p>
      </dsp:txBody>
      <dsp:txXfrm>
        <a:off x="0" y="1478894"/>
        <a:ext cx="9520157" cy="492824"/>
      </dsp:txXfrm>
    </dsp:sp>
    <dsp:sp modelId="{413D9DC5-D779-42EE-8566-C8AD2AB9EDA5}">
      <dsp:nvSpPr>
        <dsp:cNvPr id="0" name=""/>
        <dsp:cNvSpPr/>
      </dsp:nvSpPr>
      <dsp:spPr>
        <a:xfrm>
          <a:off x="0" y="1971718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68B29-C4C9-4E43-BC3A-401559D2BB40}">
      <dsp:nvSpPr>
        <dsp:cNvPr id="0" name=""/>
        <dsp:cNvSpPr/>
      </dsp:nvSpPr>
      <dsp:spPr>
        <a:xfrm>
          <a:off x="0" y="1971718"/>
          <a:ext cx="9520157" cy="4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Relevanz und Nutzen</a:t>
          </a:r>
          <a:endParaRPr lang="en-US" sz="2100" kern="1200" dirty="0"/>
        </a:p>
      </dsp:txBody>
      <dsp:txXfrm>
        <a:off x="0" y="1971718"/>
        <a:ext cx="9520157" cy="492824"/>
      </dsp:txXfrm>
    </dsp:sp>
    <dsp:sp modelId="{95345A3B-37E0-45EA-B6F1-F58C60BB9D02}">
      <dsp:nvSpPr>
        <dsp:cNvPr id="0" name=""/>
        <dsp:cNvSpPr/>
      </dsp:nvSpPr>
      <dsp:spPr>
        <a:xfrm>
          <a:off x="0" y="2464543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95E5A-1D93-4C88-8A96-4A0BE5D067E4}">
      <dsp:nvSpPr>
        <dsp:cNvPr id="0" name=""/>
        <dsp:cNvSpPr/>
      </dsp:nvSpPr>
      <dsp:spPr>
        <a:xfrm>
          <a:off x="0" y="2464543"/>
          <a:ext cx="9520157" cy="4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Methodologie</a:t>
          </a:r>
          <a:endParaRPr lang="en-US" sz="2100" kern="1200"/>
        </a:p>
      </dsp:txBody>
      <dsp:txXfrm>
        <a:off x="0" y="2464543"/>
        <a:ext cx="9520157" cy="492824"/>
      </dsp:txXfrm>
    </dsp:sp>
    <dsp:sp modelId="{3A65568C-91B8-43CB-9529-E6895013D4AB}">
      <dsp:nvSpPr>
        <dsp:cNvPr id="0" name=""/>
        <dsp:cNvSpPr/>
      </dsp:nvSpPr>
      <dsp:spPr>
        <a:xfrm>
          <a:off x="0" y="2957367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0226A-2AC9-47C8-BB55-25B90F65BAC6}">
      <dsp:nvSpPr>
        <dsp:cNvPr id="0" name=""/>
        <dsp:cNvSpPr/>
      </dsp:nvSpPr>
      <dsp:spPr>
        <a:xfrm>
          <a:off x="0" y="2957367"/>
          <a:ext cx="9520157" cy="4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Projektplanung</a:t>
          </a:r>
          <a:endParaRPr lang="en-US" sz="2100" kern="1200"/>
        </a:p>
      </dsp:txBody>
      <dsp:txXfrm>
        <a:off x="0" y="2957367"/>
        <a:ext cx="9520157" cy="492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276B4-E89B-45EC-B5B4-F960062ADAAF}">
      <dsp:nvSpPr>
        <dsp:cNvPr id="0" name=""/>
        <dsp:cNvSpPr/>
      </dsp:nvSpPr>
      <dsp:spPr>
        <a:xfrm>
          <a:off x="65060" y="427623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03. Juni 2021</a:t>
          </a:r>
        </a:p>
      </dsp:txBody>
      <dsp:txXfrm>
        <a:off x="65060" y="427623"/>
        <a:ext cx="1250114" cy="259200"/>
      </dsp:txXfrm>
    </dsp:sp>
    <dsp:sp modelId="{CE6EE38A-A761-4C4A-9E5F-8F6272EE1785}">
      <dsp:nvSpPr>
        <dsp:cNvPr id="0" name=""/>
        <dsp:cNvSpPr/>
      </dsp:nvSpPr>
      <dsp:spPr>
        <a:xfrm>
          <a:off x="187370" y="666700"/>
          <a:ext cx="1250114" cy="500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/>
            <a:t>Abgabe des Exposés</a:t>
          </a:r>
          <a:endParaRPr lang="de-DE" sz="900" kern="1200" dirty="0"/>
        </a:p>
      </dsp:txBody>
      <dsp:txXfrm>
        <a:off x="202025" y="681355"/>
        <a:ext cx="1220804" cy="471047"/>
      </dsp:txXfrm>
    </dsp:sp>
    <dsp:sp modelId="{D88FD96F-2958-401F-A140-4B731EC13320}">
      <dsp:nvSpPr>
        <dsp:cNvPr id="0" name=""/>
        <dsp:cNvSpPr/>
      </dsp:nvSpPr>
      <dsp:spPr>
        <a:xfrm rot="21576169">
          <a:off x="1490066" y="394771"/>
          <a:ext cx="370788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490067" y="457343"/>
        <a:ext cx="277415" cy="186746"/>
      </dsp:txXfrm>
    </dsp:sp>
    <dsp:sp modelId="{E9F1C0D2-183E-4CE5-A5B9-7C2F49FA8808}">
      <dsp:nvSpPr>
        <dsp:cNvPr id="0" name=""/>
        <dsp:cNvSpPr/>
      </dsp:nvSpPr>
      <dsp:spPr>
        <a:xfrm>
          <a:off x="2014758" y="414107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07. Juni 2021</a:t>
          </a:r>
        </a:p>
      </dsp:txBody>
      <dsp:txXfrm>
        <a:off x="2014758" y="414107"/>
        <a:ext cx="1250114" cy="259200"/>
      </dsp:txXfrm>
    </dsp:sp>
    <dsp:sp modelId="{DC616C18-5041-4F12-8D68-1BC3D6E8B964}">
      <dsp:nvSpPr>
        <dsp:cNvPr id="0" name=""/>
        <dsp:cNvSpPr/>
      </dsp:nvSpPr>
      <dsp:spPr>
        <a:xfrm>
          <a:off x="2282200" y="650661"/>
          <a:ext cx="1180245" cy="516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Anmeldung der Arbeit</a:t>
          </a:r>
        </a:p>
      </dsp:txBody>
      <dsp:txXfrm>
        <a:off x="2297325" y="665786"/>
        <a:ext cx="1149995" cy="486147"/>
      </dsp:txXfrm>
    </dsp:sp>
    <dsp:sp modelId="{9A99B093-C033-4742-9696-22BAC75A4E9A}">
      <dsp:nvSpPr>
        <dsp:cNvPr id="0" name=""/>
        <dsp:cNvSpPr/>
      </dsp:nvSpPr>
      <dsp:spPr>
        <a:xfrm rot="23643">
          <a:off x="3443659" y="394918"/>
          <a:ext cx="379047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3443660" y="456845"/>
        <a:ext cx="285674" cy="186746"/>
      </dsp:txXfrm>
    </dsp:sp>
    <dsp:sp modelId="{D863096F-BBDD-4946-85A9-D40F6BB6CD1B}">
      <dsp:nvSpPr>
        <dsp:cNvPr id="0" name=""/>
        <dsp:cNvSpPr/>
      </dsp:nvSpPr>
      <dsp:spPr>
        <a:xfrm>
          <a:off x="3980039" y="427624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Bis 30. Juni 2021</a:t>
          </a:r>
        </a:p>
      </dsp:txBody>
      <dsp:txXfrm>
        <a:off x="3980039" y="427624"/>
        <a:ext cx="1250114" cy="259200"/>
      </dsp:txXfrm>
    </dsp:sp>
    <dsp:sp modelId="{FD3F85A9-0726-46F7-9694-4615A8D509AD}">
      <dsp:nvSpPr>
        <dsp:cNvPr id="0" name=""/>
        <dsp:cNvSpPr/>
      </dsp:nvSpPr>
      <dsp:spPr>
        <a:xfrm>
          <a:off x="4174999" y="655464"/>
          <a:ext cx="1470747" cy="6672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Endgültige Gliederung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Einarbeitung in DIME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1. Termin mit Prüfer</a:t>
          </a:r>
        </a:p>
      </dsp:txBody>
      <dsp:txXfrm>
        <a:off x="4194541" y="675006"/>
        <a:ext cx="1431663" cy="628144"/>
      </dsp:txXfrm>
    </dsp:sp>
    <dsp:sp modelId="{2612C595-4F82-4CB5-91FA-B9E1C1328B8F}">
      <dsp:nvSpPr>
        <dsp:cNvPr id="0" name=""/>
        <dsp:cNvSpPr/>
      </dsp:nvSpPr>
      <dsp:spPr>
        <a:xfrm rot="21573385">
          <a:off x="5449226" y="393269"/>
          <a:ext cx="464462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5449227" y="455878"/>
        <a:ext cx="371089" cy="186746"/>
      </dsp:txXfrm>
    </dsp:sp>
    <dsp:sp modelId="{E50C9775-5B15-441B-8828-1F893A0EF9AE}">
      <dsp:nvSpPr>
        <dsp:cNvPr id="0" name=""/>
        <dsp:cNvSpPr/>
      </dsp:nvSpPr>
      <dsp:spPr>
        <a:xfrm>
          <a:off x="6106471" y="411160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Bis 31. August</a:t>
          </a:r>
        </a:p>
      </dsp:txBody>
      <dsp:txXfrm>
        <a:off x="6106471" y="411160"/>
        <a:ext cx="1250114" cy="259200"/>
      </dsp:txXfrm>
    </dsp:sp>
    <dsp:sp modelId="{8AD1995F-6F3F-468F-AA58-6A971E3DE13E}">
      <dsp:nvSpPr>
        <dsp:cNvPr id="0" name=""/>
        <dsp:cNvSpPr/>
      </dsp:nvSpPr>
      <dsp:spPr>
        <a:xfrm>
          <a:off x="6283631" y="663475"/>
          <a:ext cx="1391864" cy="821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Dummyprogramm implementieren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Tests durchführen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2. Termin mit Prüfer</a:t>
          </a:r>
        </a:p>
      </dsp:txBody>
      <dsp:txXfrm>
        <a:off x="6307683" y="687527"/>
        <a:ext cx="1343760" cy="773094"/>
      </dsp:txXfrm>
    </dsp:sp>
    <dsp:sp modelId="{9D177503-42B5-4264-9B51-2835404F9A9D}">
      <dsp:nvSpPr>
        <dsp:cNvPr id="0" name=""/>
        <dsp:cNvSpPr/>
      </dsp:nvSpPr>
      <dsp:spPr>
        <a:xfrm rot="27118">
          <a:off x="7565808" y="393470"/>
          <a:ext cx="443578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7565809" y="455350"/>
        <a:ext cx="350205" cy="186746"/>
      </dsp:txXfrm>
    </dsp:sp>
    <dsp:sp modelId="{B1082B3D-2794-4BEB-9983-E876BF7A4258}">
      <dsp:nvSpPr>
        <dsp:cNvPr id="0" name=""/>
        <dsp:cNvSpPr/>
      </dsp:nvSpPr>
      <dsp:spPr>
        <a:xfrm>
          <a:off x="8193501" y="427624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Anfang September</a:t>
          </a:r>
        </a:p>
      </dsp:txBody>
      <dsp:txXfrm>
        <a:off x="8193501" y="427624"/>
        <a:ext cx="1250114" cy="259200"/>
      </dsp:txXfrm>
    </dsp:sp>
    <dsp:sp modelId="{AFB01717-DFC9-42B3-BF2D-B5767E52C782}">
      <dsp:nvSpPr>
        <dsp:cNvPr id="0" name=""/>
        <dsp:cNvSpPr/>
      </dsp:nvSpPr>
      <dsp:spPr>
        <a:xfrm>
          <a:off x="8431078" y="676986"/>
          <a:ext cx="1284255" cy="807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Bugfix und evtl. Features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3. Termin mit Prüfer</a:t>
          </a:r>
        </a:p>
      </dsp:txBody>
      <dsp:txXfrm>
        <a:off x="8454735" y="700643"/>
        <a:ext cx="1236941" cy="760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44E4-F41A-4CAA-B75C-8F729BF021D0}">
      <dsp:nvSpPr>
        <dsp:cNvPr id="0" name=""/>
        <dsp:cNvSpPr/>
      </dsp:nvSpPr>
      <dsp:spPr>
        <a:xfrm>
          <a:off x="147604" y="400832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12. September 2021</a:t>
          </a:r>
        </a:p>
      </dsp:txBody>
      <dsp:txXfrm>
        <a:off x="147604" y="400832"/>
        <a:ext cx="1271770" cy="259200"/>
      </dsp:txXfrm>
    </dsp:sp>
    <dsp:sp modelId="{5C72899B-EAA1-460E-98A2-2D77B1F7DE5A}">
      <dsp:nvSpPr>
        <dsp:cNvPr id="0" name=""/>
        <dsp:cNvSpPr/>
      </dsp:nvSpPr>
      <dsp:spPr>
        <a:xfrm>
          <a:off x="258094" y="652670"/>
          <a:ext cx="1271770" cy="466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Rohfassung der schriftl. Arbeit</a:t>
          </a:r>
        </a:p>
      </dsp:txBody>
      <dsp:txXfrm>
        <a:off x="271763" y="666339"/>
        <a:ext cx="1244432" cy="439367"/>
      </dsp:txXfrm>
    </dsp:sp>
    <dsp:sp modelId="{D974A36B-4FE7-4975-A06D-E5E693AF4145}">
      <dsp:nvSpPr>
        <dsp:cNvPr id="0" name=""/>
        <dsp:cNvSpPr/>
      </dsp:nvSpPr>
      <dsp:spPr>
        <a:xfrm rot="21599995">
          <a:off x="1586702" y="372114"/>
          <a:ext cx="354736" cy="316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586702" y="435441"/>
        <a:ext cx="259746" cy="189979"/>
      </dsp:txXfrm>
    </dsp:sp>
    <dsp:sp modelId="{9AF1ADA5-4794-4F07-8C95-0D4A5F4A1147}">
      <dsp:nvSpPr>
        <dsp:cNvPr id="0" name=""/>
        <dsp:cNvSpPr/>
      </dsp:nvSpPr>
      <dsp:spPr>
        <a:xfrm>
          <a:off x="2088688" y="400830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15. September 2021</a:t>
          </a:r>
        </a:p>
      </dsp:txBody>
      <dsp:txXfrm>
        <a:off x="2088688" y="400830"/>
        <a:ext cx="1271770" cy="259200"/>
      </dsp:txXfrm>
    </dsp:sp>
    <dsp:sp modelId="{635D666C-5B93-40C7-9AE5-88873B0F1E8B}">
      <dsp:nvSpPr>
        <dsp:cNvPr id="0" name=""/>
        <dsp:cNvSpPr/>
      </dsp:nvSpPr>
      <dsp:spPr>
        <a:xfrm>
          <a:off x="2220837" y="652672"/>
          <a:ext cx="1271770" cy="643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Lektorat und Verbesserungen einarbeiten</a:t>
          </a:r>
        </a:p>
      </dsp:txBody>
      <dsp:txXfrm>
        <a:off x="2239675" y="671510"/>
        <a:ext cx="1234094" cy="605493"/>
      </dsp:txXfrm>
    </dsp:sp>
    <dsp:sp modelId="{9AC86107-662A-4672-9265-984D471DA932}">
      <dsp:nvSpPr>
        <dsp:cNvPr id="0" name=""/>
        <dsp:cNvSpPr/>
      </dsp:nvSpPr>
      <dsp:spPr>
        <a:xfrm rot="3">
          <a:off x="3551391" y="372113"/>
          <a:ext cx="404777" cy="316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3551391" y="435440"/>
        <a:ext cx="309787" cy="189979"/>
      </dsp:txXfrm>
    </dsp:sp>
    <dsp:sp modelId="{D863096F-BBDD-4946-85A9-D40F6BB6CD1B}">
      <dsp:nvSpPr>
        <dsp:cNvPr id="0" name=""/>
        <dsp:cNvSpPr/>
      </dsp:nvSpPr>
      <dsp:spPr>
        <a:xfrm>
          <a:off x="4124188" y="400831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22. September</a:t>
          </a:r>
        </a:p>
      </dsp:txBody>
      <dsp:txXfrm>
        <a:off x="4124188" y="400831"/>
        <a:ext cx="1271770" cy="259200"/>
      </dsp:txXfrm>
    </dsp:sp>
    <dsp:sp modelId="{FD3F85A9-0726-46F7-9694-4615A8D509AD}">
      <dsp:nvSpPr>
        <dsp:cNvPr id="0" name=""/>
        <dsp:cNvSpPr/>
      </dsp:nvSpPr>
      <dsp:spPr>
        <a:xfrm>
          <a:off x="4295876" y="652670"/>
          <a:ext cx="1271770" cy="501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Drucken/Fertigen der Exemplare</a:t>
          </a:r>
        </a:p>
      </dsp:txBody>
      <dsp:txXfrm>
        <a:off x="4310565" y="667359"/>
        <a:ext cx="1242392" cy="472137"/>
      </dsp:txXfrm>
    </dsp:sp>
    <dsp:sp modelId="{2612C595-4F82-4CB5-91FA-B9E1C1328B8F}">
      <dsp:nvSpPr>
        <dsp:cNvPr id="0" name=""/>
        <dsp:cNvSpPr/>
      </dsp:nvSpPr>
      <dsp:spPr>
        <a:xfrm rot="2">
          <a:off x="5600645" y="372115"/>
          <a:ext cx="433935" cy="316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5600645" y="435442"/>
        <a:ext cx="338945" cy="189979"/>
      </dsp:txXfrm>
    </dsp:sp>
    <dsp:sp modelId="{B1082B3D-2794-4BEB-9983-E876BF7A4258}">
      <dsp:nvSpPr>
        <dsp:cNvPr id="0" name=""/>
        <dsp:cNvSpPr/>
      </dsp:nvSpPr>
      <dsp:spPr>
        <a:xfrm>
          <a:off x="6214705" y="400832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23. September 2021</a:t>
          </a:r>
        </a:p>
      </dsp:txBody>
      <dsp:txXfrm>
        <a:off x="6214705" y="400832"/>
        <a:ext cx="1271770" cy="259200"/>
      </dsp:txXfrm>
    </dsp:sp>
    <dsp:sp modelId="{AFB01717-DFC9-42B3-BF2D-B5767E52C782}">
      <dsp:nvSpPr>
        <dsp:cNvPr id="0" name=""/>
        <dsp:cNvSpPr/>
      </dsp:nvSpPr>
      <dsp:spPr>
        <a:xfrm>
          <a:off x="6354879" y="652670"/>
          <a:ext cx="1271770" cy="466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900" kern="1200" dirty="0"/>
            <a:t>Abgabe der Arbeit</a:t>
          </a:r>
        </a:p>
      </dsp:txBody>
      <dsp:txXfrm>
        <a:off x="6368548" y="666339"/>
        <a:ext cx="1244432" cy="439367"/>
      </dsp:txXfrm>
    </dsp:sp>
    <dsp:sp modelId="{41242784-9482-4503-9F63-3D5223EFAC32}">
      <dsp:nvSpPr>
        <dsp:cNvPr id="0" name=""/>
        <dsp:cNvSpPr/>
      </dsp:nvSpPr>
      <dsp:spPr>
        <a:xfrm rot="62001">
          <a:off x="7659189" y="390004"/>
          <a:ext cx="366274" cy="316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7659197" y="452474"/>
        <a:ext cx="271284" cy="189979"/>
      </dsp:txXfrm>
    </dsp:sp>
    <dsp:sp modelId="{65EB5E1A-92A7-4A17-B088-73B4A56116BA}">
      <dsp:nvSpPr>
        <dsp:cNvPr id="0" name=""/>
        <dsp:cNvSpPr/>
      </dsp:nvSpPr>
      <dsp:spPr>
        <a:xfrm>
          <a:off x="8177448" y="436235"/>
          <a:ext cx="1271770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Mitte Oktober 2021</a:t>
          </a:r>
        </a:p>
      </dsp:txBody>
      <dsp:txXfrm>
        <a:off x="8177448" y="436235"/>
        <a:ext cx="1271770" cy="259200"/>
      </dsp:txXfrm>
    </dsp:sp>
    <dsp:sp modelId="{27CF7F06-ACC8-4A33-B523-665EB7C51696}">
      <dsp:nvSpPr>
        <dsp:cNvPr id="0" name=""/>
        <dsp:cNvSpPr/>
      </dsp:nvSpPr>
      <dsp:spPr>
        <a:xfrm>
          <a:off x="8345982" y="686149"/>
          <a:ext cx="1271770" cy="91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90000"/>
            <a:buFont typeface="Wingdings" panose="05000000000000000000" pitchFamily="2" charset="2"/>
            <a:buChar char="ü"/>
          </a:pPr>
          <a:r>
            <a:rPr lang="de-DE" sz="900" kern="1200" dirty="0"/>
            <a:t>Festlegen der Inhalte des Kolloquiums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90000"/>
            <a:buFont typeface="Wingdings" panose="05000000000000000000" pitchFamily="2" charset="2"/>
            <a:buChar char="ü"/>
          </a:pPr>
          <a:r>
            <a:rPr lang="de-DE" sz="900" kern="1200"/>
            <a:t>4. Termin mit Prüfer</a:t>
          </a:r>
          <a:endParaRPr lang="de-DE" sz="900" kern="1200" dirty="0"/>
        </a:p>
      </dsp:txBody>
      <dsp:txXfrm>
        <a:off x="8372672" y="712839"/>
        <a:ext cx="1218390" cy="857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A423BF71-38B7-8642-BFCE-EDAE9BD0CBAF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73B025CB-9D18-264E-A945-2D020344C9DA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507EFB6C-7E96-8F41-8872-189CA1C59F84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2A594B-C1E7-483D-A07C-FB11D73A562F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846C3B0-C94E-488B-B39B-B5F5CEC471F7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8638A-ABE0-4779-953D-5E2933CCF891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B55BA285-9698-1B45-8319-D90A8C63F150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0A86CD42-43FF-B740-998F-DCC3802C4CE3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CEA0FFBD-2EE4-8547-BBAE-A1AC91C8D77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955A2352-D7AC-F242-9256-A4477BCBF354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EFCFC6A-9AE6-404D-9FDD-168B477B9C90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61CFCDFD-B4CF-A241-8D71-E814B10BEAF4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CFB27B0-9D79-461A-9BC0-3DADA742656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34695" y="331107"/>
            <a:ext cx="1954575" cy="3152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8208A23-5D86-4BC8-9FC1-5BB14C6EF6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716494" y="331106"/>
            <a:ext cx="1338360" cy="3851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778AA-2853-417F-A45A-11BFB0531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Automatische Generierung der User-Dokumentation für Webanwendungen (vorl.)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9F28F-8965-4699-8B3D-25F7EB27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2696515" cy="977621"/>
          </a:xfrm>
        </p:spPr>
        <p:txBody>
          <a:bodyPr/>
          <a:lstStyle/>
          <a:p>
            <a:r>
              <a:rPr lang="de-DE" dirty="0"/>
              <a:t>Bachelorarbeit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9393C6-F95F-4A59-8E3D-3D8CB72E94BC}"/>
              </a:ext>
            </a:extLst>
          </p:cNvPr>
          <p:cNvSpPr txBox="1">
            <a:spLocks/>
          </p:cNvSpPr>
          <p:nvPr/>
        </p:nvSpPr>
        <p:spPr>
          <a:xfrm>
            <a:off x="7305738" y="3531204"/>
            <a:ext cx="2696515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Mukendi Mputu</a:t>
            </a:r>
          </a:p>
          <a:p>
            <a:pPr algn="r"/>
            <a:fld id="{F072743E-0297-4AC3-80E5-4C9F5D2C8935}" type="datetime4">
              <a:rPr lang="de-DE"/>
              <a:t>2. Juni 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41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B26D-F9D2-4A77-8C73-C56B174B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Methodologie</a:t>
            </a:r>
            <a:br>
              <a:rPr lang="de-DE" dirty="0"/>
            </a:br>
            <a:r>
              <a:rPr lang="de-DE" sz="1600" i="1" dirty="0"/>
              <a:t>Wie sollen die Ziele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4A13D-17EE-4067-BF51-CC04020D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Werkzeuge sollen realisiert werden?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CINCO SCCE Meta Tooling Suite, Selenium WebDriver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kann die Validierung erfolgen?</a:t>
            </a:r>
          </a:p>
          <a:p>
            <a:pPr marL="457200" lvl="1" indent="0">
              <a:buNone/>
            </a:pPr>
            <a:r>
              <a:rPr lang="de-DE" dirty="0">
                <a:latin typeface="Arial" panose="020B0604020202020204" pitchFamily="34" charset="0"/>
              </a:rPr>
              <a:t>Durch die Qualität der erzeugten Dokumentation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4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B26D-F9D2-4A77-8C73-C56B174B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Methodologie</a:t>
            </a:r>
            <a:br>
              <a:rPr lang="de-DE" dirty="0"/>
            </a:br>
            <a:r>
              <a:rPr lang="de-DE" sz="1600" i="1" dirty="0"/>
              <a:t>Wie sollen die Ziele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4A13D-17EE-4067-BF51-CC04020D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CINCO SCCE Meta Tooling Suite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Ermöglicht die Erzeugung von graphbasierten Modellierungswerkzeugen aus High-Level-Spezifikationen (sieh Homepage des Lehrstuhls 5)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b="0" i="0" u="none" strike="noStrike" baseline="0" dirty="0">
                <a:latin typeface="Arial" panose="020B0604020202020204" pitchFamily="34" charset="0"/>
              </a:rPr>
              <a:t>Reine Programmierkenntnisse sind nicht mehr unbedingt notwendig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Selenium WebDriver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Ermöglicht es den Browser so zu bedienen, wie es der Endbenutzer tun würde.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Deckt eine Vielzahl von Browserprogrammen ab.</a:t>
            </a:r>
          </a:p>
        </p:txBody>
      </p:sp>
    </p:spTree>
    <p:extLst>
      <p:ext uri="{BB962C8B-B14F-4D97-AF65-F5344CB8AC3E}">
        <p14:creationId xmlns:p14="http://schemas.microsoft.com/office/powerpoint/2010/main" val="277485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B1C8D-9732-474B-BFD5-E7E54393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  <a:br>
              <a:rPr lang="de-DE" dirty="0"/>
            </a:br>
            <a:r>
              <a:rPr lang="de-DE" sz="1600" i="1" dirty="0"/>
              <a:t>Was ist zu tun?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B13F26-061B-4546-90ED-67F52291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Vorarbeiten wurden bereits geleistet?</a:t>
            </a:r>
          </a:p>
        </p:txBody>
      </p:sp>
    </p:spTree>
    <p:extLst>
      <p:ext uri="{BB962C8B-B14F-4D97-AF65-F5344CB8AC3E}">
        <p14:creationId xmlns:p14="http://schemas.microsoft.com/office/powerpoint/2010/main" val="251873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B1C8D-9732-474B-BFD5-E7E54393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  <a:br>
              <a:rPr lang="de-DE" dirty="0"/>
            </a:br>
            <a:r>
              <a:rPr lang="de-DE" sz="1600" i="1" dirty="0"/>
              <a:t>Was ist zu tun?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B13F26-061B-4546-90ED-67F52291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ist der Ablauf bis zur Abgabe der Arbeit geplant?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0AB1ADA-F673-42E8-A64D-40CD3F403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461032"/>
              </p:ext>
            </p:extLst>
          </p:nvPr>
        </p:nvGraphicFramePr>
        <p:xfrm>
          <a:off x="1339516" y="2256363"/>
          <a:ext cx="9715338" cy="204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18CA792-9C02-4AC9-8BB2-B59C9C88E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644518"/>
              </p:ext>
            </p:extLst>
          </p:nvPr>
        </p:nvGraphicFramePr>
        <p:xfrm>
          <a:off x="1437106" y="3741038"/>
          <a:ext cx="9715338" cy="204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57659BE4-EDE3-4F8E-B33D-BA26173C5BCD}"/>
              </a:ext>
            </a:extLst>
          </p:cNvPr>
          <p:cNvGrpSpPr/>
          <p:nvPr/>
        </p:nvGrpSpPr>
        <p:grpSpPr>
          <a:xfrm>
            <a:off x="932448" y="4143663"/>
            <a:ext cx="455863" cy="311242"/>
            <a:chOff x="7565808" y="393470"/>
            <a:chExt cx="443578" cy="31124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A916FE27-A085-4622-8C48-1474450CE0FE}"/>
                </a:ext>
              </a:extLst>
            </p:cNvPr>
            <p:cNvSpPr/>
            <p:nvPr/>
          </p:nvSpPr>
          <p:spPr>
            <a:xfrm rot="27118">
              <a:off x="7565808" y="393470"/>
              <a:ext cx="443578" cy="31124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lecha: a la derecha 4">
              <a:extLst>
                <a:ext uri="{FF2B5EF4-FFF2-40B4-BE49-F238E27FC236}">
                  <a16:creationId xmlns:a16="http://schemas.microsoft.com/office/drawing/2014/main" id="{86687CEF-15D6-47AC-8412-D1D460F3D453}"/>
                </a:ext>
              </a:extLst>
            </p:cNvPr>
            <p:cNvSpPr txBox="1"/>
            <p:nvPr/>
          </p:nvSpPr>
          <p:spPr>
            <a:xfrm rot="27118">
              <a:off x="7565809" y="455350"/>
              <a:ext cx="350205" cy="18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29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493EC05-A2BA-4034-B0EA-E74A8D4091E8}"/>
              </a:ext>
            </a:extLst>
          </p:cNvPr>
          <p:cNvSpPr txBox="1">
            <a:spLocks noChangeAspect="1"/>
          </p:cNvSpPr>
          <p:nvPr/>
        </p:nvSpPr>
        <p:spPr>
          <a:xfrm>
            <a:off x="4668252" y="2782669"/>
            <a:ext cx="285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91188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8BAD-60CA-4802-9640-E816235D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90B72BC-ED7E-493D-BDCA-921687E29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874033"/>
              </p:ext>
            </p:extLst>
          </p:nvPr>
        </p:nvGraphicFramePr>
        <p:xfrm>
          <a:off x="1534696" y="2015732"/>
          <a:ext cx="9520158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4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B63E-1A7A-4374-BF1D-E0E54B51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und Kontext</a:t>
            </a:r>
            <a:br>
              <a:rPr lang="de-DE" dirty="0"/>
            </a:br>
            <a:r>
              <a:rPr lang="de-DE" sz="1600" i="1" dirty="0"/>
              <a:t>Woher kommt die Fragestellung?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B1FAA-35E9-4983-8981-8D197F0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ist die Fragestellung entstanden?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Die Benutzererfahrung wird zu einem der wichtigsten Aspekte der Softwareentwicklung. </a:t>
            </a:r>
            <a:r>
              <a:rPr lang="de-DE" sz="1600" i="1" dirty="0">
                <a:latin typeface="Arial" panose="020B0604020202020204" pitchFamily="34" charset="0"/>
              </a:rPr>
              <a:t>Damit ist e</a:t>
            </a:r>
            <a:r>
              <a:rPr lang="de-DE" sz="1600" b="0" i="1" u="none" strike="noStrike" baseline="0" dirty="0">
                <a:latin typeface="Arial" panose="020B0604020202020204" pitchFamily="34" charset="0"/>
              </a:rPr>
              <a:t>ine gute Dokumentation Schlüssel für eine zufriedenstellende User eXperience (UX) solcher Anwendungen.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Fachgebiete werden von der Fragestellung berührt?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Jedes Fachgebiete der Software Entwicklung, welche Produkte für die Benutzung durch den End User anbietet.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braucht eine (bessere) Lösung?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Die Software-Entwickler, Softwareprodukt-Anbieter …</a:t>
            </a:r>
          </a:p>
        </p:txBody>
      </p:sp>
    </p:spTree>
    <p:extLst>
      <p:ext uri="{BB962C8B-B14F-4D97-AF65-F5344CB8AC3E}">
        <p14:creationId xmlns:p14="http://schemas.microsoft.com/office/powerpoint/2010/main" val="35821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B63E-1A7A-4374-BF1D-E0E54B51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und Kontext</a:t>
            </a:r>
            <a:br>
              <a:rPr lang="de-DE" dirty="0"/>
            </a:br>
            <a:r>
              <a:rPr lang="de-DE" sz="1600" i="1" dirty="0"/>
              <a:t>Woher kommt die Fragestellung?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B1FAA-35E9-4983-8981-8D197F0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wurde die Frage noch nicht (befriedigend) beantwortet?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</a:rPr>
              <a:t>Die manuelle Erzeugung und kontinuierliche Wartung des Benutzerhandbuchs ist mühselig und zeitintensiv. Daher von Entwickler-Team oftmals vernachlässig.</a:t>
            </a:r>
            <a:endParaRPr lang="de-DE" sz="1600" b="0" i="1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ist das Thema wichtig?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</a:rPr>
              <a:t>Eine gute Endbenutzer-Dokumentation kann den Erfolg der Anwendung enorm. Es ist also essential für ein gutes Produktmanagement und Teil der Entwicklungsstrategie. (Gök et al, 2019)</a:t>
            </a:r>
            <a:endParaRPr lang="de-DE" sz="1600" b="0" i="1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5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5F274-7F2E-422D-81F6-8EE180F3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  <a:br>
              <a:rPr lang="de-DE" dirty="0"/>
            </a:br>
            <a:r>
              <a:rPr lang="de-DE" sz="1600" i="1" dirty="0"/>
              <a:t>Was genau ist das Problem?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5952D-97CF-458F-AD11-C1D46F6D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Welche Fragen sollen beantwortet werden?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Ist es möglich die Erzeugung der Dokumentation bereits während der Entwicklung der Software durchzuführen? Und zwar automatisiert basierend auf dem bereits existierenden Quellcode?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Wie sind diese Fragen zu verstehen?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Viele Schritte bei der Erstellung einer Software können bereits automatisiert werden; z.B. neben dem automatischen Testen kann die automatische Erzeugung des User Manuels mit integriert werden.</a:t>
            </a:r>
          </a:p>
        </p:txBody>
      </p:sp>
    </p:spTree>
    <p:extLst>
      <p:ext uri="{BB962C8B-B14F-4D97-AF65-F5344CB8AC3E}">
        <p14:creationId xmlns:p14="http://schemas.microsoft.com/office/powerpoint/2010/main" val="21497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Forschung</a:t>
            </a:r>
            <a:br>
              <a:rPr lang="de-DE" dirty="0"/>
            </a:br>
            <a:r>
              <a:rPr lang="de-DE" sz="1600" i="1" dirty="0"/>
              <a:t>Was ist der aktuelle Stand der Forschung zum Thema?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9FE3C-824A-429A-A6A4-399EA899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hat sich die Wissenschaft bis jetzt entwickelt?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Bisher gibt es fast keine integrierte Tools für automatische Generierung. </a:t>
            </a:r>
            <a:r>
              <a:rPr lang="de-DE" sz="1600" dirty="0" err="1">
                <a:latin typeface="Arial" panose="020B0604020202020204" pitchFamily="34" charset="0"/>
              </a:rPr>
              <a:t>Literate</a:t>
            </a:r>
            <a:r>
              <a:rPr lang="de-DE" sz="1600" dirty="0">
                <a:latin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</a:rPr>
              <a:t>programming</a:t>
            </a:r>
            <a:r>
              <a:rPr lang="de-DE" sz="1600" dirty="0">
                <a:latin typeface="Arial" panose="020B0604020202020204" pitchFamily="34" charset="0"/>
              </a:rPr>
              <a:t> oder I-Doc sind Beispiele der bisherige Versuche in die Richtung.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hat welche Voraussetzungen geschaffen?</a:t>
            </a:r>
          </a:p>
          <a:p>
            <a:pPr marL="457200" lvl="1" indent="0">
              <a:buNone/>
            </a:pPr>
            <a:r>
              <a:rPr lang="de-DE" sz="1600" b="0" i="0" u="none" strike="noStrike" baseline="0" dirty="0" err="1">
                <a:latin typeface="Arial" panose="020B0604020202020204" pitchFamily="34" charset="0"/>
              </a:rPr>
              <a:t>Eclipse-based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 Rich Client </a:t>
            </a:r>
            <a:r>
              <a:rPr lang="de-DE" sz="1600" b="0" i="0" u="none" strike="noStrike" baseline="0" dirty="0" err="1">
                <a:latin typeface="Arial" panose="020B0604020202020204" pitchFamily="34" charset="0"/>
              </a:rPr>
              <a:t>Platform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 mit dem Fokus auf Applikationsmodelentwicklung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vergleichbaren Ergebnisse gibt es bisher?</a:t>
            </a:r>
          </a:p>
          <a:p>
            <a:pPr marL="457200" lvl="1" indent="0">
              <a:buNone/>
            </a:pPr>
            <a:r>
              <a:rPr lang="de-DE" sz="1600" dirty="0" err="1">
                <a:latin typeface="Arial" panose="020B0604020202020204" pitchFamily="34" charset="0"/>
              </a:rPr>
              <a:t>CReRIA</a:t>
            </a:r>
            <a:r>
              <a:rPr lang="de-DE" sz="1600" dirty="0">
                <a:latin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</a:rPr>
              <a:t>tool</a:t>
            </a:r>
            <a:r>
              <a:rPr lang="de-DE" sz="1600" dirty="0">
                <a:latin typeface="Arial" panose="020B0604020202020204" pitchFamily="34" charset="0"/>
              </a:rPr>
              <a:t> (Amalfitano et al., 2011),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de-DE" sz="1600" b="0" i="0" u="none" strike="noStrike" baseline="0" dirty="0" err="1">
                <a:latin typeface="Arial" panose="020B0604020202020204" pitchFamily="34" charset="0"/>
              </a:rPr>
              <a:t>Écrit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</a:rPr>
              <a:t>toolkit</a:t>
            </a:r>
            <a:r>
              <a:rPr lang="de-DE" sz="1600" dirty="0">
                <a:latin typeface="Arial" panose="020B0604020202020204" pitchFamily="34" charset="0"/>
              </a:rPr>
              <a:t> (</a:t>
            </a:r>
            <a:r>
              <a:rPr lang="de-DE" sz="1600" dirty="0" err="1">
                <a:latin typeface="Arial" panose="020B0604020202020204" pitchFamily="34" charset="0"/>
              </a:rPr>
              <a:t>Descher</a:t>
            </a:r>
            <a:r>
              <a:rPr lang="de-DE" sz="1600" dirty="0">
                <a:latin typeface="Arial" panose="020B0604020202020204" pitchFamily="34" charset="0"/>
              </a:rPr>
              <a:t> et al., 2014) , </a:t>
            </a:r>
            <a:r>
              <a:rPr lang="de-DE" sz="1600" b="0" i="0" u="none" strike="noStrike" baseline="0" dirty="0" err="1">
                <a:latin typeface="Arial" panose="020B0604020202020204" pitchFamily="34" charset="0"/>
              </a:rPr>
              <a:t>GuideAutomator</a:t>
            </a:r>
            <a:r>
              <a:rPr lang="de-DE" sz="1600" b="0" i="0" u="none" strike="noStrike" baseline="0" dirty="0">
                <a:latin typeface="Arial" panose="020B0604020202020204" pitchFamily="34" charset="0"/>
              </a:rPr>
              <a:t> (Souza, Oliveira, 2017)</a:t>
            </a:r>
          </a:p>
        </p:txBody>
      </p:sp>
    </p:spTree>
    <p:extLst>
      <p:ext uri="{BB962C8B-B14F-4D97-AF65-F5344CB8AC3E}">
        <p14:creationId xmlns:p14="http://schemas.microsoft.com/office/powerpoint/2010/main" val="15593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Forschung</a:t>
            </a:r>
            <a:br>
              <a:rPr lang="de-DE" dirty="0"/>
            </a:br>
            <a:r>
              <a:rPr lang="de-DE" sz="1600" i="1" dirty="0"/>
              <a:t>Was ist der aktuelle Stand der Forschung zum Thema?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9FE3C-824A-429A-A6A4-399EA899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reicht das bisher Getane noch nicht?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Viele der bereits vorgeschlagenen Lösungen sind abhängig von bestimmten Entwicklungsparadigma und/oder Entwicklungsplattformen. </a:t>
            </a:r>
          </a:p>
          <a:p>
            <a:pPr marL="457200" lvl="1" indent="0">
              <a:buNone/>
            </a:pPr>
            <a:r>
              <a:rPr lang="de-DE" sz="1600" b="0" i="0" u="none" strike="noStrike" baseline="0" dirty="0">
                <a:latin typeface="Arial" panose="020B0604020202020204" pitchFamily="34" charset="0"/>
              </a:rPr>
              <a:t>Die Implementierung solcher Tools sind noch in der Entwicklung</a:t>
            </a:r>
          </a:p>
          <a:p>
            <a:pPr lvl="1"/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3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09D8-918C-4AD2-AB58-84321705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br>
              <a:rPr lang="de-DE" dirty="0"/>
            </a:br>
            <a:r>
              <a:rPr lang="de-DE" sz="1600" i="1" dirty="0"/>
              <a:t>Was genau soll durch die Arbeit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A421C-1BB6-4B39-9643-88B7E343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Ziele werden angestrebt?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Die Implementierung eines Tools, welches die automatische Generierung des Benutzerhandbuches bereits in Entwicklungsphase der Webanwendung durchführt.</a:t>
            </a:r>
            <a:endParaRPr lang="de-DE" sz="18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Woran kann die Erreichung der Ziele gemessen werden?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</a:rPr>
              <a:t>Als Ergebnis wird die hoch-qualitative Dokumentation der zugrunde liegende Anwendung angestrebt.</a:t>
            </a:r>
          </a:p>
        </p:txBody>
      </p:sp>
    </p:spTree>
    <p:extLst>
      <p:ext uri="{BB962C8B-B14F-4D97-AF65-F5344CB8AC3E}">
        <p14:creationId xmlns:p14="http://schemas.microsoft.com/office/powerpoint/2010/main" val="222885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D56E8-9812-430E-BECB-D328B73A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Relevanz und Nutzen</a:t>
            </a:r>
            <a:br>
              <a:rPr lang="de-DE" dirty="0"/>
            </a:br>
            <a:r>
              <a:rPr lang="de-DE" sz="1600" i="1" dirty="0"/>
              <a:t>Inwiefern stellt die Arbeit einen Fortschritt dar?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12845-E4BA-4728-AC35-90E3C46F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wird das Fachgebiet durch das Erreichen der Ziele vorangebracht?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Automatisierungsprozesse sind zeitsparend und kostensenkend. Softwareprojekte sind an Budget und Deadlines gebunden, 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Was wird dadurch z.B. schneller, effizienter, zuverlässiger ...?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… daher ist es ein großer Fortschritt die User Dokumentation schnell und kostengünstig erzeugen zu können.</a:t>
            </a:r>
            <a:endParaRPr lang="de-DE" sz="18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profitieren Anwender davon?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Nicht nur die Entwickler profitieren davon, sondern auch der Endbenutzer der stets eine aktuelle Dokumentation der Anwendung zur Verfügung gestellt bekommt.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3147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0</TotalTime>
  <Words>780</Words>
  <Application>Microsoft Office PowerPoint</Application>
  <PresentationFormat>Panorámica</PresentationFormat>
  <Paragraphs>95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Palatino Linotype</vt:lpstr>
      <vt:lpstr>Symbol</vt:lpstr>
      <vt:lpstr>Wingdings</vt:lpstr>
      <vt:lpstr>Galería</vt:lpstr>
      <vt:lpstr>Automatische Generierung der User-Dokumentation für Webanwendungen (vorl.)</vt:lpstr>
      <vt:lpstr>Inhalt</vt:lpstr>
      <vt:lpstr>Hintergrund und Kontext Woher kommt die Fragestellung?</vt:lpstr>
      <vt:lpstr>Hintergrund und Kontext Woher kommt die Fragestellung?</vt:lpstr>
      <vt:lpstr>Problematik Was genau ist das Problem?</vt:lpstr>
      <vt:lpstr>Stand der Forschung Was ist der aktuelle Stand der Forschung zum Thema?</vt:lpstr>
      <vt:lpstr>Stand der Forschung Was ist der aktuelle Stand der Forschung zum Thema?</vt:lpstr>
      <vt:lpstr>Ziele Was genau soll durch die Arbeit erreicht werden?</vt:lpstr>
      <vt:lpstr>Relevanz und Nutzen Inwiefern stellt die Arbeit einen Fortschritt dar?</vt:lpstr>
      <vt:lpstr>Methodologie Wie sollen die Ziele erreicht werden?</vt:lpstr>
      <vt:lpstr>Methodologie Wie sollen die Ziele erreicht werden?</vt:lpstr>
      <vt:lpstr>Projektplanung Was ist zu tun?</vt:lpstr>
      <vt:lpstr>Projektplanung Was ist zu tun?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Prozesssimulation C01</dc:title>
  <dc:creator>Mukendi Mputu</dc:creator>
  <cp:lastModifiedBy>Mukendi Mputu</cp:lastModifiedBy>
  <cp:revision>45</cp:revision>
  <dcterms:created xsi:type="dcterms:W3CDTF">2021-05-27T05:35:17Z</dcterms:created>
  <dcterms:modified xsi:type="dcterms:W3CDTF">2021-06-02T16:19:41Z</dcterms:modified>
</cp:coreProperties>
</file>