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703" name=""/>
          <p:cNvSpPr txBox="1"/>
          <p:nvPr/>
        </p:nvSpPr>
        <p:spPr>
          <a:xfrm>
            <a:off x="5153525" y="3314150"/>
            <a:ext cx="4000000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9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4859841" y="4081250"/>
            <a:ext cx="4000000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2024-08-30T07:38:04Z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bb18e4f358ad47c4aa76d24929f5f3cb</vt:lpwstr>
  </property>
</Properties>
</file>