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7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945980-D302-482F-9F1F-6972757C84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9413EE-EB35-46F8-A281-C237A44D8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IAM-</a:t>
            </a:r>
            <a:r>
              <a:rPr lang="en-US" dirty="0"/>
              <a:t>Identity &amp; Access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06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Features</a:t>
            </a:r>
            <a:endParaRPr lang="en-US" b="1" dirty="0"/>
          </a:p>
          <a:p>
            <a:r>
              <a:rPr lang="en-US" dirty="0" smtClean="0"/>
              <a:t>       Security</a:t>
            </a:r>
          </a:p>
          <a:p>
            <a:r>
              <a:rPr lang="en-US" dirty="0" smtClean="0"/>
              <a:t>       MFA</a:t>
            </a:r>
            <a:r>
              <a:rPr lang="en-US" dirty="0" smtClean="0">
                <a:sym typeface="Wingdings" panose="05000000000000000000" pitchFamily="2" charset="2"/>
              </a:rPr>
              <a:t> Multi Factor Authentication</a:t>
            </a:r>
          </a:p>
          <a:p>
            <a:r>
              <a:rPr lang="en-US" dirty="0" smtClean="0"/>
              <a:t>       Shared access to the AWS Account</a:t>
            </a:r>
          </a:p>
          <a:p>
            <a:r>
              <a:rPr lang="en-US" b="1" dirty="0" smtClean="0"/>
              <a:t>Components </a:t>
            </a:r>
            <a:endParaRPr lang="en-US" b="1" dirty="0"/>
          </a:p>
          <a:p>
            <a:r>
              <a:rPr lang="en-US" dirty="0" smtClean="0"/>
              <a:t>       Role  </a:t>
            </a:r>
          </a:p>
          <a:p>
            <a:r>
              <a:rPr lang="en-US" dirty="0" smtClean="0"/>
              <a:t>       User</a:t>
            </a:r>
          </a:p>
          <a:p>
            <a:r>
              <a:rPr lang="en-US" dirty="0" smtClean="0"/>
              <a:t>       Group</a:t>
            </a:r>
          </a:p>
          <a:p>
            <a:r>
              <a:rPr lang="en-US" dirty="0" smtClean="0"/>
              <a:t>       </a:t>
            </a:r>
            <a:r>
              <a:rPr lang="en-US" dirty="0" smtClean="0"/>
              <a:t>Permission Policies</a:t>
            </a:r>
            <a:r>
              <a:rPr lang="en-US" dirty="0" smtClean="0">
                <a:sym typeface="Wingdings" panose="05000000000000000000" pitchFamily="2" charset="2"/>
              </a:rPr>
              <a:t>1.Inline Policy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2.Managed Policy1.Customer Managed Policy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                                   2.AWS Managed Policy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22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 per Account</a:t>
            </a:r>
            <a:r>
              <a:rPr lang="en-US" dirty="0" smtClean="0">
                <a:sym typeface="Wingdings" panose="05000000000000000000" pitchFamily="2" charset="2"/>
              </a:rPr>
              <a:t>5000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Roles per Account1000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Groups per Account300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Policy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Inline Policy-</a:t>
            </a:r>
            <a:r>
              <a:rPr lang="en-US" dirty="0">
                <a:sym typeface="Wingdings" panose="05000000000000000000" pitchFamily="2" charset="2"/>
              </a:rPr>
              <a:t>No limitation. But, size is </a:t>
            </a:r>
            <a:r>
              <a:rPr lang="en-US" dirty="0" smtClean="0">
                <a:sym typeface="Wingdings" panose="05000000000000000000" pitchFamily="2" charset="2"/>
              </a:rPr>
              <a:t>limited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User2048 characters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Group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5120 </a:t>
            </a:r>
            <a:r>
              <a:rPr lang="en-US" dirty="0" smtClean="0">
                <a:sym typeface="Wingdings" panose="05000000000000000000" pitchFamily="2" charset="2"/>
              </a:rPr>
              <a:t>characters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Roles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10248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characters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Managed Policy User (or) Group (or) Role 6144 characters.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6089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106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AWS IAM</vt:lpstr>
      <vt:lpstr>IAM-Identity &amp; Access Management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</dc:title>
  <dc:creator>Mukesh Ravi</dc:creator>
  <cp:lastModifiedBy>Mukesh Ravi</cp:lastModifiedBy>
  <cp:revision>19</cp:revision>
  <dcterms:created xsi:type="dcterms:W3CDTF">2021-10-18T13:10:42Z</dcterms:created>
  <dcterms:modified xsi:type="dcterms:W3CDTF">2021-10-20T11:21:47Z</dcterms:modified>
</cp:coreProperties>
</file>