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5/17/2022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5/17/2022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5/17/2022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5/17/2022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AWS-Load Balancer</a:t>
            </a:r>
            <a:endParaRPr lang="en-US" dirty="0"/>
          </a:p>
        </p:txBody>
      </p:sp>
    </p:spTree>
    <p:extLst>
      <p:ext uri="{BB962C8B-B14F-4D97-AF65-F5344CB8AC3E}">
        <p14:creationId xmlns:p14="http://schemas.microsoft.com/office/powerpoint/2010/main" val="172029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Balancer</a:t>
            </a:r>
            <a:endParaRPr lang="en-US" dirty="0"/>
          </a:p>
        </p:txBody>
      </p:sp>
      <p:sp>
        <p:nvSpPr>
          <p:cNvPr id="3" name="Content Placeholder 2"/>
          <p:cNvSpPr>
            <a:spLocks noGrp="1"/>
          </p:cNvSpPr>
          <p:nvPr>
            <p:ph idx="1"/>
          </p:nvPr>
        </p:nvSpPr>
        <p:spPr>
          <a:xfrm>
            <a:off x="685800" y="1916724"/>
            <a:ext cx="10820400" cy="4301962"/>
          </a:xfrm>
        </p:spPr>
        <p:txBody>
          <a:bodyPr/>
          <a:lstStyle/>
          <a:p>
            <a:r>
              <a:rPr lang="en-US" dirty="0"/>
              <a:t>Elastic Load Balancing is commonly known as ELB. It is a load-balancing service for AWS deployments. The primary function of ELB is to automatically distribute the incoming traffic for application and scale the resources to ensure traffic demands are met</a:t>
            </a:r>
            <a:r>
              <a:rPr lang="en-US" dirty="0" smtClean="0"/>
              <a:t>.</a:t>
            </a:r>
          </a:p>
          <a:p>
            <a:pPr marL="0" indent="0">
              <a:buNone/>
            </a:pPr>
            <a:endParaRPr lang="en-US" dirty="0"/>
          </a:p>
          <a:p>
            <a:r>
              <a:rPr lang="en-US" dirty="0"/>
              <a:t>ELB, along with the IT team, also ensures that the incoming network and application traffic has adjusted capacity. With the help of load balancing, we can divide the work between multiple computers to ensure faster service for the users.</a:t>
            </a:r>
          </a:p>
        </p:txBody>
      </p:sp>
    </p:spTree>
    <p:extLst>
      <p:ext uri="{BB962C8B-B14F-4D97-AF65-F5344CB8AC3E}">
        <p14:creationId xmlns:p14="http://schemas.microsoft.com/office/powerpoint/2010/main" val="93654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normAutofit/>
          </a:bodyPr>
          <a:lstStyle/>
          <a:p>
            <a:r>
              <a:rPr lang="en-US" b="1" dirty="0" smtClean="0"/>
              <a:t>Application LB</a:t>
            </a:r>
            <a:r>
              <a:rPr lang="en-US" dirty="0" smtClean="0">
                <a:sym typeface="Wingdings" panose="05000000000000000000" pitchFamily="2" charset="2"/>
              </a:rPr>
              <a:t> Allows </a:t>
            </a:r>
            <a:r>
              <a:rPr lang="en-US" dirty="0">
                <a:sym typeface="Wingdings" panose="05000000000000000000" pitchFamily="2" charset="2"/>
              </a:rPr>
              <a:t>the developer to route traffic from the end-user to the applications in AWS public cloud</a:t>
            </a:r>
            <a:r>
              <a:rPr lang="en-US" dirty="0" smtClean="0">
                <a:sym typeface="Wingdings" panose="05000000000000000000" pitchFamily="2" charset="2"/>
              </a:rPr>
              <a:t>.</a:t>
            </a:r>
            <a:endParaRPr lang="en-US" dirty="0">
              <a:sym typeface="Wingdings" panose="05000000000000000000" pitchFamily="2" charset="2"/>
            </a:endParaRPr>
          </a:p>
          <a:p>
            <a:r>
              <a:rPr lang="en-US" b="1" dirty="0" smtClean="0"/>
              <a:t>Network LB</a:t>
            </a:r>
            <a:r>
              <a:rPr lang="en-US" dirty="0" smtClean="0">
                <a:sym typeface="Wingdings" panose="05000000000000000000" pitchFamily="2" charset="2"/>
              </a:rPr>
              <a:t> Uses </a:t>
            </a:r>
            <a:r>
              <a:rPr lang="en-US" dirty="0">
                <a:sym typeface="Wingdings" panose="05000000000000000000" pitchFamily="2" charset="2"/>
              </a:rPr>
              <a:t>TCP/IP protocol for distribution of traffic across several servers and Runs applications in a single virtual cluster after combining multiple computers</a:t>
            </a:r>
            <a:r>
              <a:rPr lang="en-US" dirty="0" smtClean="0">
                <a:sym typeface="Wingdings" panose="05000000000000000000" pitchFamily="2" charset="2"/>
              </a:rPr>
              <a:t>.</a:t>
            </a:r>
          </a:p>
          <a:p>
            <a:r>
              <a:rPr lang="en-US" b="1" dirty="0" smtClean="0">
                <a:sym typeface="Wingdings" panose="05000000000000000000" pitchFamily="2" charset="2"/>
              </a:rPr>
              <a:t>Classic LB</a:t>
            </a:r>
            <a:r>
              <a:rPr lang="en-US" dirty="0">
                <a:sym typeface="Wingdings" panose="05000000000000000000" pitchFamily="2" charset="2"/>
              </a:rPr>
              <a:t> Provides the basic level of load balancing across several EC2 instances and Operates at the connection and request level</a:t>
            </a:r>
            <a:r>
              <a:rPr lang="en-US" dirty="0" smtClean="0">
                <a:sym typeface="Wingdings" panose="05000000000000000000" pitchFamily="2" charset="2"/>
              </a:rPr>
              <a:t>.</a:t>
            </a:r>
          </a:p>
          <a:p>
            <a:r>
              <a:rPr lang="en-US" b="1" dirty="0" smtClean="0">
                <a:sym typeface="Wingdings" panose="05000000000000000000" pitchFamily="2" charset="2"/>
              </a:rPr>
              <a:t>Gateway LB</a:t>
            </a:r>
            <a:r>
              <a:rPr lang="en-US" dirty="0">
                <a:sym typeface="Wingdings" panose="05000000000000000000" pitchFamily="2" charset="2"/>
              </a:rPr>
              <a:t> Enables the user to deploy, manage, and scale virtual systems. E.g., intrusion detection and prevention systems, firewalls, deep packet inspection systems, </a:t>
            </a:r>
            <a:r>
              <a:rPr lang="en-US" dirty="0" smtClean="0">
                <a:sym typeface="Wingdings" panose="05000000000000000000" pitchFamily="2" charset="2"/>
              </a:rPr>
              <a:t>etc., and Operates </a:t>
            </a:r>
            <a:r>
              <a:rPr lang="en-US" dirty="0">
                <a:sym typeface="Wingdings" panose="05000000000000000000" pitchFamily="2" charset="2"/>
              </a:rPr>
              <a:t>at the network layer (third layer) of the Open Systems Interconnection (OSI) model.</a:t>
            </a:r>
            <a:endParaRPr lang="en-US" dirty="0" smtClean="0">
              <a:sym typeface="Wingdings" panose="05000000000000000000" pitchFamily="2" charset="2"/>
            </a:endParaRPr>
          </a:p>
          <a:p>
            <a:endParaRPr lang="en-US" dirty="0"/>
          </a:p>
        </p:txBody>
      </p:sp>
    </p:spTree>
    <p:extLst>
      <p:ext uri="{BB962C8B-B14F-4D97-AF65-F5344CB8AC3E}">
        <p14:creationId xmlns:p14="http://schemas.microsoft.com/office/powerpoint/2010/main" val="419494514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71</TotalTime>
  <Words>214</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vt:lpstr>
      <vt:lpstr>Vapor Trail</vt:lpstr>
      <vt:lpstr>AWS-Load Balancer</vt:lpstr>
      <vt:lpstr>Load Balancer</vt:lpstr>
      <vt:lpstr>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AWS-Load Balancer</dc:title>
  <dc:creator>Mukesh Ravi</dc:creator>
  <cp:lastModifiedBy>Mukesh Ravi</cp:lastModifiedBy>
  <cp:revision>3</cp:revision>
  <dcterms:created xsi:type="dcterms:W3CDTF">2022-05-17T10:49:15Z</dcterms:created>
  <dcterms:modified xsi:type="dcterms:W3CDTF">2022-05-17T12:00:59Z</dcterms:modified>
</cp:coreProperties>
</file>