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2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1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BC7F22-B157-4CB0-9070-8539B186FAC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6523-8161-49E3-8FE6-9BEBE83FB30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916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691" y="2057401"/>
            <a:ext cx="7218485" cy="16617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Discovery &amp;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3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discovery is the collection and </a:t>
            </a:r>
            <a:r>
              <a:rPr lang="en-US" dirty="0" smtClean="0"/>
              <a:t>analysis of </a:t>
            </a:r>
            <a:r>
              <a:rPr lang="en-US" dirty="0"/>
              <a:t>data from various sources to gain </a:t>
            </a:r>
            <a:r>
              <a:rPr lang="en-US" dirty="0" smtClean="0"/>
              <a:t>insight from </a:t>
            </a:r>
            <a:r>
              <a:rPr lang="en-US" dirty="0"/>
              <a:t>hidden patterns and trends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First step in fully harnessing an </a:t>
            </a:r>
            <a:r>
              <a:rPr lang="en-US" dirty="0" smtClean="0"/>
              <a:t>organization’s data </a:t>
            </a:r>
            <a:r>
              <a:rPr lang="en-US" dirty="0"/>
              <a:t>to inform critical business decisions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 is gathered, combined, and analyzed </a:t>
            </a:r>
            <a:r>
              <a:rPr lang="en-US" dirty="0" smtClean="0"/>
              <a:t>in a </a:t>
            </a:r>
            <a:r>
              <a:rPr lang="en-US" dirty="0"/>
              <a:t>sequence of steps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goal is to make messy and </a:t>
            </a:r>
            <a:r>
              <a:rPr lang="en-US" dirty="0" smtClean="0"/>
              <a:t>scattered data </a:t>
            </a:r>
            <a:r>
              <a:rPr lang="en-US" dirty="0"/>
              <a:t>clean, understandable,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341069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so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987062"/>
            <a:ext cx="7796540" cy="40972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is considered an invaluable commodity and “currency” for businesses.</a:t>
            </a:r>
          </a:p>
          <a:p>
            <a:r>
              <a:rPr lang="en-US" dirty="0" smtClean="0"/>
              <a:t>It helps companies derive trusted insights that they can apply to their competitive advantage.</a:t>
            </a:r>
          </a:p>
          <a:p>
            <a:r>
              <a:rPr lang="en-US" dirty="0" smtClean="0"/>
              <a:t>Data improves the decision-making process, powers growth strategies, significantly boosts the customer experience, and enables organizations to drive innovation with their business models.</a:t>
            </a:r>
          </a:p>
          <a:p>
            <a:r>
              <a:rPr lang="en-US" dirty="0" smtClean="0"/>
              <a:t>Studies suggest that 79% of enterprise executives believe that companies that do not leverage big data in the right way will lose their competitive position and could ultimately face extinction.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39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 in </a:t>
            </a:r>
            <a:r>
              <a:rPr lang="en-US" dirty="0" smtClean="0"/>
              <a:t>Data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Connect </a:t>
            </a:r>
            <a:r>
              <a:rPr lang="en-US" b="1" dirty="0"/>
              <a:t>and Blend Data </a:t>
            </a:r>
            <a:r>
              <a:rPr lang="en-US" dirty="0" smtClean="0"/>
              <a:t>-Data</a:t>
            </a:r>
            <a:r>
              <a:rPr lang="en-US" dirty="0"/>
              <a:t>, scattered across many sources, must be placed in a </a:t>
            </a:r>
            <a:r>
              <a:rPr lang="en-US" dirty="0" smtClean="0"/>
              <a:t>single area </a:t>
            </a:r>
            <a:r>
              <a:rPr lang="en-US" dirty="0"/>
              <a:t>where analysis can take </a:t>
            </a:r>
            <a:r>
              <a:rPr lang="en-US" dirty="0" smtClean="0"/>
              <a:t>place</a:t>
            </a:r>
          </a:p>
          <a:p>
            <a:r>
              <a:rPr lang="en-US" b="1" dirty="0" smtClean="0"/>
              <a:t>Cleanse </a:t>
            </a:r>
            <a:r>
              <a:rPr lang="en-US" b="1" dirty="0"/>
              <a:t>and prepare data </a:t>
            </a:r>
            <a:r>
              <a:rPr lang="en-US" dirty="0" smtClean="0"/>
              <a:t>-Data </a:t>
            </a:r>
            <a:r>
              <a:rPr lang="en-US" dirty="0"/>
              <a:t>needs to be cleaned and structured in ways that </a:t>
            </a:r>
            <a:r>
              <a:rPr lang="en-US" dirty="0" smtClean="0"/>
              <a:t>facilitate reliable </a:t>
            </a:r>
            <a:r>
              <a:rPr lang="en-US" dirty="0"/>
              <a:t>and robust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b="1" dirty="0" smtClean="0"/>
              <a:t>Share data</a:t>
            </a:r>
            <a:r>
              <a:rPr lang="en-US" dirty="0" smtClean="0"/>
              <a:t>-With </a:t>
            </a:r>
            <a:r>
              <a:rPr lang="en-US" dirty="0"/>
              <a:t>data constructed and free from redundant or unneeded information, it must </a:t>
            </a:r>
            <a:r>
              <a:rPr lang="en-US" dirty="0" smtClean="0"/>
              <a:t>be shared </a:t>
            </a:r>
            <a:r>
              <a:rPr lang="en-US" dirty="0"/>
              <a:t>with others in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31194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Discovery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Gather Actionable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Save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Scale Data Across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Clean and Re-use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7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used to communicate information clearly and efficiently to users by the usage of information graphics such as tables and charts. It helps users in analyzing a large amount of data in a simpler way. It makes complex data more accessible, understandable, and usable.</a:t>
            </a:r>
          </a:p>
          <a:p>
            <a:r>
              <a:rPr lang="en-US" b="1" dirty="0"/>
              <a:t>Tables</a:t>
            </a:r>
            <a:r>
              <a:rPr lang="en-US" dirty="0"/>
              <a:t> are used where users need to see the pattern of a specific parameter, while charts are used to show patterns or relationships in the data for one or more parameters.</a:t>
            </a:r>
          </a:p>
        </p:txBody>
      </p:sp>
    </p:spTree>
    <p:extLst>
      <p:ext uri="{BB962C8B-B14F-4D97-AF65-F5344CB8AC3E}">
        <p14:creationId xmlns:p14="http://schemas.microsoft.com/office/powerpoint/2010/main" val="315376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easier in understand and remember.</a:t>
            </a:r>
          </a:p>
          <a:p>
            <a:r>
              <a:rPr lang="en-US" dirty="0"/>
              <a:t>To discover unknown facts, outliers, and trends.</a:t>
            </a:r>
          </a:p>
          <a:p>
            <a:r>
              <a:rPr lang="en-US" dirty="0"/>
              <a:t>To visualize relationships and patterns quickly.</a:t>
            </a:r>
          </a:p>
          <a:p>
            <a:r>
              <a:rPr lang="en-US" dirty="0"/>
              <a:t>To ask a better question and make better decisions.</a:t>
            </a:r>
          </a:p>
          <a:p>
            <a:r>
              <a:rPr lang="en-US" dirty="0"/>
              <a:t>To competitive analyze.</a:t>
            </a:r>
          </a:p>
          <a:p>
            <a:r>
              <a:rPr lang="en-US" dirty="0"/>
              <a:t>To improve </a:t>
            </a:r>
            <a:r>
              <a:rPr lang="en-US"/>
              <a:t>insights</a:t>
            </a:r>
            <a:r>
              <a:rPr lang="en-US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tools which help you to visualize all your data in a few minutes. They are already there; only you need to do is to pick the right data visualization tool as per your requirements.</a:t>
            </a:r>
          </a:p>
          <a:p>
            <a:r>
              <a:rPr lang="en-US" dirty="0"/>
              <a:t>Tableau, Infogram, Chart blocks, Data wrapper, Plotly, RAW, Visual.ly,  D3.js, Ember Charts, </a:t>
            </a:r>
            <a:r>
              <a:rPr lang="en-US" dirty="0" smtClean="0"/>
              <a:t>NVD3</a:t>
            </a:r>
          </a:p>
          <a:p>
            <a:r>
              <a:rPr lang="en-US" dirty="0" smtClean="0"/>
              <a:t>Data visualization allows you to interact with data. </a:t>
            </a:r>
            <a:r>
              <a:rPr lang="en-US" b="1" dirty="0" smtClean="0"/>
              <a:t>Google</a:t>
            </a:r>
            <a:r>
              <a:rPr lang="en-US" dirty="0" smtClean="0"/>
              <a:t>, </a:t>
            </a:r>
            <a:r>
              <a:rPr lang="en-US" b="1" dirty="0" smtClean="0"/>
              <a:t>Apple</a:t>
            </a:r>
            <a:r>
              <a:rPr lang="en-US" dirty="0" smtClean="0"/>
              <a:t>, </a:t>
            </a:r>
            <a:r>
              <a:rPr lang="en-US" b="1" dirty="0" smtClean="0"/>
              <a:t>Facebook</a:t>
            </a:r>
            <a:r>
              <a:rPr lang="en-US" dirty="0" smtClean="0"/>
              <a:t>, and </a:t>
            </a:r>
            <a:r>
              <a:rPr lang="en-US" b="1" dirty="0" smtClean="0"/>
              <a:t>Twitter</a:t>
            </a:r>
            <a:r>
              <a:rPr lang="en-US" dirty="0" smtClean="0"/>
              <a:t> all ask better a better question of their data and make a better business decision by using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5605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important because of the processing of information in human brains. Using graphs and charts to visualize a large amount of the complex data sets is more comfortable in comparison to studying the spreadsheet and reports.</a:t>
            </a:r>
          </a:p>
          <a:p>
            <a:r>
              <a:rPr lang="en-US" dirty="0"/>
              <a:t>Data visualization is an easy and quick way to convey concepts universally. You can experiment with a different outline by making a slight adjustment.</a:t>
            </a:r>
          </a:p>
        </p:txBody>
      </p:sp>
    </p:spTree>
    <p:extLst>
      <p:ext uri="{BB962C8B-B14F-4D97-AF65-F5344CB8AC3E}">
        <p14:creationId xmlns:p14="http://schemas.microsoft.com/office/powerpoint/2010/main" val="1502335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92</TotalTime>
  <Words>567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Data Discovery &amp; Visualization</vt:lpstr>
      <vt:lpstr>What is Data Discovery</vt:lpstr>
      <vt:lpstr>Why is it so popular?</vt:lpstr>
      <vt:lpstr>Steps involved in Data Discovery</vt:lpstr>
      <vt:lpstr>Data Discovery Benefits</vt:lpstr>
      <vt:lpstr>What is Data Visualization?</vt:lpstr>
      <vt:lpstr>Why Use Data Visualization?</vt:lpstr>
      <vt:lpstr>Data Visualization Tools</vt:lpstr>
      <vt:lpstr>Importance of 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Discovery &amp; Visualization</dc:title>
  <dc:creator>Mukesh Ravi</dc:creator>
  <cp:lastModifiedBy>Mukesh Ravi</cp:lastModifiedBy>
  <cp:revision>7</cp:revision>
  <dcterms:created xsi:type="dcterms:W3CDTF">2022-05-13T17:41:28Z</dcterms:created>
  <dcterms:modified xsi:type="dcterms:W3CDTF">2022-05-16T05:12:16Z</dcterms:modified>
</cp:coreProperties>
</file>