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6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12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27A305-3A28-4A7A-BC94-65F491F356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51CC70-5EAD-4D20-9AED-0B9AE028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382000" cy="31242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NAGIOS </a:t>
            </a:r>
            <a:r>
              <a:rPr lang="en-US" sz="5400" dirty="0" smtClean="0"/>
              <a:t>X1</a:t>
            </a:r>
          </a:p>
          <a:p>
            <a:pPr algn="ctr"/>
            <a:endParaRPr lang="en-US" sz="5400" dirty="0" smtClean="0">
              <a:sym typeface="Wingdings" panose="05000000000000000000" pitchFamily="2" charset="2"/>
            </a:endParaRP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                                                                                             Mukesh R 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                                                                                              Vinoth K</a:t>
            </a:r>
            <a:endParaRPr lang="en-US" dirty="0" smtClean="0"/>
          </a:p>
          <a:p>
            <a:endParaRPr lang="en-US" sz="4800" dirty="0"/>
          </a:p>
          <a:p>
            <a:endParaRPr lang="en-US" sz="4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52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1001"/>
            <a:ext cx="7704667" cy="1066799"/>
          </a:xfrm>
        </p:spPr>
        <p:txBody>
          <a:bodyPr/>
          <a:lstStyle/>
          <a:p>
            <a:r>
              <a:rPr lang="en-US" dirty="0"/>
              <a:t>NAGIOS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r>
              <a:rPr lang="en-US" sz="2400" dirty="0"/>
              <a:t>Nagios, is a free and open-source computer-software application that monitors systems, networks and infrastructure. 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wo </a:t>
            </a:r>
            <a:r>
              <a:rPr lang="en-US" sz="2400" dirty="0"/>
              <a:t>main </a:t>
            </a:r>
            <a:r>
              <a:rPr lang="en-US" sz="2400" dirty="0" smtClean="0"/>
              <a:t>Tools: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Nagios core &amp; Nagios X1</a:t>
            </a:r>
          </a:p>
          <a:p>
            <a:pPr marL="0" indent="0">
              <a:buNone/>
            </a:pPr>
            <a:r>
              <a:rPr lang="en-US" sz="2400" dirty="0"/>
              <a:t>   If the software runs into an issue, </a:t>
            </a:r>
            <a:r>
              <a:rPr lang="en-US" sz="2400" dirty="0" smtClean="0"/>
              <a:t>that tools notifies </a:t>
            </a:r>
            <a:r>
              <a:rPr lang="en-US" sz="2400" dirty="0"/>
              <a:t>admins and can also run automatic scripts to contain and remedy the situation.</a:t>
            </a:r>
            <a:endParaRPr lang="en-US" sz="2400" dirty="0" smtClean="0"/>
          </a:p>
          <a:p>
            <a:r>
              <a:rPr lang="en-US" sz="2400" dirty="0" smtClean="0"/>
              <a:t>CentOS </a:t>
            </a:r>
            <a:r>
              <a:rPr lang="en-US" sz="2400" dirty="0"/>
              <a:t>and RHEL are the currently supported operating systems. </a:t>
            </a:r>
          </a:p>
        </p:txBody>
      </p:sp>
    </p:spTree>
    <p:extLst>
      <p:ext uri="{BB962C8B-B14F-4D97-AF65-F5344CB8AC3E}">
        <p14:creationId xmlns:p14="http://schemas.microsoft.com/office/powerpoint/2010/main" val="31062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/>
              <a:t>Features of Nagios X1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42472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Monitoring of network services (SMTP, POP3, HTTP, NNTP, ICMP, SNMP, FTP, SSH) </a:t>
            </a:r>
          </a:p>
          <a:p>
            <a:r>
              <a:rPr lang="en-US" sz="2400" dirty="0"/>
              <a:t>Monitoring of host resources (processor load, disk usage, system logs) on a majority of network operating systems, including Microsoft Windows, using monitoring agents. </a:t>
            </a:r>
          </a:p>
          <a:p>
            <a:r>
              <a:rPr lang="en-US" sz="2400" dirty="0"/>
              <a:t>Monitoring of any hardware (like probes for temperature, alarms, etc.) which have the ability to send collected data via a network to specifically written plugins</a:t>
            </a:r>
          </a:p>
          <a:p>
            <a:r>
              <a:rPr lang="en-US" sz="2400" dirty="0"/>
              <a:t>Remote monitoring supported through SSH or SSL encrypted tunnels</a:t>
            </a:r>
          </a:p>
        </p:txBody>
      </p:sp>
    </p:spTree>
    <p:extLst>
      <p:ext uri="{BB962C8B-B14F-4D97-AF65-F5344CB8AC3E}">
        <p14:creationId xmlns:p14="http://schemas.microsoft.com/office/powerpoint/2010/main" val="162427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95399"/>
          </a:xfrm>
        </p:spPr>
        <p:txBody>
          <a:bodyPr/>
          <a:lstStyle/>
          <a:p>
            <a:r>
              <a:rPr lang="en-US" dirty="0" err="1"/>
              <a:t>Nagios</a:t>
            </a:r>
            <a:r>
              <a:rPr lang="en-US" dirty="0"/>
              <a:t> X1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457202"/>
            <a:ext cx="7498080" cy="6095998"/>
          </a:xfrm>
        </p:spPr>
        <p:txBody>
          <a:bodyPr>
            <a:normAutofit/>
          </a:bodyPr>
          <a:lstStyle/>
          <a:p>
            <a:r>
              <a:rPr lang="en-US" dirty="0"/>
              <a:t>NRPE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(Nagios </a:t>
            </a:r>
            <a:r>
              <a:rPr lang="en-US" dirty="0"/>
              <a:t>Remote Plugin </a:t>
            </a:r>
            <a:r>
              <a:rPr lang="en-US" dirty="0" smtClean="0"/>
              <a:t>Executor) </a:t>
            </a:r>
            <a:r>
              <a:rPr lang="en-US" dirty="0"/>
              <a:t>is a Nagios agent that allows remote system monitoring using scripts that are hosted on the remote systems.</a:t>
            </a:r>
          </a:p>
          <a:p>
            <a:r>
              <a:rPr lang="en-US" dirty="0"/>
              <a:t>NRDP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(Nagios </a:t>
            </a:r>
            <a:r>
              <a:rPr lang="en-US" dirty="0"/>
              <a:t>Remote Data </a:t>
            </a:r>
            <a:r>
              <a:rPr lang="en-US" dirty="0" smtClean="0"/>
              <a:t>Processor) </a:t>
            </a:r>
            <a:r>
              <a:rPr lang="en-US" dirty="0"/>
              <a:t>is a Nagios agent with a flexible data transport mechanism and processor</a:t>
            </a:r>
          </a:p>
          <a:p>
            <a:r>
              <a:rPr lang="en-US" dirty="0" smtClean="0"/>
              <a:t>NS Client</a:t>
            </a:r>
            <a:r>
              <a:rPr lang="en-US" dirty="0"/>
              <a:t>++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This </a:t>
            </a:r>
            <a:r>
              <a:rPr lang="en-US" dirty="0"/>
              <a:t>program is mainly used to monitor Windows machines. </a:t>
            </a:r>
          </a:p>
          <a:p>
            <a:r>
              <a:rPr lang="en-US" dirty="0" smtClean="0"/>
              <a:t>NCPA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(Nagios </a:t>
            </a:r>
            <a:r>
              <a:rPr lang="en-US" dirty="0"/>
              <a:t>Cross Platform </a:t>
            </a:r>
            <a:r>
              <a:rPr lang="en-US" dirty="0" smtClean="0"/>
              <a:t>Agent) </a:t>
            </a:r>
            <a:r>
              <a:rPr lang="en-US" dirty="0"/>
              <a:t>is an open source project maintained by Nagios Enterprises.</a:t>
            </a:r>
          </a:p>
        </p:txBody>
      </p:sp>
    </p:spTree>
    <p:extLst>
      <p:ext uri="{BB962C8B-B14F-4D97-AF65-F5344CB8AC3E}">
        <p14:creationId xmlns:p14="http://schemas.microsoft.com/office/powerpoint/2010/main" val="20341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0"/>
            <a:ext cx="7704667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Technical Specifications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85888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Devices Supported</a:t>
            </a:r>
          </a:p>
          <a:p>
            <a:r>
              <a:rPr lang="en-US" dirty="0"/>
              <a:t>Web-based</a:t>
            </a:r>
          </a:p>
          <a:p>
            <a:r>
              <a:rPr lang="en-US" dirty="0" err="1"/>
              <a:t>iOS</a:t>
            </a:r>
            <a:endParaRPr lang="en-US" dirty="0"/>
          </a:p>
          <a:p>
            <a:r>
              <a:rPr lang="en-US" dirty="0"/>
              <a:t>Android</a:t>
            </a:r>
          </a:p>
          <a:p>
            <a:r>
              <a:rPr lang="en-US" dirty="0"/>
              <a:t>Desktop</a:t>
            </a:r>
          </a:p>
          <a:p>
            <a:pPr marL="0" indent="0">
              <a:buNone/>
            </a:pPr>
            <a:r>
              <a:rPr lang="en-US" b="1" u="sng" dirty="0"/>
              <a:t>Customer types</a:t>
            </a:r>
          </a:p>
          <a:p>
            <a:r>
              <a:rPr lang="en-US" dirty="0"/>
              <a:t>Small business</a:t>
            </a:r>
          </a:p>
          <a:p>
            <a:r>
              <a:rPr lang="en-US" dirty="0"/>
              <a:t>Medium business</a:t>
            </a:r>
          </a:p>
          <a:p>
            <a:r>
              <a:rPr lang="en-US" dirty="0"/>
              <a:t>Enterprise</a:t>
            </a:r>
          </a:p>
          <a:p>
            <a:pPr marL="0" indent="0">
              <a:buNone/>
            </a:pPr>
            <a:r>
              <a:rPr lang="en-US" b="1" u="sng" dirty="0"/>
              <a:t>Support Types</a:t>
            </a:r>
          </a:p>
          <a:p>
            <a:r>
              <a:rPr lang="en-US" dirty="0"/>
              <a:t>Phone</a:t>
            </a:r>
          </a:p>
          <a:p>
            <a:r>
              <a:rPr lang="en-US" dirty="0"/>
              <a:t>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9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1905000"/>
          </a:xfrm>
        </p:spPr>
        <p:txBody>
          <a:bodyPr>
            <a:normAutofit/>
          </a:bodyPr>
          <a:lstStyle/>
          <a:p>
            <a:r>
              <a:rPr lang="en-US" b="1" dirty="0" err="1"/>
              <a:t>Nagios</a:t>
            </a:r>
            <a:r>
              <a:rPr lang="en-US" b="1" dirty="0"/>
              <a:t> XI Integrations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sz="3800" dirty="0"/>
              <a:t>The following </a:t>
            </a:r>
            <a:r>
              <a:rPr lang="en-US" sz="3800" dirty="0" err="1"/>
              <a:t>Nagios</a:t>
            </a:r>
            <a:r>
              <a:rPr lang="en-US" sz="3800" dirty="0"/>
              <a:t> XI integrations are currently offered by the vendor:</a:t>
            </a:r>
          </a:p>
          <a:p>
            <a:r>
              <a:rPr lang="en-US" sz="2600" dirty="0"/>
              <a:t>Slack</a:t>
            </a:r>
          </a:p>
          <a:p>
            <a:r>
              <a:rPr lang="en-US" sz="2600" dirty="0" err="1"/>
              <a:t>OverOps</a:t>
            </a:r>
            <a:endParaRPr lang="en-US" sz="2600" dirty="0"/>
          </a:p>
          <a:p>
            <a:r>
              <a:rPr lang="en-US" sz="2600" dirty="0" err="1"/>
              <a:t>BigPanda</a:t>
            </a:r>
            <a:endParaRPr lang="en-US" sz="2600" dirty="0"/>
          </a:p>
          <a:p>
            <a:r>
              <a:rPr lang="en-US" sz="2600" dirty="0" err="1"/>
              <a:t>Datadog</a:t>
            </a:r>
            <a:endParaRPr lang="en-US" sz="2600" dirty="0"/>
          </a:p>
          <a:p>
            <a:r>
              <a:rPr lang="en-US" sz="2600" dirty="0" err="1"/>
              <a:t>xMatters</a:t>
            </a:r>
            <a:endParaRPr lang="en-US" sz="2600" dirty="0"/>
          </a:p>
          <a:p>
            <a:r>
              <a:rPr lang="en-US" sz="2600" dirty="0" err="1"/>
              <a:t>CloudMonix</a:t>
            </a:r>
            <a:endParaRPr lang="en-US" sz="2600" dirty="0"/>
          </a:p>
          <a:p>
            <a:r>
              <a:rPr lang="en-US" sz="2600" dirty="0" err="1"/>
              <a:t>VictorOps</a:t>
            </a:r>
            <a:endParaRPr lang="en-US" sz="2600" dirty="0"/>
          </a:p>
          <a:p>
            <a:r>
              <a:rPr lang="en-US" sz="2600" dirty="0"/>
              <a:t>Cherwell Service Management</a:t>
            </a:r>
          </a:p>
          <a:p>
            <a:r>
              <a:rPr lang="en-US" sz="2600" dirty="0" err="1"/>
              <a:t>OpsGenie</a:t>
            </a:r>
            <a:endParaRPr lang="en-US" sz="2600" dirty="0"/>
          </a:p>
          <a:p>
            <a:r>
              <a:rPr lang="en-US" sz="2600" dirty="0" err="1"/>
              <a:t>SysAid</a:t>
            </a:r>
            <a:endParaRPr lang="en-US" sz="2600" dirty="0"/>
          </a:p>
          <a:p>
            <a:r>
              <a:rPr lang="en-US" sz="2600" dirty="0" err="1"/>
              <a:t>PagerDuty</a:t>
            </a:r>
            <a:endParaRPr lang="en-US" sz="2600" dirty="0"/>
          </a:p>
          <a:p>
            <a:r>
              <a:rPr lang="en-US" sz="2600" dirty="0"/>
              <a:t>Server Density</a:t>
            </a:r>
          </a:p>
          <a:p>
            <a:r>
              <a:rPr lang="en-US" sz="2600" dirty="0" err="1"/>
              <a:t>CoreStack</a:t>
            </a:r>
            <a:endParaRPr lang="en-US" sz="2600" dirty="0"/>
          </a:p>
          <a:p>
            <a:r>
              <a:rPr lang="en-US" sz="2600" dirty="0" err="1"/>
              <a:t>ManageEngine</a:t>
            </a:r>
            <a:r>
              <a:rPr lang="en-US" sz="2600" dirty="0"/>
              <a:t> </a:t>
            </a:r>
            <a:r>
              <a:rPr lang="en-US" sz="2600" dirty="0" err="1"/>
              <a:t>AlarmsOne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23999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3234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These figures represent the minimum requirements to run </a:t>
            </a:r>
            <a:r>
              <a:rPr lang="en-US" dirty="0" err="1"/>
              <a:t>Nagios</a:t>
            </a:r>
            <a:r>
              <a:rPr lang="en-US" dirty="0"/>
              <a:t> XI :</a:t>
            </a:r>
          </a:p>
          <a:p>
            <a:r>
              <a:rPr lang="en-US" dirty="0"/>
              <a:t>Hard Drive - 20 GB</a:t>
            </a:r>
          </a:p>
          <a:p>
            <a:r>
              <a:rPr lang="en-US" dirty="0"/>
              <a:t>Memory - 2 GB</a:t>
            </a:r>
          </a:p>
          <a:p>
            <a:r>
              <a:rPr lang="en-US" dirty="0"/>
              <a:t>CPU - Dual core, 2.4 GHz </a:t>
            </a:r>
          </a:p>
          <a:p>
            <a:r>
              <a:rPr lang="en-US" dirty="0"/>
              <a:t>Operating System - </a:t>
            </a:r>
            <a:r>
              <a:rPr lang="en-US" dirty="0" err="1"/>
              <a:t>CentOS</a:t>
            </a:r>
            <a:r>
              <a:rPr lang="en-US" dirty="0"/>
              <a:t> or </a:t>
            </a:r>
            <a:r>
              <a:rPr lang="en-US" dirty="0" err="1"/>
              <a:t>Redhat</a:t>
            </a:r>
            <a:r>
              <a:rPr lang="en-US" dirty="0"/>
              <a:t> Enterprise Linux (RHEL), Ubuntu or </a:t>
            </a:r>
            <a:r>
              <a:rPr lang="en-US" dirty="0" err="1"/>
              <a:t>Debian</a:t>
            </a:r>
            <a:endParaRPr lang="en-US" dirty="0"/>
          </a:p>
          <a:p>
            <a:r>
              <a:rPr lang="en-US" dirty="0"/>
              <a:t>Database - MySQL/</a:t>
            </a:r>
            <a:r>
              <a:rPr lang="en-US" dirty="0" err="1"/>
              <a:t>MariaDB</a:t>
            </a:r>
            <a:r>
              <a:rPr lang="en-US" dirty="0"/>
              <a:t>, plus </a:t>
            </a:r>
            <a:r>
              <a:rPr lang="en-US" dirty="0" smtClean="0"/>
              <a:t>PostgreSQL </a:t>
            </a:r>
            <a:r>
              <a:rPr lang="en-US" dirty="0"/>
              <a:t>if running versions less than XI 5 or if upgrading from a pre-5 version</a:t>
            </a:r>
          </a:p>
        </p:txBody>
      </p:sp>
    </p:spTree>
    <p:extLst>
      <p:ext uri="{BB962C8B-B14F-4D97-AF65-F5344CB8AC3E}">
        <p14:creationId xmlns:p14="http://schemas.microsoft.com/office/powerpoint/2010/main" val="11792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dirty="0"/>
              <a:t>Pricing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038600"/>
          </a:xfrm>
        </p:spPr>
        <p:txBody>
          <a:bodyPr>
            <a:normAutofit/>
          </a:bodyPr>
          <a:lstStyle/>
          <a:p>
            <a:r>
              <a:rPr lang="en-US" dirty="0" err="1"/>
              <a:t>Nagios</a:t>
            </a:r>
            <a:r>
              <a:rPr lang="en-US" dirty="0"/>
              <a:t> XI pricing is available in the following plans:</a:t>
            </a:r>
          </a:p>
          <a:p>
            <a:r>
              <a:rPr lang="en-US" sz="2600" cap="all" dirty="0"/>
              <a:t>FREE TRIAL</a:t>
            </a:r>
          </a:p>
          <a:p>
            <a:r>
              <a:rPr lang="en-US" sz="2600" cap="all" dirty="0"/>
              <a:t>FREE LICENSE              - </a:t>
            </a:r>
            <a:r>
              <a:rPr lang="en-US" sz="2600" dirty="0"/>
              <a:t>$0</a:t>
            </a:r>
            <a:endParaRPr lang="en-US" sz="2600" cap="all" dirty="0"/>
          </a:p>
          <a:p>
            <a:r>
              <a:rPr lang="en-US" sz="2600" cap="all" dirty="0"/>
              <a:t>STANDARD EDITION  - </a:t>
            </a:r>
            <a:r>
              <a:rPr lang="en-US" sz="2600" dirty="0"/>
              <a:t>Starts at $1,995</a:t>
            </a:r>
          </a:p>
          <a:p>
            <a:r>
              <a:rPr lang="en-US" sz="2600" cap="all" dirty="0"/>
              <a:t>ENTERPRISE EDITION  - </a:t>
            </a:r>
            <a:r>
              <a:rPr lang="en-US" sz="2600" dirty="0"/>
              <a:t>Starts at $3,495</a:t>
            </a:r>
          </a:p>
          <a:p>
            <a:r>
              <a:rPr lang="en-US" sz="2600" cap="all" dirty="0"/>
              <a:t>LICENSE LEVELS           - </a:t>
            </a:r>
            <a:r>
              <a:rPr lang="en-US" sz="2600" dirty="0"/>
              <a:t>Contact vendor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77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708</TotalTime>
  <Words>404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PowerPoint Presentation</vt:lpstr>
      <vt:lpstr>NAGIOS </vt:lpstr>
      <vt:lpstr>Features of Nagios X1</vt:lpstr>
      <vt:lpstr>Nagios X1 Agents</vt:lpstr>
      <vt:lpstr>Technical Specifications </vt:lpstr>
      <vt:lpstr>Nagios XI Integrations </vt:lpstr>
      <vt:lpstr>System Requirements </vt:lpstr>
      <vt:lpstr>Pricing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Mukesh Ravi</cp:lastModifiedBy>
  <cp:revision>21</cp:revision>
  <dcterms:created xsi:type="dcterms:W3CDTF">2022-02-17T11:49:09Z</dcterms:created>
  <dcterms:modified xsi:type="dcterms:W3CDTF">2022-02-23T16:46:33Z</dcterms:modified>
</cp:coreProperties>
</file>