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8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4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4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50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1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996FD06-3678-43DC-91B3-C7114D691568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F57E601-7D23-438C-A344-BE5C97E7C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929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AWS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</a:t>
            </a:r>
            <a:r>
              <a:rPr lang="en-US" dirty="0" smtClean="0">
                <a:sym typeface="Wingdings" panose="05000000000000000000" pitchFamily="2" charset="2"/>
              </a:rPr>
              <a:t>By Team AWS 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072" y="2398346"/>
            <a:ext cx="6832809" cy="3636963"/>
          </a:xfrm>
        </p:spPr>
      </p:pic>
    </p:spTree>
    <p:extLst>
      <p:ext uri="{BB962C8B-B14F-4D97-AF65-F5344CB8AC3E}">
        <p14:creationId xmlns:p14="http://schemas.microsoft.com/office/powerpoint/2010/main" val="200902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stands for Elastic Compute Cloud and It provides resizable compute capacity in the Aws cloud.</a:t>
            </a:r>
          </a:p>
          <a:p>
            <a:r>
              <a:rPr lang="en-US" dirty="0" smtClean="0"/>
              <a:t>Ec2 instances can be resized and the number of instances scaled up (or) down as per our requirement.</a:t>
            </a:r>
          </a:p>
          <a:p>
            <a:r>
              <a:rPr lang="en-US" dirty="0" smtClean="0"/>
              <a:t>Ec2 launch as many (or) as few virtual servers as you need, configure security &amp; network &amp; manage storage.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4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S3-It stands for Simple Storage Service</a:t>
            </a:r>
          </a:p>
          <a:p>
            <a:r>
              <a:rPr lang="en-US" dirty="0" smtClean="0"/>
              <a:t>Its provides access to reliable &amp; inexpensive date storage infrastructure and enabling you to store and retrieve any amount of data, at any time from with in Amazon Ec2 (or) anywhere on the web.</a:t>
            </a:r>
          </a:p>
          <a:p>
            <a:r>
              <a:rPr lang="en-US" dirty="0" smtClean="0"/>
              <a:t>S3 max bucket count-100 per a/c</a:t>
            </a:r>
          </a:p>
          <a:p>
            <a:r>
              <a:rPr lang="en-US" dirty="0" smtClean="0"/>
              <a:t>The size limits of objects stored in the bucket is 5TB.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IAM-Identity And Access Management</a:t>
            </a:r>
          </a:p>
          <a:p>
            <a:r>
              <a:rPr lang="en-US" dirty="0" smtClean="0"/>
              <a:t>It enables you to manage access to AWS services &amp; resources securely. </a:t>
            </a:r>
            <a:endParaRPr lang="en-US" dirty="0"/>
          </a:p>
          <a:p>
            <a:r>
              <a:rPr lang="en-US" dirty="0" smtClean="0"/>
              <a:t>Users</a:t>
            </a:r>
            <a:r>
              <a:rPr lang="en-US" dirty="0" smtClean="0">
                <a:sym typeface="Wingdings" panose="05000000000000000000" pitchFamily="2" charset="2"/>
              </a:rPr>
              <a:t> It has permanent long-term credentials and is used to directly interact with AWS services.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Groups It is a collection of IAM users.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Roles It defines the set of permissions for making AWS service  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5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RDS-Relational Database Services</a:t>
            </a:r>
          </a:p>
          <a:p>
            <a:r>
              <a:rPr lang="en-US" dirty="0" smtClean="0"/>
              <a:t>It supports MySQL, Amazon Arora, </a:t>
            </a:r>
            <a:r>
              <a:rPr lang="en-US" dirty="0" err="1" smtClean="0"/>
              <a:t>Postgre</a:t>
            </a:r>
            <a:r>
              <a:rPr lang="en-US" dirty="0" smtClean="0"/>
              <a:t> SQL, Maria DB, </a:t>
            </a:r>
            <a:r>
              <a:rPr lang="en-US" dirty="0" err="1" smtClean="0"/>
              <a:t>MsSQL</a:t>
            </a:r>
            <a:r>
              <a:rPr lang="en-US" dirty="0" smtClean="0"/>
              <a:t>, Oracle engines.</a:t>
            </a:r>
            <a:endParaRPr lang="en-US" dirty="0"/>
          </a:p>
          <a:p>
            <a:r>
              <a:rPr lang="en-US" dirty="0" smtClean="0"/>
              <a:t>It is a collection of data items are organized as a set of tables with Columns &amp;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highly available and scalable cloud domain name system(DNS) web service.</a:t>
            </a:r>
          </a:p>
          <a:p>
            <a:r>
              <a:rPr lang="en-US" dirty="0" smtClean="0"/>
              <a:t>It is designed to give developers and businesses an extremely reliable &amp; cost  effective way to route end users to internet applications by translating names like </a:t>
            </a:r>
            <a:r>
              <a:rPr lang="en-US" dirty="0" smtClean="0">
                <a:hlinkClick r:id="rId2"/>
              </a:rPr>
              <a:t>www.example.com</a:t>
            </a:r>
            <a:r>
              <a:rPr lang="en-US" dirty="0" smtClean="0"/>
              <a:t> into the numeric IP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7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monitors </a:t>
            </a:r>
            <a:r>
              <a:rPr lang="en-US" dirty="0"/>
              <a:t>your </a:t>
            </a:r>
            <a:r>
              <a:rPr lang="en-US" dirty="0" smtClean="0"/>
              <a:t>AWS </a:t>
            </a:r>
            <a:r>
              <a:rPr lang="en-US" dirty="0"/>
              <a:t>resources and the applications you run on AWS in real time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You can use </a:t>
            </a:r>
            <a:r>
              <a:rPr lang="en-US" dirty="0" smtClean="0"/>
              <a:t>Cloud Watch </a:t>
            </a:r>
            <a:r>
              <a:rPr lang="en-US" dirty="0"/>
              <a:t>to collect and track metrics, which are variables you can measure for your resources and applications</a:t>
            </a:r>
            <a:r>
              <a:rPr lang="en-US" dirty="0" smtClean="0"/>
              <a:t>.</a:t>
            </a:r>
          </a:p>
          <a:p>
            <a:r>
              <a:rPr lang="en-US" dirty="0"/>
              <a:t>You can create alarms that watch metrics and send </a:t>
            </a:r>
            <a:r>
              <a:rPr lang="en-US" dirty="0" smtClean="0"/>
              <a:t>notifications.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4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  <a:r>
              <a:rPr lang="en-US" sz="3200" dirty="0" smtClean="0"/>
              <a:t>                                 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97998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96</TotalTime>
  <Words>342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2</vt:lpstr>
      <vt:lpstr>Quotable</vt:lpstr>
      <vt:lpstr>Overview of AWS Services</vt:lpstr>
      <vt:lpstr>Services</vt:lpstr>
      <vt:lpstr>EC2</vt:lpstr>
      <vt:lpstr>S3</vt:lpstr>
      <vt:lpstr>IAM</vt:lpstr>
      <vt:lpstr>RDS</vt:lpstr>
      <vt:lpstr>Route 53</vt:lpstr>
      <vt:lpstr>Cloud Watch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Ravi</dc:creator>
  <cp:lastModifiedBy>Mukesh Ravi</cp:lastModifiedBy>
  <cp:revision>5</cp:revision>
  <dcterms:created xsi:type="dcterms:W3CDTF">2021-10-04T08:26:51Z</dcterms:created>
  <dcterms:modified xsi:type="dcterms:W3CDTF">2021-10-04T10:03:24Z</dcterms:modified>
</cp:coreProperties>
</file>