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8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8A0103-8219-4CCA-947F-602629BDF1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94D6A4-0880-4B2F-A1C8-D00D1E2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TCP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Addressing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use port number identify the applications (or) data’s. this process known as Internet socket.</a:t>
            </a:r>
          </a:p>
          <a:p>
            <a:r>
              <a:rPr lang="en-US" dirty="0" smtClean="0"/>
              <a:t> Port Number Range 0 to 65535</a:t>
            </a:r>
          </a:p>
          <a:p>
            <a:r>
              <a:rPr lang="en-US" dirty="0" smtClean="0"/>
              <a:t>Three  basic categories, assigned by IANA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well-known ports(0-1023)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user ports(1024-49151)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Private/dynamic ports(49512-65535)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52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Overview of TCP </vt:lpstr>
      <vt:lpstr>TCP Addressing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TCP</dc:title>
  <dc:creator>Mukesh Ravi</dc:creator>
  <cp:lastModifiedBy>Mukesh Ravi</cp:lastModifiedBy>
  <cp:revision>4</cp:revision>
  <dcterms:created xsi:type="dcterms:W3CDTF">2021-10-20T17:19:50Z</dcterms:created>
  <dcterms:modified xsi:type="dcterms:W3CDTF">2021-10-21T08:08:20Z</dcterms:modified>
</cp:coreProperties>
</file>