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7D7B-11CE-45B2-9151-7F48F19648A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65C8-2450-42BF-A277-E21AF886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7D7B-11CE-45B2-9151-7F48F19648A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65C8-2450-42BF-A277-E21AF886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C3A7D7B-11CE-45B2-9151-7F48F19648A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F4365C8-2450-42BF-A277-E21AF886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8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7D7B-11CE-45B2-9151-7F48F19648A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65C8-2450-42BF-A277-E21AF886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2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3A7D7B-11CE-45B2-9151-7F48F19648A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4365C8-2450-42BF-A277-E21AF886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49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7D7B-11CE-45B2-9151-7F48F19648A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65C8-2450-42BF-A277-E21AF886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8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7D7B-11CE-45B2-9151-7F48F19648A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65C8-2450-42BF-A277-E21AF886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8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7D7B-11CE-45B2-9151-7F48F19648A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65C8-2450-42BF-A277-E21AF886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8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7D7B-11CE-45B2-9151-7F48F19648A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65C8-2450-42BF-A277-E21AF886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0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7D7B-11CE-45B2-9151-7F48F19648A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65C8-2450-42BF-A277-E21AF886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8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7D7B-11CE-45B2-9151-7F48F19648A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65C8-2450-42BF-A277-E21AF886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1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C3A7D7B-11CE-45B2-9151-7F48F19648A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F4365C8-2450-42BF-A277-E21AF886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75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Regions &amp; availability zones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Aws regions are separate geographic areas.</a:t>
            </a:r>
          </a:p>
          <a:p>
            <a:r>
              <a:rPr lang="en-US" sz="2600" dirty="0" smtClean="0"/>
              <a:t>It is hosted in multiple locations world-wide.</a:t>
            </a:r>
          </a:p>
          <a:p>
            <a:r>
              <a:rPr lang="en-US" sz="2600" dirty="0" smtClean="0"/>
              <a:t>For Example: US EAST 2 (OHIO),US EAST 1 (N.VIRGINIA),US WEST 1 (N.CALIFORNIA),US WEST 2 (OREGON)</a:t>
            </a:r>
          </a:p>
          <a:p>
            <a:r>
              <a:rPr lang="en-US" sz="2600" dirty="0" smtClean="0"/>
              <a:t>Each regions is made up of 2 (or) more availability zones.</a:t>
            </a:r>
          </a:p>
          <a:p>
            <a:endParaRPr lang="en-US" sz="2600" dirty="0"/>
          </a:p>
          <a:p>
            <a:r>
              <a:rPr lang="en-US" sz="2600" b="1" dirty="0" smtClean="0"/>
              <a:t>How to choose Regions</a:t>
            </a:r>
          </a:p>
          <a:p>
            <a:r>
              <a:rPr lang="en-US" sz="2600" dirty="0" smtClean="0"/>
              <a:t>Proximity</a:t>
            </a:r>
          </a:p>
          <a:p>
            <a:r>
              <a:rPr lang="en-US" sz="2600" dirty="0" smtClean="0"/>
              <a:t>Cost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7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ZONES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Availability zone is the logical building block.</a:t>
            </a:r>
          </a:p>
          <a:p>
            <a:r>
              <a:rPr lang="en-US" sz="2400" dirty="0" smtClean="0"/>
              <a:t>Each availability zone is  isolated.</a:t>
            </a:r>
          </a:p>
          <a:p>
            <a:r>
              <a:rPr lang="en-US" sz="2400" dirty="0" smtClean="0"/>
              <a:t>Each regions has multiple availability zones.</a:t>
            </a:r>
          </a:p>
          <a:p>
            <a:r>
              <a:rPr lang="en-US" sz="2400" dirty="0" smtClean="0"/>
              <a:t>For Example:  US EAST(N.VIRGINIA)/US-EAST-1a,US EAST(N.VIRGINIA)/US-EAST-1b,US EAST(N.VIRGINIA)/US-EAST-1c,US EAST(N.VIRGINIA)/US-EAST-1c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731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185</TotalTime>
  <Words>106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</vt:lpstr>
      <vt:lpstr>Banded</vt:lpstr>
      <vt:lpstr>Regions &amp; availability zones</vt:lpstr>
      <vt:lpstr>Regions</vt:lpstr>
      <vt:lpstr>AVAILABILITY ZONES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Regions &amp; availability zones</dc:title>
  <dc:creator>Mukesh Ravi</dc:creator>
  <cp:lastModifiedBy>Mukesh Ravi</cp:lastModifiedBy>
  <cp:revision>7</cp:revision>
  <dcterms:created xsi:type="dcterms:W3CDTF">2021-10-12T13:13:14Z</dcterms:created>
  <dcterms:modified xsi:type="dcterms:W3CDTF">2021-10-12T16:18:42Z</dcterms:modified>
</cp:coreProperties>
</file>