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7B9905-09DA-47C2-9866-30E7A78E85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BC040F-B042-492F-BD85-8F1482339B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28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 &amp; 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</a:t>
            </a:r>
            <a:r>
              <a:rPr lang="en-US" sz="2000" dirty="0" smtClean="0">
                <a:sym typeface="Wingdings" panose="05000000000000000000" pitchFamily="2" charset="2"/>
              </a:rPr>
              <a:t>Team </a:t>
            </a:r>
            <a:r>
              <a:rPr lang="en-US" sz="2000" dirty="0" err="1" smtClean="0">
                <a:sym typeface="Wingdings" panose="05000000000000000000" pitchFamily="2" charset="2"/>
              </a:rPr>
              <a:t>aws</a:t>
            </a:r>
            <a:r>
              <a:rPr lang="en-US" sz="2000" dirty="0" smtClean="0">
                <a:sym typeface="Wingdings" panose="05000000000000000000" pitchFamily="2" charset="2"/>
              </a:rPr>
              <a:t> era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796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                    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41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on-demand availability of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S</a:t>
            </a:r>
            <a:r>
              <a:rPr lang="en-US" dirty="0" smtClean="0"/>
              <a:t>ystem Resources, especially data storage &amp; Computing power without direct active management by the user.</a:t>
            </a:r>
          </a:p>
          <a:p>
            <a:r>
              <a:rPr lang="en-US" dirty="0" smtClean="0"/>
              <a:t>TYPES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Public cloud – AWS,AZURE,GCP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Private cloud - VMWARE,OPEN STACK,HYPER V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Hybrid cloud – PUBLIC </a:t>
            </a:r>
            <a:r>
              <a:rPr lang="en-US" smtClean="0">
                <a:sym typeface="Wingdings" panose="05000000000000000000" pitchFamily="2" charset="2"/>
              </a:rPr>
              <a:t>&amp;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AWS-It stands for Amazon Web Services</a:t>
            </a:r>
          </a:p>
          <a:p>
            <a:r>
              <a:rPr lang="en-US" dirty="0" smtClean="0"/>
              <a:t>Its also known as Cloud Computing System and one of the Public Cloud Platform.</a:t>
            </a:r>
          </a:p>
          <a:p>
            <a:r>
              <a:rPr lang="en-US" dirty="0" smtClean="0"/>
              <a:t>It Works based on Regions &amp; Availability Zones. </a:t>
            </a:r>
          </a:p>
          <a:p>
            <a:pPr marL="0" indent="0">
              <a:buNone/>
            </a:pPr>
            <a:r>
              <a:rPr lang="en-US" dirty="0" smtClean="0"/>
              <a:t>REGIONS &amp; AVAILABILITY ZONES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It is hosted in multiple locations world-wide.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Each Region is made up of two (or) more Availability zones.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AWS has 20+ Regions world-wide.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Each Region is completely independent and Each Availability Zone is isolated.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 IN LINUX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81" y="3258002"/>
            <a:ext cx="7254869" cy="1120237"/>
          </a:xfrm>
        </p:spPr>
      </p:pic>
      <p:sp>
        <p:nvSpPr>
          <p:cNvPr id="5" name="TextBox 4"/>
          <p:cNvSpPr txBox="1"/>
          <p:nvPr/>
        </p:nvSpPr>
        <p:spPr>
          <a:xfrm>
            <a:off x="1046285" y="2734407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– </a:t>
            </a:r>
            <a:r>
              <a:rPr lang="en-US" dirty="0"/>
              <a:t>It allows users to run programs with the security privileges of another user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1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18742"/>
          </a:xfrm>
        </p:spPr>
        <p:txBody>
          <a:bodyPr/>
          <a:lstStyle/>
          <a:p>
            <a:r>
              <a:rPr lang="en-US" dirty="0" smtClean="0"/>
              <a:t>Yum install </a:t>
            </a:r>
            <a:r>
              <a:rPr lang="en-US" dirty="0" err="1" smtClean="0"/>
              <a:t>httpd</a:t>
            </a:r>
            <a:r>
              <a:rPr lang="en-US" dirty="0" smtClean="0"/>
              <a:t> –y –&gt; http service install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5" y="2626477"/>
            <a:ext cx="9647756" cy="1798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60" y="4488094"/>
            <a:ext cx="519901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2189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httpd</a:t>
            </a:r>
            <a:r>
              <a:rPr lang="en-US" dirty="0" smtClean="0"/>
              <a:t> start –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chkconfig </a:t>
            </a:r>
            <a:r>
              <a:rPr lang="en-US" dirty="0" err="1" smtClean="0"/>
              <a:t>httpd</a:t>
            </a:r>
            <a:r>
              <a:rPr lang="en-US" dirty="0" smtClean="0"/>
              <a:t> on -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5" y="2847515"/>
            <a:ext cx="5342083" cy="669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93" y="4805257"/>
            <a:ext cx="10058400" cy="6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94589"/>
          </a:xfrm>
        </p:spPr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httpd</a:t>
            </a:r>
            <a:r>
              <a:rPr lang="en-US" dirty="0" smtClean="0"/>
              <a:t> status -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77" y="2964020"/>
            <a:ext cx="990685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719154"/>
            <a:ext cx="11029950" cy="3329953"/>
          </a:xfrm>
        </p:spPr>
      </p:pic>
    </p:spTree>
    <p:extLst>
      <p:ext uri="{BB962C8B-B14F-4D97-AF65-F5344CB8AC3E}">
        <p14:creationId xmlns:p14="http://schemas.microsoft.com/office/powerpoint/2010/main" val="71364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Enable (or) Disable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73905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Command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systemctl</a:t>
            </a:r>
            <a:r>
              <a:rPr lang="en-US" sz="2000" dirty="0" smtClean="0"/>
              <a:t> </a:t>
            </a:r>
            <a:r>
              <a:rPr lang="en-US" sz="2000" dirty="0"/>
              <a:t>enable </a:t>
            </a:r>
            <a:r>
              <a:rPr lang="en-US" sz="2000" dirty="0" err="1" smtClean="0"/>
              <a:t>servicename.service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Enable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Using</a:t>
            </a:r>
            <a:r>
              <a:rPr lang="en-US" sz="2000" dirty="0" smtClean="0"/>
              <a:t> </a:t>
            </a:r>
            <a:r>
              <a:rPr lang="en-US" sz="2000" dirty="0"/>
              <a:t>the </a:t>
            </a:r>
            <a:r>
              <a:rPr lang="en-US" sz="2000" i="1" dirty="0"/>
              <a:t>enable </a:t>
            </a:r>
            <a:r>
              <a:rPr lang="en-US" sz="2000" dirty="0"/>
              <a:t>command, we can modify how the </a:t>
            </a:r>
            <a:r>
              <a:rPr lang="en-US" sz="2000" dirty="0" err="1"/>
              <a:t>systemd</a:t>
            </a:r>
            <a:r>
              <a:rPr lang="en-US" sz="2000" dirty="0"/>
              <a:t> service responds once the server has been started or rebooted. It will update the service settings, which then tells </a:t>
            </a:r>
            <a:r>
              <a:rPr lang="en-US" sz="2000" dirty="0" err="1"/>
              <a:t>systemd</a:t>
            </a:r>
            <a:r>
              <a:rPr lang="en-US" sz="2000" dirty="0"/>
              <a:t> that the specific service needs to start up automatically, once the server is up. The command to accomplish this is as follows. </a:t>
            </a:r>
            <a:endParaRPr lang="en-US" sz="2000" dirty="0" smtClean="0"/>
          </a:p>
          <a:p>
            <a:r>
              <a:rPr lang="en-US" sz="2000" dirty="0" err="1" smtClean="0"/>
              <a:t>Command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systemctl</a:t>
            </a:r>
            <a:r>
              <a:rPr lang="en-US" sz="2000" dirty="0" smtClean="0"/>
              <a:t> </a:t>
            </a:r>
            <a:r>
              <a:rPr lang="en-US" sz="2000" dirty="0"/>
              <a:t>reload-or-restart </a:t>
            </a:r>
            <a:r>
              <a:rPr lang="en-US" sz="2000" dirty="0" err="1"/>
              <a:t>servicename.service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Disable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While</a:t>
            </a:r>
            <a:r>
              <a:rPr lang="en-US" sz="2000" dirty="0" smtClean="0"/>
              <a:t> </a:t>
            </a:r>
            <a:r>
              <a:rPr lang="en-US" sz="2000" dirty="0"/>
              <a:t>most of the services like HTTPD, MySQL, </a:t>
            </a:r>
            <a:r>
              <a:rPr lang="en-US" sz="2000" dirty="0" err="1"/>
              <a:t>MariaDB</a:t>
            </a:r>
            <a:r>
              <a:rPr lang="en-US" sz="2000" dirty="0"/>
              <a:t>, etc. will have already automatically started, we may need to enable the automatic startup for some of them manually. Similar to how we can set a service to automatically start when the server boots up, we can also disable a service using the following command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3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136</TotalTime>
  <Words>343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Cloud computing &amp;  AWS</vt:lpstr>
      <vt:lpstr>                                   Cloud computing</vt:lpstr>
      <vt:lpstr>                                             AWS</vt:lpstr>
      <vt:lpstr>SERVICE MANAGEMENT IN LINUX</vt:lpstr>
      <vt:lpstr>PowerPoint Presentation</vt:lpstr>
      <vt:lpstr>PowerPoint Presentation</vt:lpstr>
      <vt:lpstr>PowerPoint Presentation</vt:lpstr>
      <vt:lpstr>                                               output</vt:lpstr>
      <vt:lpstr>                   Enable (or) Disable the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&amp;  AWS</dc:title>
  <dc:creator>Mukesh Ravi</dc:creator>
  <cp:lastModifiedBy>Mukesh Ravi</cp:lastModifiedBy>
  <cp:revision>12</cp:revision>
  <dcterms:created xsi:type="dcterms:W3CDTF">2021-09-22T06:11:56Z</dcterms:created>
  <dcterms:modified xsi:type="dcterms:W3CDTF">2021-09-22T08:28:05Z</dcterms:modified>
</cp:coreProperties>
</file>