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61" r:id="rId4"/>
    <p:sldId id="262" r:id="rId5"/>
    <p:sldId id="258" r:id="rId6"/>
    <p:sldId id="259" r:id="rId7"/>
    <p:sldId id="264" r:id="rId8"/>
    <p:sldId id="260"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7" d="100"/>
          <a:sy n="87" d="100"/>
        </p:scale>
        <p:origin x="5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F5CB2A-C750-4FB7-AAB3-99D475D75583}" type="datetimeFigureOut">
              <a:rPr lang="en-US" smtClean="0"/>
              <a:t>9/16/2021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132815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146520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1445555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8299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270630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DF5CB2A-C750-4FB7-AAB3-99D475D75583}"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1667774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DF5CB2A-C750-4FB7-AAB3-99D475D75583}"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79098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F5CB2A-C750-4FB7-AAB3-99D475D7558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101845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F5CB2A-C750-4FB7-AAB3-99D475D7558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359359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F5CB2A-C750-4FB7-AAB3-99D475D7558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217189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F5CB2A-C750-4FB7-AAB3-99D475D75583}"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58400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403438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F5CB2A-C750-4FB7-AAB3-99D475D75583}"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413104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F5CB2A-C750-4FB7-AAB3-99D475D75583}"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315946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5CB2A-C750-4FB7-AAB3-99D475D75583}"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225625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419900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5CB2A-C750-4FB7-AAB3-99D475D75583}"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7C3E-4F78-4E52-B890-E09D62D55FEC}" type="slidenum">
              <a:rPr lang="en-US" smtClean="0"/>
              <a:t>‹#›</a:t>
            </a:fld>
            <a:endParaRPr lang="en-US"/>
          </a:p>
        </p:txBody>
      </p:sp>
    </p:spTree>
    <p:extLst>
      <p:ext uri="{BB962C8B-B14F-4D97-AF65-F5344CB8AC3E}">
        <p14:creationId xmlns:p14="http://schemas.microsoft.com/office/powerpoint/2010/main" val="314577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F5CB2A-C750-4FB7-AAB3-99D475D75583}" type="datetimeFigureOut">
              <a:rPr lang="en-US" smtClean="0"/>
              <a:t>9/16/2021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6B7C3E-4F78-4E52-B890-E09D62D55FEC}" type="slidenum">
              <a:rPr lang="en-US" smtClean="0"/>
              <a:t>‹#›</a:t>
            </a:fld>
            <a:endParaRPr lang="en-US"/>
          </a:p>
        </p:txBody>
      </p:sp>
    </p:spTree>
    <p:extLst>
      <p:ext uri="{BB962C8B-B14F-4D97-AF65-F5344CB8AC3E}">
        <p14:creationId xmlns:p14="http://schemas.microsoft.com/office/powerpoint/2010/main" val="4122195058"/>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Servers and clients</a:t>
            </a:r>
            <a:endParaRPr lang="en-US" dirty="0"/>
          </a:p>
        </p:txBody>
      </p:sp>
      <p:sp>
        <p:nvSpPr>
          <p:cNvPr id="3" name="Subtitle 2"/>
          <p:cNvSpPr>
            <a:spLocks noGrp="1"/>
          </p:cNvSpPr>
          <p:nvPr>
            <p:ph type="subTitle" idx="1"/>
          </p:nvPr>
        </p:nvSpPr>
        <p:spPr/>
        <p:txBody>
          <a:bodyPr/>
          <a:lstStyle/>
          <a:p>
            <a:r>
              <a:rPr lang="en-US" dirty="0" smtClean="0"/>
              <a:t>By   Team AWS ERA</a:t>
            </a:r>
            <a:endParaRPr lang="en-US" dirty="0"/>
          </a:p>
        </p:txBody>
      </p:sp>
    </p:spTree>
    <p:extLst>
      <p:ext uri="{BB962C8B-B14F-4D97-AF65-F5344CB8AC3E}">
        <p14:creationId xmlns:p14="http://schemas.microsoft.com/office/powerpoint/2010/main" val="22785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Port number</a:t>
            </a:r>
            <a:endParaRPr lang="en-US" dirty="0"/>
          </a:p>
        </p:txBody>
      </p:sp>
      <p:sp>
        <p:nvSpPr>
          <p:cNvPr id="5" name="Content Placeholder 4"/>
          <p:cNvSpPr>
            <a:spLocks noGrp="1"/>
          </p:cNvSpPr>
          <p:nvPr>
            <p:ph idx="1"/>
          </p:nvPr>
        </p:nvSpPr>
        <p:spPr/>
        <p:txBody>
          <a:bodyPr/>
          <a:lstStyle/>
          <a:p>
            <a:r>
              <a:rPr lang="en-US" dirty="0"/>
              <a:t>Port number is the part of the addressing information used to identify the senders and receivers of messages in computer networking. </a:t>
            </a:r>
            <a:endParaRPr lang="en-US" dirty="0" smtClean="0"/>
          </a:p>
          <a:p>
            <a:r>
              <a:rPr lang="en-US" dirty="0" smtClean="0"/>
              <a:t>Different </a:t>
            </a:r>
            <a:r>
              <a:rPr lang="en-US" dirty="0"/>
              <a:t>port numbers are used to determine what protocol incoming traffic should be directed </a:t>
            </a:r>
            <a:r>
              <a:rPr lang="en-US" dirty="0" smtClean="0"/>
              <a:t>to.</a:t>
            </a:r>
            <a:endParaRPr lang="en-US" dirty="0"/>
          </a:p>
        </p:txBody>
      </p:sp>
    </p:spTree>
    <p:extLst>
      <p:ext uri="{BB962C8B-B14F-4D97-AF65-F5344CB8AC3E}">
        <p14:creationId xmlns:p14="http://schemas.microsoft.com/office/powerpoint/2010/main" val="150758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List of port numbers</a:t>
            </a:r>
            <a:endParaRPr lang="en-US" dirty="0"/>
          </a:p>
        </p:txBody>
      </p:sp>
      <p:sp>
        <p:nvSpPr>
          <p:cNvPr id="5" name="Content Placeholder 4"/>
          <p:cNvSpPr>
            <a:spLocks noGrp="1"/>
          </p:cNvSpPr>
          <p:nvPr>
            <p:ph idx="1"/>
          </p:nvPr>
        </p:nvSpPr>
        <p:spPr/>
        <p:txBody>
          <a:bodyPr/>
          <a:lstStyle/>
          <a:p>
            <a:pPr lvl="1"/>
            <a:r>
              <a:rPr lang="en-US" dirty="0" smtClean="0"/>
              <a:t>SSH(SECURE SHELL)                                 -    22</a:t>
            </a:r>
          </a:p>
          <a:p>
            <a:pPr lvl="1"/>
            <a:r>
              <a:rPr lang="en-US" dirty="0" smtClean="0"/>
              <a:t>SMTP(SIMPLE MAIL TRANSFER PROTOCOL)-     25</a:t>
            </a:r>
          </a:p>
          <a:p>
            <a:pPr lvl="1"/>
            <a:r>
              <a:rPr lang="en-US" dirty="0" smtClean="0"/>
              <a:t>DNS(DOMAIN NAME SYSTEM)                  -    53</a:t>
            </a:r>
          </a:p>
          <a:p>
            <a:pPr lvl="1"/>
            <a:r>
              <a:rPr lang="en-US" dirty="0" smtClean="0"/>
              <a:t>HTTP(HYPER TEXT TRANSFER PROTOCOL)  -    80</a:t>
            </a:r>
          </a:p>
          <a:p>
            <a:pPr lvl="1"/>
            <a:r>
              <a:rPr lang="en-US" dirty="0" smtClean="0"/>
              <a:t>HTTPS(</a:t>
            </a:r>
            <a:r>
              <a:rPr lang="en-US" dirty="0"/>
              <a:t>Hypertext Transfer Protocol </a:t>
            </a:r>
            <a:r>
              <a:rPr lang="en-US" dirty="0" smtClean="0"/>
              <a:t>Secure) -    443</a:t>
            </a:r>
          </a:p>
          <a:p>
            <a:pPr lvl="1"/>
            <a:r>
              <a:rPr lang="en-US" dirty="0" smtClean="0"/>
              <a:t>POP3(POST OFFICE PROTOCOL)              -    110</a:t>
            </a:r>
          </a:p>
          <a:p>
            <a:pPr lvl="1"/>
            <a:r>
              <a:rPr lang="en-US" dirty="0" smtClean="0"/>
              <a:t>RDP(REMOTE DECKTOP PROTOCOL)         -     3389</a:t>
            </a:r>
            <a:endParaRPr lang="en-US" dirty="0"/>
          </a:p>
        </p:txBody>
      </p:sp>
    </p:spTree>
    <p:extLst>
      <p:ext uri="{BB962C8B-B14F-4D97-AF65-F5344CB8AC3E}">
        <p14:creationId xmlns:p14="http://schemas.microsoft.com/office/powerpoint/2010/main" val="22188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6000" dirty="0" smtClean="0"/>
              <a:t>            THANK YOU</a:t>
            </a:r>
            <a:endParaRPr lang="en-US" sz="6000" dirty="0"/>
          </a:p>
        </p:txBody>
      </p:sp>
    </p:spTree>
    <p:extLst>
      <p:ext uri="{BB962C8B-B14F-4D97-AF65-F5344CB8AC3E}">
        <p14:creationId xmlns:p14="http://schemas.microsoft.com/office/powerpoint/2010/main" val="322303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19074"/>
          </a:xfrm>
        </p:spPr>
        <p:txBody>
          <a:bodyPr/>
          <a:lstStyle/>
          <a:p>
            <a:r>
              <a:rPr lang="en-US" dirty="0" smtClean="0"/>
              <a:t>                   What is a Servers </a:t>
            </a:r>
            <a:endParaRPr lang="en-US" dirty="0"/>
          </a:p>
        </p:txBody>
      </p:sp>
      <p:sp>
        <p:nvSpPr>
          <p:cNvPr id="3" name="Content Placeholder 2"/>
          <p:cNvSpPr>
            <a:spLocks noGrp="1"/>
          </p:cNvSpPr>
          <p:nvPr>
            <p:ph idx="1"/>
          </p:nvPr>
        </p:nvSpPr>
        <p:spPr>
          <a:xfrm>
            <a:off x="1141412" y="1837592"/>
            <a:ext cx="9905999" cy="3953609"/>
          </a:xfrm>
        </p:spPr>
        <p:txBody>
          <a:bodyPr/>
          <a:lstStyle/>
          <a:p>
            <a:r>
              <a:rPr lang="en-US" dirty="0" smtClean="0"/>
              <a:t>A server in its most basic form: Is a computer device that runs in a program or process dedicated to running one or more server programs.</a:t>
            </a:r>
          </a:p>
          <a:p>
            <a:r>
              <a:rPr lang="en-US" dirty="0" smtClean="0"/>
              <a:t>These service programs range in variety depending on what the server is designed for like LAN,WAN,MAN</a:t>
            </a:r>
          </a:p>
          <a:p>
            <a:r>
              <a:rPr lang="en-US" dirty="0" smtClean="0"/>
              <a:t>Using internet technologies, devices are able to establish a connection to a server to access it and make use of the resources or programs on the servers.</a:t>
            </a:r>
          </a:p>
          <a:p>
            <a:endParaRPr lang="en-US" dirty="0" smtClean="0"/>
          </a:p>
          <a:p>
            <a:endParaRPr lang="en-US" dirty="0"/>
          </a:p>
        </p:txBody>
      </p:sp>
    </p:spTree>
    <p:extLst>
      <p:ext uri="{BB962C8B-B14F-4D97-AF65-F5344CB8AC3E}">
        <p14:creationId xmlns:p14="http://schemas.microsoft.com/office/powerpoint/2010/main" val="127382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6174"/>
          </a:xfrm>
        </p:spPr>
        <p:txBody>
          <a:bodyPr/>
          <a:lstStyle/>
          <a:p>
            <a:r>
              <a:rPr lang="en-US" dirty="0" smtClean="0"/>
              <a:t>                           clients</a:t>
            </a:r>
            <a:endParaRPr lang="en-US" dirty="0"/>
          </a:p>
        </p:txBody>
      </p:sp>
      <p:sp>
        <p:nvSpPr>
          <p:cNvPr id="3" name="Content Placeholder 2"/>
          <p:cNvSpPr>
            <a:spLocks noGrp="1"/>
          </p:cNvSpPr>
          <p:nvPr>
            <p:ph idx="1"/>
          </p:nvPr>
        </p:nvSpPr>
        <p:spPr>
          <a:xfrm>
            <a:off x="1141412" y="1608992"/>
            <a:ext cx="9905999" cy="4950070"/>
          </a:xfrm>
        </p:spPr>
        <p:txBody>
          <a:bodyPr/>
          <a:lstStyle/>
          <a:p>
            <a:r>
              <a:rPr lang="en-US" dirty="0"/>
              <a:t>Client - A system that uses remote services from a server</a:t>
            </a:r>
            <a:r>
              <a:rPr lang="en-US" dirty="0" smtClean="0"/>
              <a:t>.</a:t>
            </a:r>
            <a:endParaRPr lang="en-US" dirty="0"/>
          </a:p>
          <a:p>
            <a:r>
              <a:rPr lang="en-US" dirty="0" smtClean="0"/>
              <a:t>The main operations of the client system are listed below:</a:t>
            </a:r>
          </a:p>
          <a:p>
            <a:pPr marL="0" indent="0">
              <a:buNone/>
            </a:pPr>
            <a:r>
              <a:rPr lang="en-US" dirty="0" smtClean="0"/>
              <a:t>      </a:t>
            </a:r>
            <a:r>
              <a:rPr lang="en-US" dirty="0" smtClean="0">
                <a:sym typeface="Wingdings" panose="05000000000000000000" pitchFamily="2" charset="2"/>
              </a:rPr>
              <a:t>Managing the user interface.</a:t>
            </a:r>
          </a:p>
          <a:p>
            <a:pPr marL="0" indent="0">
              <a:buNone/>
            </a:pPr>
            <a:r>
              <a:rPr lang="en-US" dirty="0">
                <a:sym typeface="Wingdings" panose="05000000000000000000" pitchFamily="2" charset="2"/>
              </a:rPr>
              <a:t> </a:t>
            </a:r>
            <a:r>
              <a:rPr lang="en-US" dirty="0" smtClean="0">
                <a:sym typeface="Wingdings" panose="05000000000000000000" pitchFamily="2" charset="2"/>
              </a:rPr>
              <a:t>     Accepts and checks the syntax of user inputs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78" y="3974122"/>
            <a:ext cx="5240216" cy="2584939"/>
          </a:xfrm>
          <a:prstGeom prst="rect">
            <a:avLst/>
          </a:prstGeom>
        </p:spPr>
      </p:pic>
    </p:spTree>
    <p:extLst>
      <p:ext uri="{BB962C8B-B14F-4D97-AF65-F5344CB8AC3E}">
        <p14:creationId xmlns:p14="http://schemas.microsoft.com/office/powerpoint/2010/main" val="400290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server</a:t>
            </a:r>
            <a:endParaRPr lang="en-US" dirty="0"/>
          </a:p>
        </p:txBody>
      </p:sp>
      <p:sp>
        <p:nvSpPr>
          <p:cNvPr id="3" name="Content Placeholder 2"/>
          <p:cNvSpPr>
            <a:spLocks noGrp="1"/>
          </p:cNvSpPr>
          <p:nvPr>
            <p:ph idx="1"/>
          </p:nvPr>
        </p:nvSpPr>
        <p:spPr/>
        <p:txBody>
          <a:bodyPr/>
          <a:lstStyle/>
          <a:p>
            <a:r>
              <a:rPr lang="en-US" dirty="0" smtClean="0"/>
              <a:t>Operating System(OS) configuration classified into two types,</a:t>
            </a:r>
          </a:p>
          <a:p>
            <a:pPr marL="0" indent="0">
              <a:buNone/>
            </a:pPr>
            <a:r>
              <a:rPr lang="en-US" dirty="0" smtClean="0"/>
              <a:t>       </a:t>
            </a:r>
            <a:r>
              <a:rPr lang="en-US" dirty="0" smtClean="0">
                <a:sym typeface="Wingdings" panose="05000000000000000000" pitchFamily="2" charset="2"/>
              </a:rPr>
              <a:t>Work group</a:t>
            </a:r>
          </a:p>
          <a:p>
            <a:pPr marL="0" indent="0">
              <a:buNone/>
            </a:pPr>
            <a:r>
              <a:rPr lang="en-US" dirty="0">
                <a:sym typeface="Wingdings" panose="05000000000000000000" pitchFamily="2" charset="2"/>
              </a:rPr>
              <a:t> </a:t>
            </a:r>
            <a:r>
              <a:rPr lang="en-US" dirty="0" smtClean="0">
                <a:sym typeface="Wingdings" panose="05000000000000000000" pitchFamily="2" charset="2"/>
              </a:rPr>
              <a:t>      Domain</a:t>
            </a:r>
            <a:endParaRPr lang="en-US" dirty="0"/>
          </a:p>
        </p:txBody>
      </p:sp>
    </p:spTree>
    <p:extLst>
      <p:ext uri="{BB962C8B-B14F-4D97-AF65-F5344CB8AC3E}">
        <p14:creationId xmlns:p14="http://schemas.microsoft.com/office/powerpoint/2010/main" val="400639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25644"/>
          </a:xfrm>
        </p:spPr>
        <p:txBody>
          <a:bodyPr/>
          <a:lstStyle/>
          <a:p>
            <a:r>
              <a:rPr lang="en-US" dirty="0" smtClean="0"/>
              <a:t>                        Work group</a:t>
            </a:r>
            <a:endParaRPr lang="en-US" dirty="0"/>
          </a:p>
        </p:txBody>
      </p:sp>
      <p:sp>
        <p:nvSpPr>
          <p:cNvPr id="3" name="Content Placeholder 2"/>
          <p:cNvSpPr>
            <a:spLocks noGrp="1"/>
          </p:cNvSpPr>
          <p:nvPr>
            <p:ph idx="1"/>
          </p:nvPr>
        </p:nvSpPr>
        <p:spPr>
          <a:xfrm>
            <a:off x="1141412" y="1538654"/>
            <a:ext cx="10420473" cy="5037991"/>
          </a:xfrm>
        </p:spPr>
        <p:txBody>
          <a:bodyPr>
            <a:normAutofit/>
          </a:bodyPr>
          <a:lstStyle/>
          <a:p>
            <a:r>
              <a:rPr lang="en-US" dirty="0" smtClean="0">
                <a:sym typeface="Wingdings" panose="05000000000000000000" pitchFamily="2" charset="2"/>
              </a:rPr>
              <a:t>All </a:t>
            </a:r>
            <a:r>
              <a:rPr lang="en-US" dirty="0">
                <a:sym typeface="Wingdings" panose="05000000000000000000" pitchFamily="2" charset="2"/>
              </a:rPr>
              <a:t>computers are peers; no computer has control over another computer</a:t>
            </a:r>
            <a:r>
              <a:rPr lang="en-US" dirty="0" smtClean="0">
                <a:sym typeface="Wingdings" panose="05000000000000000000" pitchFamily="2" charset="2"/>
              </a:rPr>
              <a:t>. Each </a:t>
            </a:r>
            <a:r>
              <a:rPr lang="en-US" dirty="0">
                <a:sym typeface="Wingdings" panose="05000000000000000000" pitchFamily="2" charset="2"/>
              </a:rPr>
              <a:t>computer has a set of user accounts. To use any computer in the workgroup, you must have an account on that computer</a:t>
            </a:r>
            <a:r>
              <a:rPr lang="en-US" dirty="0" smtClean="0">
                <a:sym typeface="Wingdings" panose="05000000000000000000" pitchFamily="2" charset="2"/>
              </a:rPr>
              <a:t>.</a:t>
            </a:r>
          </a:p>
          <a:p>
            <a:r>
              <a:rPr lang="en-US" dirty="0" smtClean="0">
                <a:sym typeface="Wingdings" panose="05000000000000000000" pitchFamily="2" charset="2"/>
              </a:rPr>
              <a:t>There </a:t>
            </a:r>
            <a:r>
              <a:rPr lang="en-US" dirty="0">
                <a:sym typeface="Wingdings" panose="05000000000000000000" pitchFamily="2" charset="2"/>
              </a:rPr>
              <a:t>are typically no more than ten to twenty </a:t>
            </a:r>
            <a:r>
              <a:rPr lang="en-US" dirty="0" smtClean="0">
                <a:sym typeface="Wingdings" panose="05000000000000000000" pitchFamily="2" charset="2"/>
              </a:rPr>
              <a:t>computers .</a:t>
            </a:r>
            <a:r>
              <a:rPr lang="en-US" dirty="0">
                <a:sym typeface="Wingdings" panose="05000000000000000000" pitchFamily="2" charset="2"/>
              </a:rPr>
              <a:t>All computers must be on the same local network or subnet.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772" y="4057649"/>
            <a:ext cx="3819525" cy="2132867"/>
          </a:xfrm>
          <a:prstGeom prst="rect">
            <a:avLst/>
          </a:prstGeom>
        </p:spPr>
      </p:pic>
    </p:spTree>
    <p:extLst>
      <p:ext uri="{BB962C8B-B14F-4D97-AF65-F5344CB8AC3E}">
        <p14:creationId xmlns:p14="http://schemas.microsoft.com/office/powerpoint/2010/main" val="242608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6174"/>
          </a:xfrm>
        </p:spPr>
        <p:txBody>
          <a:bodyPr/>
          <a:lstStyle/>
          <a:p>
            <a:r>
              <a:rPr lang="en-US" dirty="0" smtClean="0"/>
              <a:t>                             DOMAIN</a:t>
            </a:r>
            <a:endParaRPr lang="en-US" dirty="0"/>
          </a:p>
        </p:txBody>
      </p:sp>
      <p:sp>
        <p:nvSpPr>
          <p:cNvPr id="3" name="Content Placeholder 2"/>
          <p:cNvSpPr>
            <a:spLocks noGrp="1"/>
          </p:cNvSpPr>
          <p:nvPr>
            <p:ph idx="1"/>
          </p:nvPr>
        </p:nvSpPr>
        <p:spPr>
          <a:xfrm>
            <a:off x="1141412" y="1626577"/>
            <a:ext cx="9905999" cy="3429000"/>
          </a:xfrm>
        </p:spPr>
        <p:txBody>
          <a:bodyPr>
            <a:normAutofit fontScale="92500"/>
          </a:bodyPr>
          <a:lstStyle/>
          <a:p>
            <a:r>
              <a:rPr lang="en-US" dirty="0" smtClean="0"/>
              <a:t>One </a:t>
            </a:r>
            <a:r>
              <a:rPr lang="en-US" dirty="0"/>
              <a:t>or more computers are servers. Network administrators use servers to control the security and permissions for all computers on the domain. This makes it easy to make changes because the changes are automatically made to all computers</a:t>
            </a:r>
            <a:r>
              <a:rPr lang="en-US" dirty="0" smtClean="0"/>
              <a:t>.</a:t>
            </a:r>
          </a:p>
          <a:p>
            <a:r>
              <a:rPr lang="en-US" dirty="0" smtClean="0"/>
              <a:t>If </a:t>
            </a:r>
            <a:r>
              <a:rPr lang="en-US" dirty="0"/>
              <a:t>you have a user account on the domain, you can log on to any computer on the domain without needing an account on that c</a:t>
            </a:r>
            <a:r>
              <a:rPr lang="en-US" dirty="0" smtClean="0"/>
              <a:t>omputer. There </a:t>
            </a:r>
            <a:r>
              <a:rPr lang="en-US" dirty="0"/>
              <a:t>can be hundreds or thousands of computers</a:t>
            </a:r>
            <a:r>
              <a:rPr lang="en-US" dirty="0" smtClean="0"/>
              <a:t>. The </a:t>
            </a:r>
            <a:r>
              <a:rPr lang="en-US" dirty="0"/>
              <a:t>computers can be on different local networks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48" y="4299438"/>
            <a:ext cx="5238750" cy="2197345"/>
          </a:xfrm>
          <a:prstGeom prst="rect">
            <a:avLst/>
          </a:prstGeom>
        </p:spPr>
      </p:pic>
    </p:spTree>
    <p:extLst>
      <p:ext uri="{BB962C8B-B14F-4D97-AF65-F5344CB8AC3E}">
        <p14:creationId xmlns:p14="http://schemas.microsoft.com/office/powerpoint/2010/main" val="22058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84967"/>
          </a:xfrm>
        </p:spPr>
        <p:txBody>
          <a:bodyPr/>
          <a:lstStyle/>
          <a:p>
            <a:r>
              <a:rPr lang="en-US" dirty="0" smtClean="0"/>
              <a:t>             Adds &amp;Domain controller</a:t>
            </a:r>
            <a:endParaRPr lang="en-US" dirty="0"/>
          </a:p>
        </p:txBody>
      </p:sp>
      <p:sp>
        <p:nvSpPr>
          <p:cNvPr id="3" name="Content Placeholder 2"/>
          <p:cNvSpPr>
            <a:spLocks noGrp="1"/>
          </p:cNvSpPr>
          <p:nvPr>
            <p:ph idx="1"/>
          </p:nvPr>
        </p:nvSpPr>
        <p:spPr>
          <a:xfrm>
            <a:off x="1141412" y="1652954"/>
            <a:ext cx="9905999" cy="4138247"/>
          </a:xfrm>
        </p:spPr>
        <p:txBody>
          <a:bodyPr/>
          <a:lstStyle/>
          <a:p>
            <a:r>
              <a:rPr lang="en-US" dirty="0" smtClean="0"/>
              <a:t>ADDS-Active Directory Domain Services</a:t>
            </a:r>
          </a:p>
          <a:p>
            <a:r>
              <a:rPr lang="en-US" dirty="0"/>
              <a:t>Active Directory (AD) is a database and set of services that connect users with the network resources they need to get their work done</a:t>
            </a:r>
            <a:r>
              <a:rPr lang="en-US" dirty="0" smtClean="0"/>
              <a:t>.</a:t>
            </a:r>
          </a:p>
          <a:p>
            <a:r>
              <a:rPr lang="en-US" dirty="0"/>
              <a:t>A domain controller is </a:t>
            </a:r>
            <a:r>
              <a:rPr lang="en-US" b="1" dirty="0"/>
              <a:t>a server that responds to authentication requests and verifies users on computer networks</a:t>
            </a:r>
            <a:r>
              <a:rPr lang="en-US" dirty="0"/>
              <a:t>. </a:t>
            </a:r>
            <a:endParaRPr lang="en-US" dirty="0"/>
          </a:p>
          <a:p>
            <a:r>
              <a:rPr lang="en-US" dirty="0" smtClean="0"/>
              <a:t> </a:t>
            </a:r>
            <a:r>
              <a:rPr lang="en-US" dirty="0"/>
              <a:t>The domain controller keeps all of that data organized and </a:t>
            </a:r>
            <a:r>
              <a:rPr lang="en-US" dirty="0" smtClean="0"/>
              <a:t>secured.</a:t>
            </a:r>
            <a:endParaRPr lang="en-US" dirty="0"/>
          </a:p>
        </p:txBody>
      </p:sp>
    </p:spTree>
    <p:extLst>
      <p:ext uri="{BB962C8B-B14F-4D97-AF65-F5344CB8AC3E}">
        <p14:creationId xmlns:p14="http://schemas.microsoft.com/office/powerpoint/2010/main" val="147012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81682"/>
          </a:xfrm>
        </p:spPr>
        <p:txBody>
          <a:bodyPr/>
          <a:lstStyle/>
          <a:p>
            <a:r>
              <a:rPr lang="en-US" dirty="0" smtClean="0"/>
              <a:t>             DNS-DOMAIN NAME SYSTEM</a:t>
            </a:r>
            <a:endParaRPr lang="en-US" dirty="0"/>
          </a:p>
        </p:txBody>
      </p:sp>
      <p:sp>
        <p:nvSpPr>
          <p:cNvPr id="3" name="Content Placeholder 2"/>
          <p:cNvSpPr>
            <a:spLocks noGrp="1"/>
          </p:cNvSpPr>
          <p:nvPr>
            <p:ph idx="1"/>
          </p:nvPr>
        </p:nvSpPr>
        <p:spPr>
          <a:xfrm>
            <a:off x="1141412" y="1679331"/>
            <a:ext cx="9905999" cy="4111870"/>
          </a:xfrm>
        </p:spPr>
        <p:txBody>
          <a:bodyPr/>
          <a:lstStyle/>
          <a:p>
            <a:r>
              <a:rPr lang="en-US" dirty="0"/>
              <a:t>The Domain Name System (DNS) turns domain names into IP addresses, which browsers use to load internet pages. </a:t>
            </a:r>
            <a:endParaRPr lang="en-US" dirty="0" smtClean="0"/>
          </a:p>
          <a:p>
            <a:r>
              <a:rPr lang="en-US" dirty="0" smtClean="0"/>
              <a:t>Every </a:t>
            </a:r>
            <a:r>
              <a:rPr lang="en-US" dirty="0"/>
              <a:t>device connected to the internet has its own IP address, which is used by other devices to locate the device</a:t>
            </a:r>
            <a:r>
              <a:rPr lang="en-US" dirty="0" smtClean="0"/>
              <a:t>.</a:t>
            </a:r>
          </a:p>
          <a:p>
            <a:endParaRPr lang="en-US" dirty="0"/>
          </a:p>
        </p:txBody>
      </p:sp>
    </p:spTree>
    <p:extLst>
      <p:ext uri="{BB962C8B-B14F-4D97-AF65-F5344CB8AC3E}">
        <p14:creationId xmlns:p14="http://schemas.microsoft.com/office/powerpoint/2010/main" val="9523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a:t>
            </a:r>
            <a:endParaRPr lang="en-US" dirty="0"/>
          </a:p>
        </p:txBody>
      </p:sp>
      <p:sp>
        <p:nvSpPr>
          <p:cNvPr id="3" name="Content Placeholder 2"/>
          <p:cNvSpPr>
            <a:spLocks noGrp="1"/>
          </p:cNvSpPr>
          <p:nvPr>
            <p:ph idx="1"/>
          </p:nvPr>
        </p:nvSpPr>
        <p:spPr/>
        <p:txBody>
          <a:bodyPr/>
          <a:lstStyle/>
          <a:p>
            <a:r>
              <a:rPr lang="en-US" dirty="0"/>
              <a:t>can map to a new IP address if the host's IP address changes.</a:t>
            </a:r>
          </a:p>
          <a:p>
            <a:r>
              <a:rPr lang="en-US" dirty="0"/>
              <a:t>are easier to remember than an IP address.</a:t>
            </a:r>
          </a:p>
          <a:p>
            <a:r>
              <a:rPr lang="en-US" dirty="0"/>
              <a:t>allow organizations to use a domain name hierarchy that is independent of any IP address assignment.</a:t>
            </a:r>
          </a:p>
        </p:txBody>
      </p:sp>
    </p:spTree>
    <p:extLst>
      <p:ext uri="{BB962C8B-B14F-4D97-AF65-F5344CB8AC3E}">
        <p14:creationId xmlns:p14="http://schemas.microsoft.com/office/powerpoint/2010/main" val="3809046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131</TotalTime>
  <Words>550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Tw Cen MT</vt:lpstr>
      <vt:lpstr>Wingdings</vt:lpstr>
      <vt:lpstr>Circuit</vt:lpstr>
      <vt:lpstr>Servers and clients</vt:lpstr>
      <vt:lpstr>                   What is a Servers </vt:lpstr>
      <vt:lpstr>                           clients</vt:lpstr>
      <vt:lpstr>                               server</vt:lpstr>
      <vt:lpstr>                        Work group</vt:lpstr>
      <vt:lpstr>                             DOMAIN</vt:lpstr>
      <vt:lpstr>             Adds &amp;Domain controller</vt:lpstr>
      <vt:lpstr>             DNS-DOMAIN NAME SYSTEM</vt:lpstr>
      <vt:lpstr>                        ADVANTAGES</vt:lpstr>
      <vt:lpstr>                         Port number</vt:lpstr>
      <vt:lpstr>                List of port numbers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 and clients</dc:title>
  <dc:creator>Mukesh Ravi</dc:creator>
  <cp:lastModifiedBy>Mukesh Ravi</cp:lastModifiedBy>
  <cp:revision>13</cp:revision>
  <dcterms:created xsi:type="dcterms:W3CDTF">2021-09-16T05:17:53Z</dcterms:created>
  <dcterms:modified xsi:type="dcterms:W3CDTF">2021-09-16T07:29:46Z</dcterms:modified>
</cp:coreProperties>
</file>