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23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9EB-97F0-46FA-BF64-6D2E9EE23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379F-AD00-4719-A16F-E2D6B43E1A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3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9EB-97F0-46FA-BF64-6D2E9EE23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379F-AD00-4719-A16F-E2D6B43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9EB-97F0-46FA-BF64-6D2E9EE23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379F-AD00-4719-A16F-E2D6B43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3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9EB-97F0-46FA-BF64-6D2E9EE23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379F-AD00-4719-A16F-E2D6B43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5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9EB-97F0-46FA-BF64-6D2E9EE23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379F-AD00-4719-A16F-E2D6B43E1AE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2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9EB-97F0-46FA-BF64-6D2E9EE23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379F-AD00-4719-A16F-E2D6B43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4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9EB-97F0-46FA-BF64-6D2E9EE23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379F-AD00-4719-A16F-E2D6B43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4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9EB-97F0-46FA-BF64-6D2E9EE23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379F-AD00-4719-A16F-E2D6B43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1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9EB-97F0-46FA-BF64-6D2E9EE23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379F-AD00-4719-A16F-E2D6B43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D6349EB-97F0-46FA-BF64-6D2E9EE23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5C379F-AD00-4719-A16F-E2D6B43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2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49EB-97F0-46FA-BF64-6D2E9EE23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C379F-AD00-4719-A16F-E2D6B43E1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6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D6349EB-97F0-46FA-BF64-6D2E9EE237E3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5C379F-AD00-4719-A16F-E2D6B43E1AE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81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Overview of AWS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8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Storage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EBS</a:t>
            </a:r>
            <a:r>
              <a:rPr lang="en-US" dirty="0" smtClean="0">
                <a:sym typeface="Wingdings" panose="05000000000000000000" pitchFamily="2" charset="2"/>
              </a:rPr>
              <a:t> Elastic </a:t>
            </a:r>
            <a:r>
              <a:rPr lang="en-US" dirty="0">
                <a:sym typeface="Wingdings" panose="05000000000000000000" pitchFamily="2" charset="2"/>
              </a:rPr>
              <a:t>Block </a:t>
            </a:r>
            <a:r>
              <a:rPr lang="en-US" dirty="0" smtClean="0">
                <a:sym typeface="Wingdings" panose="05000000000000000000" pitchFamily="2" charset="2"/>
              </a:rPr>
              <a:t>Store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Instance Store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EFS</a:t>
            </a:r>
            <a:r>
              <a:rPr lang="en-US" dirty="0" smtClean="0">
                <a:sym typeface="Wingdings" panose="05000000000000000000" pitchFamily="2" charset="2"/>
              </a:rPr>
              <a:t> Elastic </a:t>
            </a:r>
            <a:r>
              <a:rPr lang="en-US" dirty="0">
                <a:sym typeface="Wingdings" panose="05000000000000000000" pitchFamily="2" charset="2"/>
              </a:rPr>
              <a:t>File </a:t>
            </a:r>
            <a:r>
              <a:rPr lang="en-US" dirty="0" smtClean="0">
                <a:sym typeface="Wingdings" panose="05000000000000000000" pitchFamily="2" charset="2"/>
              </a:rPr>
              <a:t>System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S3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Simple Storage </a:t>
            </a:r>
            <a:r>
              <a:rPr lang="en-US" dirty="0" smtClean="0">
                <a:sym typeface="Wingdings" panose="05000000000000000000" pitchFamily="2" charset="2"/>
              </a:rPr>
              <a:t>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885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454</TotalTime>
  <Words>24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</vt:lpstr>
      <vt:lpstr>Retrospect</vt:lpstr>
      <vt:lpstr>Overview of AWS Storage</vt:lpstr>
      <vt:lpstr>AWS Storage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Ravi</dc:creator>
  <cp:lastModifiedBy>Mukesh Ravi</cp:lastModifiedBy>
  <cp:revision>5</cp:revision>
  <dcterms:created xsi:type="dcterms:W3CDTF">2021-10-14T02:46:42Z</dcterms:created>
  <dcterms:modified xsi:type="dcterms:W3CDTF">2021-10-14T10:21:31Z</dcterms:modified>
</cp:coreProperties>
</file>