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3" r:id="rId1"/>
  </p:sldMasterIdLst>
  <p:notesMasterIdLst>
    <p:notesMasterId r:id="rId11"/>
  </p:notesMasterIdLst>
  <p:sldIdLst>
    <p:sldId id="256" r:id="rId2"/>
    <p:sldId id="257" r:id="rId3"/>
    <p:sldId id="258" r:id="rId4"/>
    <p:sldId id="259" r:id="rId5"/>
    <p:sldId id="260" r:id="rId6"/>
    <p:sldId id="261" r:id="rId7"/>
    <p:sldId id="262" r:id="rId8"/>
    <p:sldId id="263" r:id="rId9"/>
    <p:sldId id="266" r:id="rId10"/>
  </p:sldIdLst>
  <p:sldSz cx="9144000" cy="5143500" type="screen16x9"/>
  <p:notesSz cx="6858000" cy="9144000"/>
  <p:embeddedFontLst>
    <p:embeddedFont>
      <p:font typeface="Oswald" charset="0"/>
      <p:regular r:id="rId12"/>
      <p:bold r:id="rId13"/>
    </p:embeddedFont>
    <p:embeddedFont>
      <p:font typeface="Average" charset="0"/>
      <p:regular r:id="rId14"/>
    </p:embeddedFont>
    <p:embeddedFont>
      <p:font typeface="Calibri" pitchFamily="34" charset="0"/>
      <p:regular r:id="rId15"/>
      <p:bold r:id="rId16"/>
      <p:italic r:id="rId17"/>
      <p:boldItalic r:id="rId18"/>
    </p:embeddedFont>
    <p:embeddedFont>
      <p:font typeface="Proxima Nova" charset="0"/>
      <p:regular r:id="rId19"/>
      <p:bold r:id="rId20"/>
      <p:italic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2131" autoAdjust="0"/>
  </p:normalViewPr>
  <p:slideViewPr>
    <p:cSldViewPr snapToGrid="0">
      <p:cViewPr varScale="1">
        <p:scale>
          <a:sx n="108" d="100"/>
          <a:sy n="108" d="100"/>
        </p:scale>
        <p:origin x="-706" y="-72"/>
      </p:cViewPr>
      <p:guideLst>
        <p:guide orient="horz" pos="162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10.fntdata"/><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font" Target="fonts/font1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2d028c2f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2d028c2f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52d028c2f3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52d028c2f3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52d028c2f3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52d028c2f3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0" algn="l" rtl="0">
              <a:lnSpc>
                <a:spcPct val="115000"/>
              </a:lnSpc>
              <a:spcBef>
                <a:spcPts val="1400"/>
              </a:spcBef>
              <a:spcAft>
                <a:spcPts val="0"/>
              </a:spcAft>
              <a:buNone/>
            </a:pPr>
            <a:r>
              <a:rPr lang="en" sz="1350">
                <a:latin typeface="Proxima Nova"/>
                <a:ea typeface="Proxima Nova"/>
                <a:cs typeface="Proxima Nova"/>
                <a:sym typeface="Proxima Nova"/>
              </a:rPr>
              <a:t>Efficiency of Administration</a:t>
            </a:r>
            <a:endParaRPr sz="1350">
              <a:latin typeface="Proxima Nova"/>
              <a:ea typeface="Proxima Nova"/>
              <a:cs typeface="Proxima Nova"/>
              <a:sym typeface="Proxima Nova"/>
            </a:endParaRPr>
          </a:p>
          <a:p>
            <a:pPr marL="0" lvl="0" indent="0" algn="l" rtl="0">
              <a:lnSpc>
                <a:spcPct val="115000"/>
              </a:lnSpc>
              <a:spcBef>
                <a:spcPts val="1400"/>
              </a:spcBef>
              <a:spcAft>
                <a:spcPts val="0"/>
              </a:spcAft>
              <a:buNone/>
            </a:pPr>
            <a:r>
              <a:rPr lang="en" sz="1350">
                <a:latin typeface="Proxima Nova"/>
                <a:ea typeface="Proxima Nova"/>
                <a:cs typeface="Proxima Nova"/>
                <a:sym typeface="Proxima Nova"/>
              </a:rPr>
              <a:t>If you’ve got more than a few dozen people working for you it can become an administrative nightmare keeping track of basic employee information if you rely solely on a paper-based system. Simple questions such as ‘How much holiday have I taken?’ and ‘Can I have a copy of my last 3 payslips?’ become extremely time consuming.</a:t>
            </a:r>
            <a:endParaRPr sz="1350">
              <a:latin typeface="Proxima Nova"/>
              <a:ea typeface="Proxima Nova"/>
              <a:cs typeface="Proxima Nova"/>
              <a:sym typeface="Proxima Nova"/>
            </a:endParaRPr>
          </a:p>
          <a:p>
            <a:pPr marL="0" lvl="0" indent="0" algn="l" rtl="0">
              <a:lnSpc>
                <a:spcPct val="115000"/>
              </a:lnSpc>
              <a:spcBef>
                <a:spcPts val="1400"/>
              </a:spcBef>
              <a:spcAft>
                <a:spcPts val="0"/>
              </a:spcAft>
              <a:buNone/>
            </a:pPr>
            <a:r>
              <a:rPr lang="en" sz="1350" b="1">
                <a:latin typeface="Proxima Nova"/>
                <a:ea typeface="Proxima Nova"/>
                <a:cs typeface="Proxima Nova"/>
                <a:sym typeface="Proxima Nova"/>
              </a:rPr>
              <a:t>Reduced cost </a:t>
            </a:r>
            <a:endParaRPr sz="1350" b="1">
              <a:latin typeface="Proxima Nova"/>
              <a:ea typeface="Proxima Nova"/>
              <a:cs typeface="Proxima Nova"/>
              <a:sym typeface="Proxima Nova"/>
            </a:endParaRPr>
          </a:p>
          <a:p>
            <a:pPr marL="0" lvl="0" indent="0" algn="l" rtl="0">
              <a:lnSpc>
                <a:spcPct val="115000"/>
              </a:lnSpc>
              <a:spcBef>
                <a:spcPts val="1400"/>
              </a:spcBef>
              <a:spcAft>
                <a:spcPts val="0"/>
              </a:spcAft>
              <a:buNone/>
            </a:pPr>
            <a:r>
              <a:rPr lang="en" sz="1350">
                <a:latin typeface="Proxima Nova"/>
                <a:ea typeface="Proxima Nova"/>
                <a:cs typeface="Proxima Nova"/>
                <a:sym typeface="Proxima Nova"/>
              </a:rPr>
              <a:t>1 HR professional per 100 employees. With some software solutions this ratio is approximately 1 HR professional per 140 employees, meaning a company of 280 employees requires one less full time member of staff simply to manage their workforce data, resulting in reduced costs of tens of thousands of pounds annually.</a:t>
            </a:r>
            <a:endParaRPr sz="1350">
              <a:latin typeface="Proxima Nova"/>
              <a:ea typeface="Proxima Nova"/>
              <a:cs typeface="Proxima Nova"/>
              <a:sym typeface="Proxima Nova"/>
            </a:endParaRPr>
          </a:p>
          <a:p>
            <a:pPr marL="0" lvl="0" indent="0" algn="l" rtl="0">
              <a:lnSpc>
                <a:spcPct val="115000"/>
              </a:lnSpc>
              <a:spcBef>
                <a:spcPts val="1400"/>
              </a:spcBef>
              <a:spcAft>
                <a:spcPts val="0"/>
              </a:spcAft>
              <a:buNone/>
            </a:pPr>
            <a:r>
              <a:rPr lang="en" sz="1350">
                <a:latin typeface="Proxima Nova"/>
                <a:ea typeface="Proxima Nova"/>
                <a:cs typeface="Proxima Nova"/>
                <a:sym typeface="Proxima Nova"/>
              </a:rPr>
              <a:t> </a:t>
            </a:r>
            <a:r>
              <a:rPr lang="en" sz="1800">
                <a:solidFill>
                  <a:schemeClr val="dk1"/>
                </a:solidFill>
                <a:latin typeface="Proxima Nova"/>
                <a:ea typeface="Proxima Nova"/>
                <a:cs typeface="Proxima Nova"/>
                <a:sym typeface="Proxima Nova"/>
              </a:rPr>
              <a:t>Data Analysis</a:t>
            </a:r>
            <a:endParaRPr sz="1800">
              <a:solidFill>
                <a:schemeClr val="dk1"/>
              </a:solidFill>
              <a:latin typeface="Proxima Nova"/>
              <a:ea typeface="Proxima Nova"/>
              <a:cs typeface="Proxima Nova"/>
              <a:sym typeface="Proxima Nova"/>
            </a:endParaRPr>
          </a:p>
          <a:p>
            <a:pPr marL="0" lvl="0" indent="0" algn="l" rtl="0">
              <a:lnSpc>
                <a:spcPct val="100000"/>
              </a:lnSpc>
              <a:spcBef>
                <a:spcPts val="1400"/>
              </a:spcBef>
              <a:spcAft>
                <a:spcPts val="0"/>
              </a:spcAft>
              <a:buNone/>
            </a:pPr>
            <a:r>
              <a:rPr lang="en" sz="1350">
                <a:highlight>
                  <a:srgbClr val="FFFFFF"/>
                </a:highlight>
                <a:latin typeface="Proxima Nova"/>
                <a:ea typeface="Proxima Nova"/>
                <a:cs typeface="Proxima Nova"/>
                <a:sym typeface="Proxima Nova"/>
              </a:rPr>
              <a:t>you might discover that a department has a particularly high employee turnover rate. Why is that? Did the leavers all work for the same line manager? Who is that manager? Do they need training? Who are your top sales performers? What are their characteristics? Were they all recruited from the same place? Do they work for the same line manager? If you collect the data you can interrogate it and use that analysis to inform your decisions. The effort required in getting the same insight using a paper-based system simply makes this type of analysis unfeasible.</a:t>
            </a:r>
            <a:endParaRPr sz="1350">
              <a:highlight>
                <a:srgbClr val="FFFFFF"/>
              </a:highlight>
              <a:latin typeface="Proxima Nova"/>
              <a:ea typeface="Proxima Nova"/>
              <a:cs typeface="Proxima Nova"/>
              <a:sym typeface="Proxima Nova"/>
            </a:endParaRPr>
          </a:p>
          <a:p>
            <a:pPr marL="0" lvl="0" indent="0" algn="l" rtl="0">
              <a:lnSpc>
                <a:spcPct val="100000"/>
              </a:lnSpc>
              <a:spcBef>
                <a:spcPts val="1400"/>
              </a:spcBef>
              <a:spcAft>
                <a:spcPts val="0"/>
              </a:spcAft>
              <a:buNone/>
            </a:pPr>
            <a:r>
              <a:rPr lang="en" sz="1800" b="1">
                <a:solidFill>
                  <a:schemeClr val="dk1"/>
                </a:solidFill>
                <a:latin typeface="Proxima Nova"/>
                <a:ea typeface="Proxima Nova"/>
                <a:cs typeface="Proxima Nova"/>
                <a:sym typeface="Proxima Nova"/>
              </a:rPr>
              <a:t>Improved Communication</a:t>
            </a:r>
            <a:endParaRPr sz="1800" b="1">
              <a:solidFill>
                <a:schemeClr val="dk1"/>
              </a:solidFill>
              <a:latin typeface="Proxima Nova"/>
              <a:ea typeface="Proxima Nova"/>
              <a:cs typeface="Proxima Nova"/>
              <a:sym typeface="Proxima Nova"/>
            </a:endParaRPr>
          </a:p>
          <a:p>
            <a:pPr marL="0" lvl="0" indent="0" algn="l" rtl="0">
              <a:lnSpc>
                <a:spcPct val="100000"/>
              </a:lnSpc>
              <a:spcBef>
                <a:spcPts val="1400"/>
              </a:spcBef>
              <a:spcAft>
                <a:spcPts val="0"/>
              </a:spcAft>
              <a:buNone/>
            </a:pPr>
            <a:r>
              <a:rPr lang="en" sz="1350">
                <a:highlight>
                  <a:srgbClr val="FFFFFF"/>
                </a:highlight>
                <a:latin typeface="Proxima Nova"/>
                <a:ea typeface="Proxima Nova"/>
                <a:cs typeface="Proxima Nova"/>
                <a:sym typeface="Proxima Nova"/>
              </a:rPr>
              <a:t>employees tend to work with the same people and, therefore, have their contact information, often times their job requires reaching out to colleagues outside of their immediate department. If all this contact information is stored in a filing cabinet it slows down communication massively.</a:t>
            </a:r>
            <a:endParaRPr sz="1800">
              <a:solidFill>
                <a:schemeClr val="dk1"/>
              </a:solidFill>
              <a:latin typeface="Proxima Nova"/>
              <a:ea typeface="Proxima Nova"/>
              <a:cs typeface="Proxima Nova"/>
              <a:sym typeface="Proxima Nova"/>
            </a:endParaRPr>
          </a:p>
          <a:p>
            <a:pPr marL="0" lvl="0" indent="0" algn="l" rtl="0">
              <a:lnSpc>
                <a:spcPct val="115000"/>
              </a:lnSpc>
              <a:spcBef>
                <a:spcPts val="1400"/>
              </a:spcBef>
              <a:spcAft>
                <a:spcPts val="0"/>
              </a:spcAft>
              <a:buNone/>
            </a:pPr>
            <a:r>
              <a:rPr lang="en" sz="1400" b="1">
                <a:latin typeface="Proxima Nova"/>
                <a:ea typeface="Proxima Nova"/>
                <a:cs typeface="Proxima Nova"/>
                <a:sym typeface="Proxima Nova"/>
              </a:rPr>
              <a:t>Risk Mitigation</a:t>
            </a:r>
            <a:endParaRPr sz="1400" b="1">
              <a:latin typeface="Proxima Nova"/>
              <a:ea typeface="Proxima Nova"/>
              <a:cs typeface="Proxima Nova"/>
              <a:sym typeface="Proxima Nova"/>
            </a:endParaRPr>
          </a:p>
          <a:p>
            <a:pPr marL="0" lvl="0" indent="0" algn="l" rtl="0">
              <a:lnSpc>
                <a:spcPct val="115000"/>
              </a:lnSpc>
              <a:spcBef>
                <a:spcPts val="1400"/>
              </a:spcBef>
              <a:spcAft>
                <a:spcPts val="0"/>
              </a:spcAft>
              <a:buNone/>
            </a:pPr>
            <a:r>
              <a:rPr lang="en" sz="1350">
                <a:latin typeface="Proxima Nova"/>
                <a:ea typeface="Proxima Nova"/>
                <a:cs typeface="Proxima Nova"/>
                <a:sym typeface="Proxima Nova"/>
              </a:rPr>
              <a:t>In the event of a legal dispute, how can you prove that an employee was made aware of a particular policy or trained on how to use a particular piece of equipment? Email communication is fine but it is not unheard of someone denying seeing an email. Many of today’s HR systems offer a read and accept facility that provides a paper trail not only showing that an employee was sent a particular message but that they also have accepted the contents of the communication.</a:t>
            </a:r>
            <a:endParaRPr sz="1350">
              <a:latin typeface="Proxima Nova"/>
              <a:ea typeface="Proxima Nova"/>
              <a:cs typeface="Proxima Nova"/>
              <a:sym typeface="Proxima Nova"/>
            </a:endParaRPr>
          </a:p>
          <a:p>
            <a:pPr marL="0" lvl="0" indent="0" algn="l" rtl="0">
              <a:lnSpc>
                <a:spcPct val="115000"/>
              </a:lnSpc>
              <a:spcBef>
                <a:spcPts val="1400"/>
              </a:spcBef>
              <a:spcAft>
                <a:spcPts val="0"/>
              </a:spcAft>
              <a:buNone/>
            </a:pPr>
            <a:r>
              <a:rPr lang="en" sz="1350" b="1">
                <a:latin typeface="Proxima Nova"/>
                <a:ea typeface="Proxima Nova"/>
                <a:cs typeface="Proxima Nova"/>
                <a:sym typeface="Proxima Nova"/>
              </a:rPr>
              <a:t>Security and Disaster Recovery</a:t>
            </a:r>
            <a:endParaRPr sz="1350" b="1">
              <a:latin typeface="Proxima Nova"/>
              <a:ea typeface="Proxima Nova"/>
              <a:cs typeface="Proxima Nova"/>
              <a:sym typeface="Proxima Nova"/>
            </a:endParaRPr>
          </a:p>
          <a:p>
            <a:pPr marL="0" lvl="0" indent="0" algn="l" rtl="0">
              <a:lnSpc>
                <a:spcPct val="115000"/>
              </a:lnSpc>
              <a:spcBef>
                <a:spcPts val="1400"/>
              </a:spcBef>
              <a:spcAft>
                <a:spcPts val="0"/>
              </a:spcAft>
              <a:buNone/>
            </a:pPr>
            <a:r>
              <a:rPr lang="en" sz="1350">
                <a:latin typeface="Proxima Nova"/>
                <a:ea typeface="Proxima Nova"/>
                <a:cs typeface="Proxima Nova"/>
                <a:sym typeface="Proxima Nova"/>
              </a:rPr>
              <a:t>If you keep all your employee information in a filing cabinet how secure is that? Who has access to it? How would you know if someone has tried to access it? With modern HR systems the information is extremely secure, think bank level security</a:t>
            </a:r>
            <a:endParaRPr sz="1350">
              <a:latin typeface="Proxima Nova"/>
              <a:ea typeface="Proxima Nova"/>
              <a:cs typeface="Proxima Nova"/>
              <a:sym typeface="Proxima Nova"/>
            </a:endParaRPr>
          </a:p>
          <a:p>
            <a:pPr marL="0" lvl="0" indent="0" algn="l" rtl="0">
              <a:lnSpc>
                <a:spcPct val="115000"/>
              </a:lnSpc>
              <a:spcBef>
                <a:spcPts val="1400"/>
              </a:spcBef>
              <a:spcAft>
                <a:spcPts val="0"/>
              </a:spcAft>
              <a:buNone/>
            </a:pPr>
            <a:endParaRPr sz="1350">
              <a:latin typeface="Proxima Nova"/>
              <a:ea typeface="Proxima Nova"/>
              <a:cs typeface="Proxima Nova"/>
              <a:sym typeface="Proxima Nova"/>
            </a:endParaRPr>
          </a:p>
          <a:p>
            <a:pPr marL="0" lvl="0" indent="0" algn="l" rtl="0">
              <a:lnSpc>
                <a:spcPct val="115000"/>
              </a:lnSpc>
              <a:spcBef>
                <a:spcPts val="1400"/>
              </a:spcBef>
              <a:spcAft>
                <a:spcPts val="0"/>
              </a:spcAft>
              <a:buNone/>
            </a:pPr>
            <a:endParaRPr sz="1350">
              <a:latin typeface="Proxima Nova"/>
              <a:ea typeface="Proxima Nova"/>
              <a:cs typeface="Proxima Nova"/>
              <a:sym typeface="Proxima Nova"/>
            </a:endParaRPr>
          </a:p>
          <a:p>
            <a:pPr marL="0" lvl="0" indent="0" algn="l" rtl="0">
              <a:spcBef>
                <a:spcPts val="140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52d028c2f3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52d028c2f3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52d028c2f3_0_7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52d028c2f3_0_7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a:highlight>
                  <a:srgbClr val="FFFFFF"/>
                </a:highlight>
              </a:rPr>
              <a:t>Achievements must align with the organization’s objectives so as to build a successful and sustainable organization</a:t>
            </a:r>
            <a:endParaRPr sz="1200">
              <a:highlight>
                <a:srgbClr val="FFFFFF"/>
              </a:highlight>
            </a:endParaRPr>
          </a:p>
          <a:p>
            <a:pPr marL="0" lvl="0" indent="0" algn="l" rtl="0">
              <a:spcBef>
                <a:spcPts val="0"/>
              </a:spcBef>
              <a:spcAft>
                <a:spcPts val="0"/>
              </a:spcAft>
              <a:buNone/>
            </a:pPr>
            <a:endParaRPr sz="1200">
              <a:highlight>
                <a:srgbClr val="FFFFFF"/>
              </a:highlight>
            </a:endParaRPr>
          </a:p>
          <a:p>
            <a:pPr marL="0" lvl="0" indent="0" algn="l" rtl="0">
              <a:spcBef>
                <a:spcPts val="0"/>
              </a:spcBef>
              <a:spcAft>
                <a:spcPts val="0"/>
              </a:spcAft>
              <a:buNone/>
            </a:pPr>
            <a:r>
              <a:rPr lang="en" sz="1200">
                <a:highlight>
                  <a:srgbClr val="FFFFFF"/>
                </a:highlight>
              </a:rPr>
              <a:t>All internal departments and employees must be measuring the same things as to achieve a definitive organizational result and to ensure that everyone knows exactly where the organization is at all times</a:t>
            </a:r>
            <a:endParaRPr sz="1200">
              <a:highlight>
                <a:srgbClr val="FFFFFF"/>
              </a:highlight>
            </a:endParaRPr>
          </a:p>
          <a:p>
            <a:pPr marL="0" lvl="0" indent="0" algn="l" rtl="0">
              <a:spcBef>
                <a:spcPts val="0"/>
              </a:spcBef>
              <a:spcAft>
                <a:spcPts val="0"/>
              </a:spcAft>
              <a:buNone/>
            </a:pPr>
            <a:endParaRPr sz="1200">
              <a:highlight>
                <a:srgbClr val="FFFFFF"/>
              </a:highlight>
            </a:endParaRPr>
          </a:p>
          <a:p>
            <a:pPr marL="0" lvl="0" indent="0" algn="l" rtl="0">
              <a:spcBef>
                <a:spcPts val="0"/>
              </a:spcBef>
              <a:spcAft>
                <a:spcPts val="0"/>
              </a:spcAft>
              <a:buNone/>
            </a:pPr>
            <a:r>
              <a:rPr lang="en" sz="1200">
                <a:solidFill>
                  <a:srgbClr val="666666"/>
                </a:solidFill>
                <a:highlight>
                  <a:srgbClr val="FFFFFF"/>
                </a:highlight>
              </a:rPr>
              <a:t> </a:t>
            </a:r>
            <a:r>
              <a:rPr lang="en" sz="1200">
                <a:highlight>
                  <a:srgbClr val="FFFFFF"/>
                </a:highlight>
              </a:rPr>
              <a:t>Companies must make every effort to understand what candidates and employees do best and put them into roles where they can play to their strengths as much as possible.</a:t>
            </a:r>
            <a:endParaRPr sz="1200">
              <a:highlight>
                <a:srgbClr val="FFFFFF"/>
              </a:highlight>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52d028c2f3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52d028c2f3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sz="1400">
              <a:solidFill>
                <a:srgbClr val="666666"/>
              </a:solidFill>
              <a:latin typeface="Average"/>
              <a:ea typeface="Average"/>
              <a:cs typeface="Average"/>
              <a:sym typeface="Average"/>
            </a:endParaRPr>
          </a:p>
          <a:p>
            <a:pPr marL="0" lvl="0" indent="0" algn="l" rtl="0">
              <a:spcBef>
                <a:spcPts val="160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71182715b8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71182715b8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71182715b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71182715b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479962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413752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671258" y="990800"/>
            <a:ext cx="7801500" cy="17301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800"/>
              <a:buNone/>
              <a:defRPr sz="48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endParaRPr/>
          </a:p>
        </p:txBody>
      </p:sp>
      <p:sp>
        <p:nvSpPr>
          <p:cNvPr id="15" name="Google Shape;15;p2"/>
          <p:cNvSpPr txBox="1">
            <a:spLocks noGrp="1"/>
          </p:cNvSpPr>
          <p:nvPr>
            <p:ph type="subTitle" idx="1"/>
          </p:nvPr>
        </p:nvSpPr>
        <p:spPr>
          <a:xfrm>
            <a:off x="671250" y="3174876"/>
            <a:ext cx="78015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6" name="Google Shape;16;p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9"/>
        <p:cNvGrpSpPr/>
        <p:nvPr/>
      </p:nvGrpSpPr>
      <p:grpSpPr>
        <a:xfrm>
          <a:off x="0" y="0"/>
          <a:ext cx="0" cy="0"/>
          <a:chOff x="0" y="0"/>
          <a:chExt cx="0" cy="0"/>
        </a:xfrm>
      </p:grpSpPr>
      <p:sp>
        <p:nvSpPr>
          <p:cNvPr id="50" name="Google Shape;50;p11"/>
          <p:cNvSpPr txBox="1">
            <a:spLocks noGrp="1"/>
          </p:cNvSpPr>
          <p:nvPr>
            <p:ph type="title" hasCustomPrompt="1"/>
          </p:nvPr>
        </p:nvSpPr>
        <p:spPr>
          <a:xfrm>
            <a:off x="311700" y="1255275"/>
            <a:ext cx="8520600" cy="1890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51" name="Google Shape;51;p11"/>
          <p:cNvSpPr txBox="1">
            <a:spLocks noGrp="1"/>
          </p:cNvSpPr>
          <p:nvPr>
            <p:ph type="body" idx="1"/>
          </p:nvPr>
        </p:nvSpPr>
        <p:spPr>
          <a:xfrm>
            <a:off x="311700" y="3228425"/>
            <a:ext cx="8520600" cy="13008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52" name="Google Shape;52;p11"/>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Custom layout 2">
  <p:cSld name="AUTOLAYOUT_2">
    <p:spTree>
      <p:nvGrpSpPr>
        <p:cNvPr id="1" name="Shape 55"/>
        <p:cNvGrpSpPr/>
        <p:nvPr/>
      </p:nvGrpSpPr>
      <p:grpSpPr>
        <a:xfrm>
          <a:off x="0" y="0"/>
          <a:ext cx="0" cy="0"/>
          <a:chOff x="0" y="0"/>
          <a:chExt cx="0" cy="0"/>
        </a:xfrm>
      </p:grpSpPr>
      <p:sp>
        <p:nvSpPr>
          <p:cNvPr id="56" name="Google Shape;56;p13"/>
          <p:cNvSpPr/>
          <p:nvPr/>
        </p:nvSpPr>
        <p:spPr>
          <a:xfrm>
            <a:off x="0" y="0"/>
            <a:ext cx="9144000" cy="5143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13"/>
          <p:cNvSpPr/>
          <p:nvPr/>
        </p:nvSpPr>
        <p:spPr>
          <a:xfrm>
            <a:off x="1860600" y="0"/>
            <a:ext cx="7283400" cy="5143500"/>
          </a:xfrm>
          <a:prstGeom prst="rect">
            <a:avLst/>
          </a:prstGeom>
          <a:solidFill>
            <a:schemeClr val="dk1"/>
          </a:solidFill>
          <a:ln>
            <a:noFill/>
          </a:ln>
        </p:spPr>
        <p:txBody>
          <a:bodyPr spcFirstLastPara="1" wrap="square" lIns="91425" tIns="91425" rIns="91425" bIns="91425" anchor="b" anchorCtr="0">
            <a:noAutofit/>
          </a:bodyPr>
          <a:lstStyle/>
          <a:p>
            <a:pPr marL="0" lvl="0" indent="0" algn="l" rtl="0">
              <a:spcBef>
                <a:spcPts val="0"/>
              </a:spcBef>
              <a:spcAft>
                <a:spcPts val="0"/>
              </a:spcAft>
              <a:buNone/>
            </a:pPr>
            <a:endParaRPr/>
          </a:p>
        </p:txBody>
      </p:sp>
      <p:cxnSp>
        <p:nvCxnSpPr>
          <p:cNvPr id="58" name="Google Shape;58;p13"/>
          <p:cNvCxnSpPr/>
          <p:nvPr/>
        </p:nvCxnSpPr>
        <p:spPr>
          <a:xfrm>
            <a:off x="2586875" y="1615600"/>
            <a:ext cx="305700" cy="0"/>
          </a:xfrm>
          <a:prstGeom prst="straightConnector1">
            <a:avLst/>
          </a:prstGeom>
          <a:noFill/>
          <a:ln w="38100" cap="flat" cmpd="sng">
            <a:solidFill>
              <a:schemeClr val="lt1"/>
            </a:solidFill>
            <a:prstDash val="solid"/>
            <a:round/>
            <a:headEnd type="none" w="sm" len="sm"/>
            <a:tailEnd type="none" w="sm" len="sm"/>
          </a:ln>
        </p:spPr>
      </p:cxnSp>
      <p:sp>
        <p:nvSpPr>
          <p:cNvPr id="59" name="Google Shape;59;p13"/>
          <p:cNvSpPr txBox="1">
            <a:spLocks noGrp="1"/>
          </p:cNvSpPr>
          <p:nvPr>
            <p:ph type="title"/>
          </p:nvPr>
        </p:nvSpPr>
        <p:spPr>
          <a:xfrm>
            <a:off x="2469775" y="426200"/>
            <a:ext cx="5867400" cy="995100"/>
          </a:xfrm>
          <a:prstGeom prst="rect">
            <a:avLst/>
          </a:prstGeom>
          <a:noFill/>
        </p:spPr>
        <p:txBody>
          <a:bodyPr spcFirstLastPara="1" wrap="square" lIns="91425" tIns="91425" rIns="91425" bIns="91425" anchor="b" anchorCtr="0">
            <a:noAutofit/>
          </a:bodyPr>
          <a:lstStyle>
            <a:lvl1pPr lvl="0" algn="l" rtl="0">
              <a:lnSpc>
                <a:spcPct val="100000"/>
              </a:lnSpc>
              <a:spcBef>
                <a:spcPts val="0"/>
              </a:spcBef>
              <a:spcAft>
                <a:spcPts val="0"/>
              </a:spcAft>
              <a:buClr>
                <a:schemeClr val="lt1"/>
              </a:buClr>
              <a:buSzPts val="3200"/>
              <a:buNone/>
              <a:defRPr sz="3200" b="1">
                <a:solidFill>
                  <a:schemeClr val="lt1"/>
                </a:solidFill>
              </a:defRPr>
            </a:lvl1pPr>
            <a:lvl2pPr lvl="1" algn="l" rtl="0">
              <a:lnSpc>
                <a:spcPct val="100000"/>
              </a:lnSpc>
              <a:spcBef>
                <a:spcPts val="0"/>
              </a:spcBef>
              <a:spcAft>
                <a:spcPts val="0"/>
              </a:spcAft>
              <a:buClr>
                <a:schemeClr val="lt1"/>
              </a:buClr>
              <a:buSzPts val="3200"/>
              <a:buNone/>
              <a:defRPr sz="3200" b="1">
                <a:solidFill>
                  <a:schemeClr val="lt1"/>
                </a:solidFill>
              </a:defRPr>
            </a:lvl2pPr>
            <a:lvl3pPr lvl="2" algn="l" rtl="0">
              <a:lnSpc>
                <a:spcPct val="100000"/>
              </a:lnSpc>
              <a:spcBef>
                <a:spcPts val="0"/>
              </a:spcBef>
              <a:spcAft>
                <a:spcPts val="0"/>
              </a:spcAft>
              <a:buClr>
                <a:schemeClr val="lt1"/>
              </a:buClr>
              <a:buSzPts val="3200"/>
              <a:buNone/>
              <a:defRPr sz="3200" b="1">
                <a:solidFill>
                  <a:schemeClr val="lt1"/>
                </a:solidFill>
              </a:defRPr>
            </a:lvl3pPr>
            <a:lvl4pPr lvl="3" algn="l" rtl="0">
              <a:lnSpc>
                <a:spcPct val="100000"/>
              </a:lnSpc>
              <a:spcBef>
                <a:spcPts val="0"/>
              </a:spcBef>
              <a:spcAft>
                <a:spcPts val="0"/>
              </a:spcAft>
              <a:buClr>
                <a:schemeClr val="lt1"/>
              </a:buClr>
              <a:buSzPts val="3200"/>
              <a:buNone/>
              <a:defRPr sz="3200" b="1">
                <a:solidFill>
                  <a:schemeClr val="lt1"/>
                </a:solidFill>
              </a:defRPr>
            </a:lvl4pPr>
            <a:lvl5pPr lvl="4" algn="l" rtl="0">
              <a:lnSpc>
                <a:spcPct val="100000"/>
              </a:lnSpc>
              <a:spcBef>
                <a:spcPts val="0"/>
              </a:spcBef>
              <a:spcAft>
                <a:spcPts val="0"/>
              </a:spcAft>
              <a:buClr>
                <a:schemeClr val="lt1"/>
              </a:buClr>
              <a:buSzPts val="3200"/>
              <a:buNone/>
              <a:defRPr sz="3200" b="1">
                <a:solidFill>
                  <a:schemeClr val="lt1"/>
                </a:solidFill>
              </a:defRPr>
            </a:lvl5pPr>
            <a:lvl6pPr lvl="5" algn="l" rtl="0">
              <a:lnSpc>
                <a:spcPct val="100000"/>
              </a:lnSpc>
              <a:spcBef>
                <a:spcPts val="0"/>
              </a:spcBef>
              <a:spcAft>
                <a:spcPts val="0"/>
              </a:spcAft>
              <a:buClr>
                <a:schemeClr val="lt1"/>
              </a:buClr>
              <a:buSzPts val="3200"/>
              <a:buNone/>
              <a:defRPr sz="3200" b="1">
                <a:solidFill>
                  <a:schemeClr val="lt1"/>
                </a:solidFill>
              </a:defRPr>
            </a:lvl6pPr>
            <a:lvl7pPr lvl="6" algn="l" rtl="0">
              <a:lnSpc>
                <a:spcPct val="100000"/>
              </a:lnSpc>
              <a:spcBef>
                <a:spcPts val="0"/>
              </a:spcBef>
              <a:spcAft>
                <a:spcPts val="0"/>
              </a:spcAft>
              <a:buClr>
                <a:schemeClr val="lt1"/>
              </a:buClr>
              <a:buSzPts val="3200"/>
              <a:buNone/>
              <a:defRPr sz="3200" b="1">
                <a:solidFill>
                  <a:schemeClr val="lt1"/>
                </a:solidFill>
              </a:defRPr>
            </a:lvl7pPr>
            <a:lvl8pPr lvl="7" algn="l" rtl="0">
              <a:lnSpc>
                <a:spcPct val="100000"/>
              </a:lnSpc>
              <a:spcBef>
                <a:spcPts val="0"/>
              </a:spcBef>
              <a:spcAft>
                <a:spcPts val="0"/>
              </a:spcAft>
              <a:buClr>
                <a:schemeClr val="lt1"/>
              </a:buClr>
              <a:buSzPts val="3200"/>
              <a:buNone/>
              <a:defRPr sz="3200" b="1">
                <a:solidFill>
                  <a:schemeClr val="lt1"/>
                </a:solidFill>
              </a:defRPr>
            </a:lvl8pPr>
            <a:lvl9pPr lvl="8" algn="l" rtl="0">
              <a:lnSpc>
                <a:spcPct val="100000"/>
              </a:lnSpc>
              <a:spcBef>
                <a:spcPts val="0"/>
              </a:spcBef>
              <a:spcAft>
                <a:spcPts val="0"/>
              </a:spcAft>
              <a:buClr>
                <a:schemeClr val="lt1"/>
              </a:buClr>
              <a:buSzPts val="3200"/>
              <a:buNone/>
              <a:defRPr sz="3200" b="1">
                <a:solidFill>
                  <a:schemeClr val="lt1"/>
                </a:solidFill>
              </a:defRPr>
            </a:lvl9pPr>
          </a:lstStyle>
          <a:p>
            <a:endParaRPr/>
          </a:p>
        </p:txBody>
      </p:sp>
      <p:sp>
        <p:nvSpPr>
          <p:cNvPr id="60" name="Google Shape;60;p13"/>
          <p:cNvSpPr txBox="1">
            <a:spLocks noGrp="1"/>
          </p:cNvSpPr>
          <p:nvPr>
            <p:ph type="body" idx="1"/>
          </p:nvPr>
        </p:nvSpPr>
        <p:spPr>
          <a:xfrm>
            <a:off x="2469775" y="1874225"/>
            <a:ext cx="5867400" cy="2550600"/>
          </a:xfrm>
          <a:prstGeom prst="rect">
            <a:avLst/>
          </a:prstGeom>
          <a:noFill/>
        </p:spPr>
        <p:txBody>
          <a:bodyPr spcFirstLastPara="1" wrap="square" lIns="91425" tIns="91425" rIns="91425" bIns="91425" anchor="t" anchorCtr="0">
            <a:noAutofit/>
          </a:bodyPr>
          <a:lstStyle>
            <a:lvl1pPr marL="457200" lvl="0" indent="-342900" algn="l" rtl="0">
              <a:lnSpc>
                <a:spcPct val="115000"/>
              </a:lnSpc>
              <a:spcBef>
                <a:spcPts val="0"/>
              </a:spcBef>
              <a:spcAft>
                <a:spcPts val="0"/>
              </a:spcAft>
              <a:buClr>
                <a:schemeClr val="lt1"/>
              </a:buClr>
              <a:buSzPts val="1800"/>
              <a:buChar char="●"/>
              <a:defRPr sz="1800">
                <a:solidFill>
                  <a:schemeClr val="lt1"/>
                </a:solidFill>
              </a:defRPr>
            </a:lvl1pPr>
            <a:lvl2pPr marL="914400" lvl="1" indent="-317500" algn="l" rtl="0">
              <a:lnSpc>
                <a:spcPct val="115000"/>
              </a:lnSpc>
              <a:spcBef>
                <a:spcPts val="1600"/>
              </a:spcBef>
              <a:spcAft>
                <a:spcPts val="0"/>
              </a:spcAft>
              <a:buClr>
                <a:schemeClr val="lt1"/>
              </a:buClr>
              <a:buSzPts val="1400"/>
              <a:buChar char="○"/>
              <a:defRPr sz="1400">
                <a:solidFill>
                  <a:schemeClr val="lt1"/>
                </a:solidFill>
              </a:defRPr>
            </a:lvl2pPr>
            <a:lvl3pPr marL="1371600" lvl="2" indent="-317500" algn="l" rtl="0">
              <a:lnSpc>
                <a:spcPct val="115000"/>
              </a:lnSpc>
              <a:spcBef>
                <a:spcPts val="1600"/>
              </a:spcBef>
              <a:spcAft>
                <a:spcPts val="0"/>
              </a:spcAft>
              <a:buClr>
                <a:schemeClr val="lt1"/>
              </a:buClr>
              <a:buSzPts val="1400"/>
              <a:buChar char="■"/>
              <a:defRPr sz="1400">
                <a:solidFill>
                  <a:schemeClr val="lt1"/>
                </a:solidFill>
              </a:defRPr>
            </a:lvl3pPr>
            <a:lvl4pPr marL="1828800" lvl="3" indent="-317500" algn="l" rtl="0">
              <a:lnSpc>
                <a:spcPct val="115000"/>
              </a:lnSpc>
              <a:spcBef>
                <a:spcPts val="1600"/>
              </a:spcBef>
              <a:spcAft>
                <a:spcPts val="0"/>
              </a:spcAft>
              <a:buClr>
                <a:schemeClr val="lt1"/>
              </a:buClr>
              <a:buSzPts val="1400"/>
              <a:buChar char="●"/>
              <a:defRPr sz="1400">
                <a:solidFill>
                  <a:schemeClr val="lt1"/>
                </a:solidFill>
              </a:defRPr>
            </a:lvl4pPr>
            <a:lvl5pPr marL="2286000" lvl="4" indent="-317500" algn="l" rtl="0">
              <a:lnSpc>
                <a:spcPct val="115000"/>
              </a:lnSpc>
              <a:spcBef>
                <a:spcPts val="1600"/>
              </a:spcBef>
              <a:spcAft>
                <a:spcPts val="0"/>
              </a:spcAft>
              <a:buClr>
                <a:schemeClr val="lt1"/>
              </a:buClr>
              <a:buSzPts val="1400"/>
              <a:buChar char="○"/>
              <a:defRPr sz="1400">
                <a:solidFill>
                  <a:schemeClr val="lt1"/>
                </a:solidFill>
              </a:defRPr>
            </a:lvl5pPr>
            <a:lvl6pPr marL="2743200" lvl="5" indent="-317500" algn="l" rtl="0">
              <a:lnSpc>
                <a:spcPct val="115000"/>
              </a:lnSpc>
              <a:spcBef>
                <a:spcPts val="1600"/>
              </a:spcBef>
              <a:spcAft>
                <a:spcPts val="0"/>
              </a:spcAft>
              <a:buClr>
                <a:schemeClr val="lt1"/>
              </a:buClr>
              <a:buSzPts val="1400"/>
              <a:buChar char="■"/>
              <a:defRPr sz="1400">
                <a:solidFill>
                  <a:schemeClr val="lt1"/>
                </a:solidFill>
              </a:defRPr>
            </a:lvl6pPr>
            <a:lvl7pPr marL="3200400" lvl="6" indent="-317500" algn="l" rtl="0">
              <a:lnSpc>
                <a:spcPct val="115000"/>
              </a:lnSpc>
              <a:spcBef>
                <a:spcPts val="1600"/>
              </a:spcBef>
              <a:spcAft>
                <a:spcPts val="0"/>
              </a:spcAft>
              <a:buClr>
                <a:schemeClr val="lt1"/>
              </a:buClr>
              <a:buSzPts val="1400"/>
              <a:buChar char="●"/>
              <a:defRPr sz="1400">
                <a:solidFill>
                  <a:schemeClr val="lt1"/>
                </a:solidFill>
              </a:defRPr>
            </a:lvl7pPr>
            <a:lvl8pPr marL="3657600" lvl="7" indent="-317500" algn="l" rtl="0">
              <a:lnSpc>
                <a:spcPct val="115000"/>
              </a:lnSpc>
              <a:spcBef>
                <a:spcPts val="1600"/>
              </a:spcBef>
              <a:spcAft>
                <a:spcPts val="0"/>
              </a:spcAft>
              <a:buClr>
                <a:schemeClr val="lt1"/>
              </a:buClr>
              <a:buSzPts val="1400"/>
              <a:buChar char="○"/>
              <a:defRPr sz="1400">
                <a:solidFill>
                  <a:schemeClr val="lt1"/>
                </a:solidFill>
              </a:defRPr>
            </a:lvl8pPr>
            <a:lvl9pPr marL="4114800" lvl="8" indent="-317500" algn="l" rtl="0">
              <a:lnSpc>
                <a:spcPct val="115000"/>
              </a:lnSpc>
              <a:spcBef>
                <a:spcPts val="1600"/>
              </a:spcBef>
              <a:spcAft>
                <a:spcPts val="1600"/>
              </a:spcAft>
              <a:buClr>
                <a:schemeClr val="lt1"/>
              </a:buClr>
              <a:buSzPts val="1400"/>
              <a:buChar char="■"/>
              <a:defRPr sz="1400">
                <a:solidFill>
                  <a:schemeClr val="lt1"/>
                </a:solidFill>
              </a:defRPr>
            </a:lvl9pPr>
          </a:lstStyle>
          <a:p>
            <a:endParaRPr/>
          </a:p>
        </p:txBody>
      </p:sp>
      <p:sp>
        <p:nvSpPr>
          <p:cNvPr id="61" name="Google Shape;61;p13"/>
          <p:cNvSpPr txBox="1">
            <a:spLocks noGrp="1"/>
          </p:cNvSpPr>
          <p:nvPr>
            <p:ph type="sldNum" idx="12"/>
          </p:nvPr>
        </p:nvSpPr>
        <p:spPr>
          <a:xfrm>
            <a:off x="8472458" y="4663217"/>
            <a:ext cx="548700" cy="393600"/>
          </a:xfrm>
          <a:prstGeom prst="rect">
            <a:avLst/>
          </a:prstGeom>
          <a:noFill/>
        </p:spPr>
        <p:txBody>
          <a:bodyPr spcFirstLastPara="1" wrap="square" lIns="91425" tIns="91425" rIns="91425" bIns="91425" anchor="ctr" anchorCtr="0">
            <a:noAutofit/>
          </a:bodyPr>
          <a:lstStyle>
            <a:lvl1pPr lvl="0" algn="r" rtl="0">
              <a:lnSpc>
                <a:spcPct val="100000"/>
              </a:lnSpc>
              <a:spcAft>
                <a:spcPts val="0"/>
              </a:spcAft>
              <a:buNone/>
              <a:defRPr sz="1000">
                <a:solidFill>
                  <a:schemeClr val="lt1"/>
                </a:solidFill>
              </a:defRPr>
            </a:lvl1pPr>
            <a:lvl2pPr lvl="1" algn="r" rtl="0">
              <a:lnSpc>
                <a:spcPct val="100000"/>
              </a:lnSpc>
              <a:spcAft>
                <a:spcPts val="0"/>
              </a:spcAft>
              <a:buNone/>
              <a:defRPr sz="1000">
                <a:solidFill>
                  <a:schemeClr val="lt1"/>
                </a:solidFill>
              </a:defRPr>
            </a:lvl2pPr>
            <a:lvl3pPr lvl="2" algn="r" rtl="0">
              <a:lnSpc>
                <a:spcPct val="100000"/>
              </a:lnSpc>
              <a:spcAft>
                <a:spcPts val="0"/>
              </a:spcAft>
              <a:buNone/>
              <a:defRPr sz="1000">
                <a:solidFill>
                  <a:schemeClr val="lt1"/>
                </a:solidFill>
              </a:defRPr>
            </a:lvl3pPr>
            <a:lvl4pPr lvl="3" algn="r" rtl="0">
              <a:lnSpc>
                <a:spcPct val="100000"/>
              </a:lnSpc>
              <a:spcAft>
                <a:spcPts val="0"/>
              </a:spcAft>
              <a:buNone/>
              <a:defRPr sz="1000">
                <a:solidFill>
                  <a:schemeClr val="lt1"/>
                </a:solidFill>
              </a:defRPr>
            </a:lvl4pPr>
            <a:lvl5pPr lvl="4" algn="r" rtl="0">
              <a:lnSpc>
                <a:spcPct val="100000"/>
              </a:lnSpc>
              <a:spcAft>
                <a:spcPts val="0"/>
              </a:spcAft>
              <a:buNone/>
              <a:defRPr sz="1000">
                <a:solidFill>
                  <a:schemeClr val="lt1"/>
                </a:solidFill>
              </a:defRPr>
            </a:lvl5pPr>
            <a:lvl6pPr lvl="5" algn="r" rtl="0">
              <a:lnSpc>
                <a:spcPct val="100000"/>
              </a:lnSpc>
              <a:spcAft>
                <a:spcPts val="0"/>
              </a:spcAft>
              <a:buNone/>
              <a:defRPr sz="1000">
                <a:solidFill>
                  <a:schemeClr val="lt1"/>
                </a:solidFill>
              </a:defRPr>
            </a:lvl6pPr>
            <a:lvl7pPr lvl="6" algn="r" rtl="0">
              <a:lnSpc>
                <a:spcPct val="100000"/>
              </a:lnSpc>
              <a:spcAft>
                <a:spcPts val="0"/>
              </a:spcAft>
              <a:buNone/>
              <a:defRPr sz="1000">
                <a:solidFill>
                  <a:schemeClr val="lt1"/>
                </a:solidFill>
              </a:defRPr>
            </a:lvl7pPr>
            <a:lvl8pPr lvl="7" algn="r" rtl="0">
              <a:lnSpc>
                <a:spcPct val="100000"/>
              </a:lnSpc>
              <a:spcAft>
                <a:spcPts val="0"/>
              </a:spcAft>
              <a:buNone/>
              <a:defRPr sz="1000">
                <a:solidFill>
                  <a:schemeClr val="lt1"/>
                </a:solidFill>
              </a:defRPr>
            </a:lvl8pPr>
            <a:lvl9pPr lvl="8" algn="r" rtl="0">
              <a:lnSpc>
                <a:spcPct val="100000"/>
              </a:lnSpc>
              <a:spcAft>
                <a:spcPts val="0"/>
              </a:spcAft>
              <a:buNone/>
              <a:defRPr sz="1000">
                <a:solidFill>
                  <a:schemeClr val="lt1"/>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Custom layout">
  <p:cSld name="AUTOLAYOUT_5">
    <p:spTree>
      <p:nvGrpSpPr>
        <p:cNvPr id="1" name="Shape 62"/>
        <p:cNvGrpSpPr/>
        <p:nvPr/>
      </p:nvGrpSpPr>
      <p:grpSpPr>
        <a:xfrm>
          <a:off x="0" y="0"/>
          <a:ext cx="0" cy="0"/>
          <a:chOff x="0" y="0"/>
          <a:chExt cx="0" cy="0"/>
        </a:xfrm>
      </p:grpSpPr>
      <p:sp>
        <p:nvSpPr>
          <p:cNvPr id="63" name="Google Shape;63;p14"/>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4" name="Google Shape;64;p14"/>
          <p:cNvCxnSpPr/>
          <p:nvPr/>
        </p:nvCxnSpPr>
        <p:spPr>
          <a:xfrm>
            <a:off x="356325" y="4823300"/>
            <a:ext cx="2942400" cy="0"/>
          </a:xfrm>
          <a:prstGeom prst="straightConnector1">
            <a:avLst/>
          </a:prstGeom>
          <a:noFill/>
          <a:ln w="9525" cap="flat" cmpd="sng">
            <a:solidFill>
              <a:srgbClr val="E0E0E0"/>
            </a:solidFill>
            <a:prstDash val="solid"/>
            <a:round/>
            <a:headEnd type="none" w="sm" len="sm"/>
            <a:tailEnd type="none" w="sm" len="sm"/>
          </a:ln>
        </p:spPr>
      </p:cxnSp>
      <p:cxnSp>
        <p:nvCxnSpPr>
          <p:cNvPr id="65" name="Google Shape;65;p14"/>
          <p:cNvCxnSpPr/>
          <p:nvPr/>
        </p:nvCxnSpPr>
        <p:spPr>
          <a:xfrm>
            <a:off x="4614775" y="373547"/>
            <a:ext cx="4206600" cy="0"/>
          </a:xfrm>
          <a:prstGeom prst="straightConnector1">
            <a:avLst/>
          </a:prstGeom>
          <a:noFill/>
          <a:ln w="9525" cap="flat" cmpd="sng">
            <a:solidFill>
              <a:srgbClr val="E0E0E0"/>
            </a:solidFill>
            <a:prstDash val="solid"/>
            <a:round/>
            <a:headEnd type="none" w="sm" len="sm"/>
            <a:tailEnd type="none" w="sm" len="sm"/>
          </a:ln>
        </p:spPr>
      </p:cxnSp>
      <p:sp>
        <p:nvSpPr>
          <p:cNvPr id="66" name="Google Shape;66;p14"/>
          <p:cNvSpPr/>
          <p:nvPr/>
        </p:nvSpPr>
        <p:spPr>
          <a:xfrm>
            <a:off x="4428475" y="316847"/>
            <a:ext cx="110100" cy="113400"/>
          </a:xfrm>
          <a:prstGeom prst="rect">
            <a:avLst/>
          </a:prstGeom>
          <a:solidFill>
            <a:srgbClr val="BAA0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14"/>
          <p:cNvSpPr/>
          <p:nvPr/>
        </p:nvSpPr>
        <p:spPr>
          <a:xfrm>
            <a:off x="356325" y="316850"/>
            <a:ext cx="2942400" cy="113400"/>
          </a:xfrm>
          <a:prstGeom prst="rect">
            <a:avLst/>
          </a:prstGeom>
          <a:solidFill>
            <a:srgbClr val="BAA0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14"/>
          <p:cNvSpPr txBox="1">
            <a:spLocks noGrp="1"/>
          </p:cNvSpPr>
          <p:nvPr>
            <p:ph type="title"/>
          </p:nvPr>
        </p:nvSpPr>
        <p:spPr>
          <a:xfrm>
            <a:off x="305450" y="525950"/>
            <a:ext cx="3142800" cy="1587000"/>
          </a:xfrm>
          <a:prstGeom prst="rect">
            <a:avLst/>
          </a:prstGeom>
          <a:noFill/>
        </p:spPr>
        <p:txBody>
          <a:bodyPr spcFirstLastPara="1" wrap="square" lIns="91425" tIns="91425" rIns="91425" bIns="91425" anchor="t" anchorCtr="0">
            <a:noAutofit/>
          </a:bodyPr>
          <a:lstStyle>
            <a:lvl1pPr lvl="0" algn="l" rtl="0">
              <a:lnSpc>
                <a:spcPct val="100000"/>
              </a:lnSpc>
              <a:spcBef>
                <a:spcPts val="0"/>
              </a:spcBef>
              <a:spcAft>
                <a:spcPts val="0"/>
              </a:spcAft>
              <a:buClr>
                <a:srgbClr val="434343"/>
              </a:buClr>
              <a:buSzPts val="2400"/>
              <a:buNone/>
              <a:defRPr sz="2400" b="1">
                <a:solidFill>
                  <a:srgbClr val="434343"/>
                </a:solidFill>
              </a:defRPr>
            </a:lvl1pPr>
            <a:lvl2pPr lvl="1" algn="l" rtl="0">
              <a:lnSpc>
                <a:spcPct val="100000"/>
              </a:lnSpc>
              <a:spcBef>
                <a:spcPts val="0"/>
              </a:spcBef>
              <a:spcAft>
                <a:spcPts val="0"/>
              </a:spcAft>
              <a:buClr>
                <a:srgbClr val="434343"/>
              </a:buClr>
              <a:buSzPts val="2400"/>
              <a:buNone/>
              <a:defRPr sz="2400" b="1">
                <a:solidFill>
                  <a:srgbClr val="434343"/>
                </a:solidFill>
              </a:defRPr>
            </a:lvl2pPr>
            <a:lvl3pPr lvl="2" algn="l" rtl="0">
              <a:lnSpc>
                <a:spcPct val="100000"/>
              </a:lnSpc>
              <a:spcBef>
                <a:spcPts val="0"/>
              </a:spcBef>
              <a:spcAft>
                <a:spcPts val="0"/>
              </a:spcAft>
              <a:buClr>
                <a:srgbClr val="434343"/>
              </a:buClr>
              <a:buSzPts val="2400"/>
              <a:buNone/>
              <a:defRPr sz="2400" b="1">
                <a:solidFill>
                  <a:srgbClr val="434343"/>
                </a:solidFill>
              </a:defRPr>
            </a:lvl3pPr>
            <a:lvl4pPr lvl="3" algn="l" rtl="0">
              <a:lnSpc>
                <a:spcPct val="100000"/>
              </a:lnSpc>
              <a:spcBef>
                <a:spcPts val="0"/>
              </a:spcBef>
              <a:spcAft>
                <a:spcPts val="0"/>
              </a:spcAft>
              <a:buClr>
                <a:srgbClr val="434343"/>
              </a:buClr>
              <a:buSzPts val="2400"/>
              <a:buNone/>
              <a:defRPr sz="2400" b="1">
                <a:solidFill>
                  <a:srgbClr val="434343"/>
                </a:solidFill>
              </a:defRPr>
            </a:lvl4pPr>
            <a:lvl5pPr lvl="4" algn="l" rtl="0">
              <a:lnSpc>
                <a:spcPct val="100000"/>
              </a:lnSpc>
              <a:spcBef>
                <a:spcPts val="0"/>
              </a:spcBef>
              <a:spcAft>
                <a:spcPts val="0"/>
              </a:spcAft>
              <a:buClr>
                <a:srgbClr val="434343"/>
              </a:buClr>
              <a:buSzPts val="2400"/>
              <a:buNone/>
              <a:defRPr sz="2400" b="1">
                <a:solidFill>
                  <a:srgbClr val="434343"/>
                </a:solidFill>
              </a:defRPr>
            </a:lvl5pPr>
            <a:lvl6pPr lvl="5" algn="l" rtl="0">
              <a:lnSpc>
                <a:spcPct val="100000"/>
              </a:lnSpc>
              <a:spcBef>
                <a:spcPts val="0"/>
              </a:spcBef>
              <a:spcAft>
                <a:spcPts val="0"/>
              </a:spcAft>
              <a:buClr>
                <a:srgbClr val="434343"/>
              </a:buClr>
              <a:buSzPts val="2400"/>
              <a:buNone/>
              <a:defRPr sz="2400" b="1">
                <a:solidFill>
                  <a:srgbClr val="434343"/>
                </a:solidFill>
              </a:defRPr>
            </a:lvl6pPr>
            <a:lvl7pPr lvl="6" algn="l" rtl="0">
              <a:lnSpc>
                <a:spcPct val="100000"/>
              </a:lnSpc>
              <a:spcBef>
                <a:spcPts val="0"/>
              </a:spcBef>
              <a:spcAft>
                <a:spcPts val="0"/>
              </a:spcAft>
              <a:buClr>
                <a:srgbClr val="434343"/>
              </a:buClr>
              <a:buSzPts val="2400"/>
              <a:buNone/>
              <a:defRPr sz="2400" b="1">
                <a:solidFill>
                  <a:srgbClr val="434343"/>
                </a:solidFill>
              </a:defRPr>
            </a:lvl7pPr>
            <a:lvl8pPr lvl="7" algn="l" rtl="0">
              <a:lnSpc>
                <a:spcPct val="100000"/>
              </a:lnSpc>
              <a:spcBef>
                <a:spcPts val="0"/>
              </a:spcBef>
              <a:spcAft>
                <a:spcPts val="0"/>
              </a:spcAft>
              <a:buClr>
                <a:srgbClr val="434343"/>
              </a:buClr>
              <a:buSzPts val="2400"/>
              <a:buNone/>
              <a:defRPr sz="2400" b="1">
                <a:solidFill>
                  <a:srgbClr val="434343"/>
                </a:solidFill>
              </a:defRPr>
            </a:lvl8pPr>
            <a:lvl9pPr lvl="8" algn="l" rtl="0">
              <a:lnSpc>
                <a:spcPct val="100000"/>
              </a:lnSpc>
              <a:spcBef>
                <a:spcPts val="0"/>
              </a:spcBef>
              <a:spcAft>
                <a:spcPts val="0"/>
              </a:spcAft>
              <a:buClr>
                <a:srgbClr val="434343"/>
              </a:buClr>
              <a:buSzPts val="2400"/>
              <a:buNone/>
              <a:defRPr sz="2400" b="1">
                <a:solidFill>
                  <a:srgbClr val="434343"/>
                </a:solidFill>
              </a:defRPr>
            </a:lvl9pPr>
          </a:lstStyle>
          <a:p>
            <a:endParaRPr/>
          </a:p>
        </p:txBody>
      </p:sp>
      <p:sp>
        <p:nvSpPr>
          <p:cNvPr id="69" name="Google Shape;69;p14"/>
          <p:cNvSpPr txBox="1">
            <a:spLocks noGrp="1"/>
          </p:cNvSpPr>
          <p:nvPr>
            <p:ph type="body" idx="1"/>
          </p:nvPr>
        </p:nvSpPr>
        <p:spPr>
          <a:xfrm>
            <a:off x="4610700" y="525950"/>
            <a:ext cx="4206600" cy="4018200"/>
          </a:xfrm>
          <a:prstGeom prst="rect">
            <a:avLst/>
          </a:prstGeom>
          <a:noFill/>
        </p:spPr>
        <p:txBody>
          <a:bodyPr spcFirstLastPara="1" wrap="square" lIns="91425" tIns="91425" rIns="91425" bIns="91425" anchor="t" anchorCtr="0">
            <a:noAutofit/>
          </a:bodyPr>
          <a:lstStyle>
            <a:lvl1pPr marL="457200" lvl="0" indent="-317500" algn="l" rtl="0">
              <a:lnSpc>
                <a:spcPct val="115000"/>
              </a:lnSpc>
              <a:spcBef>
                <a:spcPts val="0"/>
              </a:spcBef>
              <a:spcAft>
                <a:spcPts val="0"/>
              </a:spcAft>
              <a:buClr>
                <a:srgbClr val="666666"/>
              </a:buClr>
              <a:buSzPts val="1400"/>
              <a:buChar char="●"/>
              <a:defRPr sz="1400">
                <a:solidFill>
                  <a:srgbClr val="666666"/>
                </a:solidFill>
              </a:defRPr>
            </a:lvl1pPr>
            <a:lvl2pPr marL="914400" lvl="1" indent="-304800" algn="l" rtl="0">
              <a:lnSpc>
                <a:spcPct val="115000"/>
              </a:lnSpc>
              <a:spcBef>
                <a:spcPts val="1600"/>
              </a:spcBef>
              <a:spcAft>
                <a:spcPts val="0"/>
              </a:spcAft>
              <a:buClr>
                <a:srgbClr val="666666"/>
              </a:buClr>
              <a:buSzPts val="1200"/>
              <a:buChar char="○"/>
              <a:defRPr sz="1200">
                <a:solidFill>
                  <a:srgbClr val="666666"/>
                </a:solidFill>
              </a:defRPr>
            </a:lvl2pPr>
            <a:lvl3pPr marL="1371600" lvl="2" indent="-304800" algn="l" rtl="0">
              <a:lnSpc>
                <a:spcPct val="115000"/>
              </a:lnSpc>
              <a:spcBef>
                <a:spcPts val="1600"/>
              </a:spcBef>
              <a:spcAft>
                <a:spcPts val="0"/>
              </a:spcAft>
              <a:buClr>
                <a:srgbClr val="666666"/>
              </a:buClr>
              <a:buSzPts val="1200"/>
              <a:buChar char="■"/>
              <a:defRPr sz="1200">
                <a:solidFill>
                  <a:srgbClr val="666666"/>
                </a:solidFill>
              </a:defRPr>
            </a:lvl3pPr>
            <a:lvl4pPr marL="1828800" lvl="3" indent="-304800" algn="l" rtl="0">
              <a:lnSpc>
                <a:spcPct val="115000"/>
              </a:lnSpc>
              <a:spcBef>
                <a:spcPts val="1600"/>
              </a:spcBef>
              <a:spcAft>
                <a:spcPts val="0"/>
              </a:spcAft>
              <a:buClr>
                <a:srgbClr val="666666"/>
              </a:buClr>
              <a:buSzPts val="1200"/>
              <a:buChar char="●"/>
              <a:defRPr sz="1200">
                <a:solidFill>
                  <a:srgbClr val="666666"/>
                </a:solidFill>
              </a:defRPr>
            </a:lvl4pPr>
            <a:lvl5pPr marL="2286000" lvl="4" indent="-304800" algn="l" rtl="0">
              <a:lnSpc>
                <a:spcPct val="115000"/>
              </a:lnSpc>
              <a:spcBef>
                <a:spcPts val="1600"/>
              </a:spcBef>
              <a:spcAft>
                <a:spcPts val="0"/>
              </a:spcAft>
              <a:buClr>
                <a:srgbClr val="666666"/>
              </a:buClr>
              <a:buSzPts val="1200"/>
              <a:buChar char="○"/>
              <a:defRPr sz="1200">
                <a:solidFill>
                  <a:srgbClr val="666666"/>
                </a:solidFill>
              </a:defRPr>
            </a:lvl5pPr>
            <a:lvl6pPr marL="2743200" lvl="5" indent="-304800" algn="l" rtl="0">
              <a:lnSpc>
                <a:spcPct val="115000"/>
              </a:lnSpc>
              <a:spcBef>
                <a:spcPts val="1600"/>
              </a:spcBef>
              <a:spcAft>
                <a:spcPts val="0"/>
              </a:spcAft>
              <a:buClr>
                <a:srgbClr val="666666"/>
              </a:buClr>
              <a:buSzPts val="1200"/>
              <a:buChar char="■"/>
              <a:defRPr sz="1200">
                <a:solidFill>
                  <a:srgbClr val="666666"/>
                </a:solidFill>
              </a:defRPr>
            </a:lvl6pPr>
            <a:lvl7pPr marL="3200400" lvl="6" indent="-304800" algn="l" rtl="0">
              <a:lnSpc>
                <a:spcPct val="115000"/>
              </a:lnSpc>
              <a:spcBef>
                <a:spcPts val="1600"/>
              </a:spcBef>
              <a:spcAft>
                <a:spcPts val="0"/>
              </a:spcAft>
              <a:buClr>
                <a:srgbClr val="666666"/>
              </a:buClr>
              <a:buSzPts val="1200"/>
              <a:buChar char="●"/>
              <a:defRPr sz="1200">
                <a:solidFill>
                  <a:srgbClr val="666666"/>
                </a:solidFill>
              </a:defRPr>
            </a:lvl7pPr>
            <a:lvl8pPr marL="3657600" lvl="7" indent="-304800" algn="l" rtl="0">
              <a:lnSpc>
                <a:spcPct val="115000"/>
              </a:lnSpc>
              <a:spcBef>
                <a:spcPts val="1600"/>
              </a:spcBef>
              <a:spcAft>
                <a:spcPts val="0"/>
              </a:spcAft>
              <a:buClr>
                <a:srgbClr val="666666"/>
              </a:buClr>
              <a:buSzPts val="1200"/>
              <a:buChar char="○"/>
              <a:defRPr sz="1200">
                <a:solidFill>
                  <a:srgbClr val="666666"/>
                </a:solidFill>
              </a:defRPr>
            </a:lvl8pPr>
            <a:lvl9pPr marL="4114800" lvl="8" indent="-304800" algn="l" rtl="0">
              <a:lnSpc>
                <a:spcPct val="115000"/>
              </a:lnSpc>
              <a:spcBef>
                <a:spcPts val="1600"/>
              </a:spcBef>
              <a:spcAft>
                <a:spcPts val="1600"/>
              </a:spcAft>
              <a:buClr>
                <a:srgbClr val="666666"/>
              </a:buClr>
              <a:buSzPts val="1200"/>
              <a:buChar char="■"/>
              <a:defRPr sz="1200">
                <a:solidFill>
                  <a:srgbClr val="666666"/>
                </a:solidFill>
              </a:defRPr>
            </a:lvl9pPr>
          </a:lstStyle>
          <a:p>
            <a:endParaRPr/>
          </a:p>
        </p:txBody>
      </p:sp>
      <p:sp>
        <p:nvSpPr>
          <p:cNvPr id="70" name="Google Shape;70;p14"/>
          <p:cNvSpPr txBox="1">
            <a:spLocks noGrp="1"/>
          </p:cNvSpPr>
          <p:nvPr>
            <p:ph type="sldNum" idx="12"/>
          </p:nvPr>
        </p:nvSpPr>
        <p:spPr>
          <a:xfrm>
            <a:off x="8472458" y="4663217"/>
            <a:ext cx="548700" cy="393600"/>
          </a:xfrm>
          <a:prstGeom prst="rect">
            <a:avLst/>
          </a:prstGeom>
          <a:noFill/>
        </p:spPr>
        <p:txBody>
          <a:bodyPr spcFirstLastPara="1" wrap="square" lIns="91425" tIns="91425" rIns="91425" bIns="91425" anchor="ctr" anchorCtr="0">
            <a:noAutofit/>
          </a:bodyPr>
          <a:lstStyle>
            <a:lvl1pPr lvl="0" algn="r" rtl="0">
              <a:lnSpc>
                <a:spcPct val="100000"/>
              </a:lnSpc>
              <a:spcAft>
                <a:spcPts val="0"/>
              </a:spcAft>
              <a:buNone/>
              <a:defRPr sz="1000">
                <a:solidFill>
                  <a:srgbClr val="666666"/>
                </a:solidFill>
              </a:defRPr>
            </a:lvl1pPr>
            <a:lvl2pPr lvl="1" algn="r" rtl="0">
              <a:lnSpc>
                <a:spcPct val="100000"/>
              </a:lnSpc>
              <a:spcAft>
                <a:spcPts val="0"/>
              </a:spcAft>
              <a:buNone/>
              <a:defRPr sz="1000">
                <a:solidFill>
                  <a:srgbClr val="666666"/>
                </a:solidFill>
              </a:defRPr>
            </a:lvl2pPr>
            <a:lvl3pPr lvl="2" algn="r" rtl="0">
              <a:lnSpc>
                <a:spcPct val="100000"/>
              </a:lnSpc>
              <a:spcAft>
                <a:spcPts val="0"/>
              </a:spcAft>
              <a:buNone/>
              <a:defRPr sz="1000">
                <a:solidFill>
                  <a:srgbClr val="666666"/>
                </a:solidFill>
              </a:defRPr>
            </a:lvl3pPr>
            <a:lvl4pPr lvl="3" algn="r" rtl="0">
              <a:lnSpc>
                <a:spcPct val="100000"/>
              </a:lnSpc>
              <a:spcAft>
                <a:spcPts val="0"/>
              </a:spcAft>
              <a:buNone/>
              <a:defRPr sz="1000">
                <a:solidFill>
                  <a:srgbClr val="666666"/>
                </a:solidFill>
              </a:defRPr>
            </a:lvl4pPr>
            <a:lvl5pPr lvl="4" algn="r" rtl="0">
              <a:lnSpc>
                <a:spcPct val="100000"/>
              </a:lnSpc>
              <a:spcAft>
                <a:spcPts val="0"/>
              </a:spcAft>
              <a:buNone/>
              <a:defRPr sz="1000">
                <a:solidFill>
                  <a:srgbClr val="666666"/>
                </a:solidFill>
              </a:defRPr>
            </a:lvl5pPr>
            <a:lvl6pPr lvl="5" algn="r" rtl="0">
              <a:lnSpc>
                <a:spcPct val="100000"/>
              </a:lnSpc>
              <a:spcAft>
                <a:spcPts val="0"/>
              </a:spcAft>
              <a:buNone/>
              <a:defRPr sz="1000">
                <a:solidFill>
                  <a:srgbClr val="666666"/>
                </a:solidFill>
              </a:defRPr>
            </a:lvl6pPr>
            <a:lvl7pPr lvl="6" algn="r" rtl="0">
              <a:lnSpc>
                <a:spcPct val="100000"/>
              </a:lnSpc>
              <a:spcAft>
                <a:spcPts val="0"/>
              </a:spcAft>
              <a:buNone/>
              <a:defRPr sz="1000">
                <a:solidFill>
                  <a:srgbClr val="666666"/>
                </a:solidFill>
              </a:defRPr>
            </a:lvl7pPr>
            <a:lvl8pPr lvl="7" algn="r" rtl="0">
              <a:lnSpc>
                <a:spcPct val="100000"/>
              </a:lnSpc>
              <a:spcAft>
                <a:spcPts val="0"/>
              </a:spcAft>
              <a:buNone/>
              <a:defRPr sz="1000">
                <a:solidFill>
                  <a:srgbClr val="666666"/>
                </a:solidFill>
              </a:defRPr>
            </a:lvl8pPr>
            <a:lvl9pPr lvl="8" algn="r" rtl="0">
              <a:lnSpc>
                <a:spcPct val="100000"/>
              </a:lnSpc>
              <a:spcAft>
                <a:spcPts val="0"/>
              </a:spcAft>
              <a:buNone/>
              <a:defRPr sz="1000">
                <a:solidFill>
                  <a:srgbClr val="666666"/>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Custom layout 3">
  <p:cSld name="AUTOLAYOUT_6">
    <p:spTree>
      <p:nvGrpSpPr>
        <p:cNvPr id="1" name="Shape 71"/>
        <p:cNvGrpSpPr/>
        <p:nvPr/>
      </p:nvGrpSpPr>
      <p:grpSpPr>
        <a:xfrm>
          <a:off x="0" y="0"/>
          <a:ext cx="0" cy="0"/>
          <a:chOff x="0" y="0"/>
          <a:chExt cx="0" cy="0"/>
        </a:xfrm>
      </p:grpSpPr>
      <p:sp>
        <p:nvSpPr>
          <p:cNvPr id="72" name="Google Shape;72;p15"/>
          <p:cNvSpPr/>
          <p:nvPr/>
        </p:nvSpPr>
        <p:spPr>
          <a:xfrm>
            <a:off x="0" y="0"/>
            <a:ext cx="9144000" cy="5143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5"/>
          <p:cNvSpPr/>
          <p:nvPr/>
        </p:nvSpPr>
        <p:spPr>
          <a:xfrm>
            <a:off x="1860600" y="0"/>
            <a:ext cx="7283400" cy="5143500"/>
          </a:xfrm>
          <a:prstGeom prst="rect">
            <a:avLst/>
          </a:prstGeom>
          <a:solidFill>
            <a:schemeClr val="dk1"/>
          </a:solidFill>
          <a:ln>
            <a:noFill/>
          </a:ln>
        </p:spPr>
        <p:txBody>
          <a:bodyPr spcFirstLastPara="1" wrap="square" lIns="91425" tIns="91425" rIns="91425" bIns="91425" anchor="b" anchorCtr="0">
            <a:noAutofit/>
          </a:bodyPr>
          <a:lstStyle/>
          <a:p>
            <a:pPr marL="0" lvl="0" indent="0" algn="l" rtl="0">
              <a:spcBef>
                <a:spcPts val="0"/>
              </a:spcBef>
              <a:spcAft>
                <a:spcPts val="0"/>
              </a:spcAft>
              <a:buNone/>
            </a:pPr>
            <a:endParaRPr/>
          </a:p>
        </p:txBody>
      </p:sp>
      <p:cxnSp>
        <p:nvCxnSpPr>
          <p:cNvPr id="74" name="Google Shape;74;p15"/>
          <p:cNvCxnSpPr/>
          <p:nvPr/>
        </p:nvCxnSpPr>
        <p:spPr>
          <a:xfrm>
            <a:off x="2586875" y="1615600"/>
            <a:ext cx="305700" cy="0"/>
          </a:xfrm>
          <a:prstGeom prst="straightConnector1">
            <a:avLst/>
          </a:prstGeom>
          <a:noFill/>
          <a:ln w="38100" cap="flat" cmpd="sng">
            <a:solidFill>
              <a:schemeClr val="lt1"/>
            </a:solidFill>
            <a:prstDash val="solid"/>
            <a:round/>
            <a:headEnd type="none" w="sm" len="sm"/>
            <a:tailEnd type="none" w="sm" len="sm"/>
          </a:ln>
        </p:spPr>
      </p:cxnSp>
      <p:sp>
        <p:nvSpPr>
          <p:cNvPr id="75" name="Google Shape;75;p15"/>
          <p:cNvSpPr txBox="1">
            <a:spLocks noGrp="1"/>
          </p:cNvSpPr>
          <p:nvPr>
            <p:ph type="title"/>
          </p:nvPr>
        </p:nvSpPr>
        <p:spPr>
          <a:xfrm>
            <a:off x="2469775" y="426200"/>
            <a:ext cx="5867400" cy="995100"/>
          </a:xfrm>
          <a:prstGeom prst="rect">
            <a:avLst/>
          </a:prstGeom>
          <a:noFill/>
        </p:spPr>
        <p:txBody>
          <a:bodyPr spcFirstLastPara="1" wrap="square" lIns="91425" tIns="91425" rIns="91425" bIns="91425" anchor="b" anchorCtr="0">
            <a:noAutofit/>
          </a:bodyPr>
          <a:lstStyle>
            <a:lvl1pPr lvl="0" algn="l" rtl="0">
              <a:lnSpc>
                <a:spcPct val="100000"/>
              </a:lnSpc>
              <a:spcBef>
                <a:spcPts val="0"/>
              </a:spcBef>
              <a:spcAft>
                <a:spcPts val="0"/>
              </a:spcAft>
              <a:buClr>
                <a:schemeClr val="lt1"/>
              </a:buClr>
              <a:buSzPts val="3200"/>
              <a:buNone/>
              <a:defRPr sz="3200" b="1">
                <a:solidFill>
                  <a:schemeClr val="lt1"/>
                </a:solidFill>
              </a:defRPr>
            </a:lvl1pPr>
            <a:lvl2pPr lvl="1" algn="l" rtl="0">
              <a:lnSpc>
                <a:spcPct val="100000"/>
              </a:lnSpc>
              <a:spcBef>
                <a:spcPts val="0"/>
              </a:spcBef>
              <a:spcAft>
                <a:spcPts val="0"/>
              </a:spcAft>
              <a:buClr>
                <a:schemeClr val="lt1"/>
              </a:buClr>
              <a:buSzPts val="3200"/>
              <a:buNone/>
              <a:defRPr sz="3200" b="1">
                <a:solidFill>
                  <a:schemeClr val="lt1"/>
                </a:solidFill>
              </a:defRPr>
            </a:lvl2pPr>
            <a:lvl3pPr lvl="2" algn="l" rtl="0">
              <a:lnSpc>
                <a:spcPct val="100000"/>
              </a:lnSpc>
              <a:spcBef>
                <a:spcPts val="0"/>
              </a:spcBef>
              <a:spcAft>
                <a:spcPts val="0"/>
              </a:spcAft>
              <a:buClr>
                <a:schemeClr val="lt1"/>
              </a:buClr>
              <a:buSzPts val="3200"/>
              <a:buNone/>
              <a:defRPr sz="3200" b="1">
                <a:solidFill>
                  <a:schemeClr val="lt1"/>
                </a:solidFill>
              </a:defRPr>
            </a:lvl3pPr>
            <a:lvl4pPr lvl="3" algn="l" rtl="0">
              <a:lnSpc>
                <a:spcPct val="100000"/>
              </a:lnSpc>
              <a:spcBef>
                <a:spcPts val="0"/>
              </a:spcBef>
              <a:spcAft>
                <a:spcPts val="0"/>
              </a:spcAft>
              <a:buClr>
                <a:schemeClr val="lt1"/>
              </a:buClr>
              <a:buSzPts val="3200"/>
              <a:buNone/>
              <a:defRPr sz="3200" b="1">
                <a:solidFill>
                  <a:schemeClr val="lt1"/>
                </a:solidFill>
              </a:defRPr>
            </a:lvl4pPr>
            <a:lvl5pPr lvl="4" algn="l" rtl="0">
              <a:lnSpc>
                <a:spcPct val="100000"/>
              </a:lnSpc>
              <a:spcBef>
                <a:spcPts val="0"/>
              </a:spcBef>
              <a:spcAft>
                <a:spcPts val="0"/>
              </a:spcAft>
              <a:buClr>
                <a:schemeClr val="lt1"/>
              </a:buClr>
              <a:buSzPts val="3200"/>
              <a:buNone/>
              <a:defRPr sz="3200" b="1">
                <a:solidFill>
                  <a:schemeClr val="lt1"/>
                </a:solidFill>
              </a:defRPr>
            </a:lvl5pPr>
            <a:lvl6pPr lvl="5" algn="l" rtl="0">
              <a:lnSpc>
                <a:spcPct val="100000"/>
              </a:lnSpc>
              <a:spcBef>
                <a:spcPts val="0"/>
              </a:spcBef>
              <a:spcAft>
                <a:spcPts val="0"/>
              </a:spcAft>
              <a:buClr>
                <a:schemeClr val="lt1"/>
              </a:buClr>
              <a:buSzPts val="3200"/>
              <a:buNone/>
              <a:defRPr sz="3200" b="1">
                <a:solidFill>
                  <a:schemeClr val="lt1"/>
                </a:solidFill>
              </a:defRPr>
            </a:lvl6pPr>
            <a:lvl7pPr lvl="6" algn="l" rtl="0">
              <a:lnSpc>
                <a:spcPct val="100000"/>
              </a:lnSpc>
              <a:spcBef>
                <a:spcPts val="0"/>
              </a:spcBef>
              <a:spcAft>
                <a:spcPts val="0"/>
              </a:spcAft>
              <a:buClr>
                <a:schemeClr val="lt1"/>
              </a:buClr>
              <a:buSzPts val="3200"/>
              <a:buNone/>
              <a:defRPr sz="3200" b="1">
                <a:solidFill>
                  <a:schemeClr val="lt1"/>
                </a:solidFill>
              </a:defRPr>
            </a:lvl7pPr>
            <a:lvl8pPr lvl="7" algn="l" rtl="0">
              <a:lnSpc>
                <a:spcPct val="100000"/>
              </a:lnSpc>
              <a:spcBef>
                <a:spcPts val="0"/>
              </a:spcBef>
              <a:spcAft>
                <a:spcPts val="0"/>
              </a:spcAft>
              <a:buClr>
                <a:schemeClr val="lt1"/>
              </a:buClr>
              <a:buSzPts val="3200"/>
              <a:buNone/>
              <a:defRPr sz="3200" b="1">
                <a:solidFill>
                  <a:schemeClr val="lt1"/>
                </a:solidFill>
              </a:defRPr>
            </a:lvl8pPr>
            <a:lvl9pPr lvl="8" algn="l" rtl="0">
              <a:lnSpc>
                <a:spcPct val="100000"/>
              </a:lnSpc>
              <a:spcBef>
                <a:spcPts val="0"/>
              </a:spcBef>
              <a:spcAft>
                <a:spcPts val="0"/>
              </a:spcAft>
              <a:buClr>
                <a:schemeClr val="lt1"/>
              </a:buClr>
              <a:buSzPts val="3200"/>
              <a:buNone/>
              <a:defRPr sz="3200" b="1">
                <a:solidFill>
                  <a:schemeClr val="lt1"/>
                </a:solidFill>
              </a:defRPr>
            </a:lvl9pPr>
          </a:lstStyle>
          <a:p>
            <a:endParaRPr/>
          </a:p>
        </p:txBody>
      </p:sp>
      <p:sp>
        <p:nvSpPr>
          <p:cNvPr id="76" name="Google Shape;76;p15"/>
          <p:cNvSpPr txBox="1">
            <a:spLocks noGrp="1"/>
          </p:cNvSpPr>
          <p:nvPr>
            <p:ph type="body" idx="1"/>
          </p:nvPr>
        </p:nvSpPr>
        <p:spPr>
          <a:xfrm>
            <a:off x="2469775" y="1874225"/>
            <a:ext cx="5867400" cy="2550600"/>
          </a:xfrm>
          <a:prstGeom prst="rect">
            <a:avLst/>
          </a:prstGeom>
          <a:noFill/>
        </p:spPr>
        <p:txBody>
          <a:bodyPr spcFirstLastPara="1" wrap="square" lIns="91425" tIns="91425" rIns="91425" bIns="91425" anchor="t" anchorCtr="0">
            <a:noAutofit/>
          </a:bodyPr>
          <a:lstStyle>
            <a:lvl1pPr marL="457200" lvl="0" indent="-342900" algn="l" rtl="0">
              <a:lnSpc>
                <a:spcPct val="115000"/>
              </a:lnSpc>
              <a:spcBef>
                <a:spcPts val="0"/>
              </a:spcBef>
              <a:spcAft>
                <a:spcPts val="0"/>
              </a:spcAft>
              <a:buClr>
                <a:schemeClr val="lt1"/>
              </a:buClr>
              <a:buSzPts val="1800"/>
              <a:buChar char="●"/>
              <a:defRPr sz="1800">
                <a:solidFill>
                  <a:schemeClr val="lt1"/>
                </a:solidFill>
              </a:defRPr>
            </a:lvl1pPr>
            <a:lvl2pPr marL="914400" lvl="1" indent="-317500" algn="l" rtl="0">
              <a:lnSpc>
                <a:spcPct val="115000"/>
              </a:lnSpc>
              <a:spcBef>
                <a:spcPts val="1600"/>
              </a:spcBef>
              <a:spcAft>
                <a:spcPts val="0"/>
              </a:spcAft>
              <a:buClr>
                <a:schemeClr val="lt1"/>
              </a:buClr>
              <a:buSzPts val="1400"/>
              <a:buChar char="○"/>
              <a:defRPr sz="1400">
                <a:solidFill>
                  <a:schemeClr val="lt1"/>
                </a:solidFill>
              </a:defRPr>
            </a:lvl2pPr>
            <a:lvl3pPr marL="1371600" lvl="2" indent="-317500" algn="l" rtl="0">
              <a:lnSpc>
                <a:spcPct val="115000"/>
              </a:lnSpc>
              <a:spcBef>
                <a:spcPts val="1600"/>
              </a:spcBef>
              <a:spcAft>
                <a:spcPts val="0"/>
              </a:spcAft>
              <a:buClr>
                <a:schemeClr val="lt1"/>
              </a:buClr>
              <a:buSzPts val="1400"/>
              <a:buChar char="■"/>
              <a:defRPr sz="1400">
                <a:solidFill>
                  <a:schemeClr val="lt1"/>
                </a:solidFill>
              </a:defRPr>
            </a:lvl3pPr>
            <a:lvl4pPr marL="1828800" lvl="3" indent="-317500" algn="l" rtl="0">
              <a:lnSpc>
                <a:spcPct val="115000"/>
              </a:lnSpc>
              <a:spcBef>
                <a:spcPts val="1600"/>
              </a:spcBef>
              <a:spcAft>
                <a:spcPts val="0"/>
              </a:spcAft>
              <a:buClr>
                <a:schemeClr val="lt1"/>
              </a:buClr>
              <a:buSzPts val="1400"/>
              <a:buChar char="●"/>
              <a:defRPr sz="1400">
                <a:solidFill>
                  <a:schemeClr val="lt1"/>
                </a:solidFill>
              </a:defRPr>
            </a:lvl4pPr>
            <a:lvl5pPr marL="2286000" lvl="4" indent="-317500" algn="l" rtl="0">
              <a:lnSpc>
                <a:spcPct val="115000"/>
              </a:lnSpc>
              <a:spcBef>
                <a:spcPts val="1600"/>
              </a:spcBef>
              <a:spcAft>
                <a:spcPts val="0"/>
              </a:spcAft>
              <a:buClr>
                <a:schemeClr val="lt1"/>
              </a:buClr>
              <a:buSzPts val="1400"/>
              <a:buChar char="○"/>
              <a:defRPr sz="1400">
                <a:solidFill>
                  <a:schemeClr val="lt1"/>
                </a:solidFill>
              </a:defRPr>
            </a:lvl5pPr>
            <a:lvl6pPr marL="2743200" lvl="5" indent="-317500" algn="l" rtl="0">
              <a:lnSpc>
                <a:spcPct val="115000"/>
              </a:lnSpc>
              <a:spcBef>
                <a:spcPts val="1600"/>
              </a:spcBef>
              <a:spcAft>
                <a:spcPts val="0"/>
              </a:spcAft>
              <a:buClr>
                <a:schemeClr val="lt1"/>
              </a:buClr>
              <a:buSzPts val="1400"/>
              <a:buChar char="■"/>
              <a:defRPr sz="1400">
                <a:solidFill>
                  <a:schemeClr val="lt1"/>
                </a:solidFill>
              </a:defRPr>
            </a:lvl6pPr>
            <a:lvl7pPr marL="3200400" lvl="6" indent="-317500" algn="l" rtl="0">
              <a:lnSpc>
                <a:spcPct val="115000"/>
              </a:lnSpc>
              <a:spcBef>
                <a:spcPts val="1600"/>
              </a:spcBef>
              <a:spcAft>
                <a:spcPts val="0"/>
              </a:spcAft>
              <a:buClr>
                <a:schemeClr val="lt1"/>
              </a:buClr>
              <a:buSzPts val="1400"/>
              <a:buChar char="●"/>
              <a:defRPr sz="1400">
                <a:solidFill>
                  <a:schemeClr val="lt1"/>
                </a:solidFill>
              </a:defRPr>
            </a:lvl7pPr>
            <a:lvl8pPr marL="3657600" lvl="7" indent="-317500" algn="l" rtl="0">
              <a:lnSpc>
                <a:spcPct val="115000"/>
              </a:lnSpc>
              <a:spcBef>
                <a:spcPts val="1600"/>
              </a:spcBef>
              <a:spcAft>
                <a:spcPts val="0"/>
              </a:spcAft>
              <a:buClr>
                <a:schemeClr val="lt1"/>
              </a:buClr>
              <a:buSzPts val="1400"/>
              <a:buChar char="○"/>
              <a:defRPr sz="1400">
                <a:solidFill>
                  <a:schemeClr val="lt1"/>
                </a:solidFill>
              </a:defRPr>
            </a:lvl8pPr>
            <a:lvl9pPr marL="4114800" lvl="8" indent="-317500" algn="l" rtl="0">
              <a:lnSpc>
                <a:spcPct val="115000"/>
              </a:lnSpc>
              <a:spcBef>
                <a:spcPts val="1600"/>
              </a:spcBef>
              <a:spcAft>
                <a:spcPts val="1600"/>
              </a:spcAft>
              <a:buClr>
                <a:schemeClr val="lt1"/>
              </a:buClr>
              <a:buSzPts val="1400"/>
              <a:buChar char="■"/>
              <a:defRPr sz="1400">
                <a:solidFill>
                  <a:schemeClr val="lt1"/>
                </a:solidFill>
              </a:defRPr>
            </a:lvl9pPr>
          </a:lstStyle>
          <a:p>
            <a:endParaRPr/>
          </a:p>
        </p:txBody>
      </p:sp>
      <p:sp>
        <p:nvSpPr>
          <p:cNvPr id="77" name="Google Shape;77;p15"/>
          <p:cNvSpPr txBox="1">
            <a:spLocks noGrp="1"/>
          </p:cNvSpPr>
          <p:nvPr>
            <p:ph type="sldNum" idx="12"/>
          </p:nvPr>
        </p:nvSpPr>
        <p:spPr>
          <a:xfrm>
            <a:off x="8472458" y="4663217"/>
            <a:ext cx="548700" cy="393600"/>
          </a:xfrm>
          <a:prstGeom prst="rect">
            <a:avLst/>
          </a:prstGeom>
          <a:noFill/>
        </p:spPr>
        <p:txBody>
          <a:bodyPr spcFirstLastPara="1" wrap="square" lIns="91425" tIns="91425" rIns="91425" bIns="91425" anchor="ctr" anchorCtr="0">
            <a:noAutofit/>
          </a:bodyPr>
          <a:lstStyle>
            <a:lvl1pPr lvl="0" algn="r" rtl="0">
              <a:lnSpc>
                <a:spcPct val="100000"/>
              </a:lnSpc>
              <a:spcAft>
                <a:spcPts val="0"/>
              </a:spcAft>
              <a:buNone/>
              <a:defRPr sz="1000">
                <a:solidFill>
                  <a:schemeClr val="lt1"/>
                </a:solidFill>
              </a:defRPr>
            </a:lvl1pPr>
            <a:lvl2pPr lvl="1" algn="r" rtl="0">
              <a:lnSpc>
                <a:spcPct val="100000"/>
              </a:lnSpc>
              <a:spcAft>
                <a:spcPts val="0"/>
              </a:spcAft>
              <a:buNone/>
              <a:defRPr sz="1000">
                <a:solidFill>
                  <a:schemeClr val="lt1"/>
                </a:solidFill>
              </a:defRPr>
            </a:lvl2pPr>
            <a:lvl3pPr lvl="2" algn="r" rtl="0">
              <a:lnSpc>
                <a:spcPct val="100000"/>
              </a:lnSpc>
              <a:spcAft>
                <a:spcPts val="0"/>
              </a:spcAft>
              <a:buNone/>
              <a:defRPr sz="1000">
                <a:solidFill>
                  <a:schemeClr val="lt1"/>
                </a:solidFill>
              </a:defRPr>
            </a:lvl3pPr>
            <a:lvl4pPr lvl="3" algn="r" rtl="0">
              <a:lnSpc>
                <a:spcPct val="100000"/>
              </a:lnSpc>
              <a:spcAft>
                <a:spcPts val="0"/>
              </a:spcAft>
              <a:buNone/>
              <a:defRPr sz="1000">
                <a:solidFill>
                  <a:schemeClr val="lt1"/>
                </a:solidFill>
              </a:defRPr>
            </a:lvl4pPr>
            <a:lvl5pPr lvl="4" algn="r" rtl="0">
              <a:lnSpc>
                <a:spcPct val="100000"/>
              </a:lnSpc>
              <a:spcAft>
                <a:spcPts val="0"/>
              </a:spcAft>
              <a:buNone/>
              <a:defRPr sz="1000">
                <a:solidFill>
                  <a:schemeClr val="lt1"/>
                </a:solidFill>
              </a:defRPr>
            </a:lvl5pPr>
            <a:lvl6pPr lvl="5" algn="r" rtl="0">
              <a:lnSpc>
                <a:spcPct val="100000"/>
              </a:lnSpc>
              <a:spcAft>
                <a:spcPts val="0"/>
              </a:spcAft>
              <a:buNone/>
              <a:defRPr sz="1000">
                <a:solidFill>
                  <a:schemeClr val="lt1"/>
                </a:solidFill>
              </a:defRPr>
            </a:lvl6pPr>
            <a:lvl7pPr lvl="6" algn="r" rtl="0">
              <a:lnSpc>
                <a:spcPct val="100000"/>
              </a:lnSpc>
              <a:spcAft>
                <a:spcPts val="0"/>
              </a:spcAft>
              <a:buNone/>
              <a:defRPr sz="1000">
                <a:solidFill>
                  <a:schemeClr val="lt1"/>
                </a:solidFill>
              </a:defRPr>
            </a:lvl7pPr>
            <a:lvl8pPr lvl="7" algn="r" rtl="0">
              <a:lnSpc>
                <a:spcPct val="100000"/>
              </a:lnSpc>
              <a:spcAft>
                <a:spcPts val="0"/>
              </a:spcAft>
              <a:buNone/>
              <a:defRPr sz="1000">
                <a:solidFill>
                  <a:schemeClr val="lt1"/>
                </a:solidFill>
              </a:defRPr>
            </a:lvl8pPr>
            <a:lvl9pPr lvl="8" algn="r" rtl="0">
              <a:lnSpc>
                <a:spcPct val="100000"/>
              </a:lnSpc>
              <a:spcAft>
                <a:spcPts val="0"/>
              </a:spcAft>
              <a:buNone/>
              <a:defRPr sz="1000">
                <a:solidFill>
                  <a:schemeClr val="lt1"/>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Custom layout 4">
  <p:cSld name="AUTOLAYOUT_7">
    <p:spTree>
      <p:nvGrpSpPr>
        <p:cNvPr id="1" name="Shape 78"/>
        <p:cNvGrpSpPr/>
        <p:nvPr/>
      </p:nvGrpSpPr>
      <p:grpSpPr>
        <a:xfrm>
          <a:off x="0" y="0"/>
          <a:ext cx="0" cy="0"/>
          <a:chOff x="0" y="0"/>
          <a:chExt cx="0" cy="0"/>
        </a:xfrm>
      </p:grpSpPr>
      <p:sp>
        <p:nvSpPr>
          <p:cNvPr id="79" name="Google Shape;79;p16"/>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6"/>
          <p:cNvSpPr/>
          <p:nvPr/>
        </p:nvSpPr>
        <p:spPr>
          <a:xfrm>
            <a:off x="-29" y="0"/>
            <a:ext cx="9144000" cy="174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16"/>
          <p:cNvSpPr/>
          <p:nvPr/>
        </p:nvSpPr>
        <p:spPr>
          <a:xfrm rot="10800000">
            <a:off x="7697100" y="-25"/>
            <a:ext cx="962400" cy="1741500"/>
          </a:xfrm>
          <a:prstGeom prst="rect">
            <a:avLst/>
          </a:prstGeom>
          <a:solidFill>
            <a:srgbClr val="FFFFFF">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16"/>
          <p:cNvSpPr/>
          <p:nvPr/>
        </p:nvSpPr>
        <p:spPr>
          <a:xfrm rot="10800000">
            <a:off x="5750475" y="-25"/>
            <a:ext cx="1946700" cy="1741500"/>
          </a:xfrm>
          <a:prstGeom prst="rect">
            <a:avLst/>
          </a:pr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16"/>
          <p:cNvSpPr/>
          <p:nvPr/>
        </p:nvSpPr>
        <p:spPr>
          <a:xfrm rot="10800000" flipH="1">
            <a:off x="8659500" y="-25"/>
            <a:ext cx="484500" cy="1741500"/>
          </a:xfrm>
          <a:prstGeom prst="rect">
            <a:avLst/>
          </a:prstGeom>
          <a:solidFill>
            <a:srgbClr val="FFFFFF">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6"/>
          <p:cNvSpPr txBox="1">
            <a:spLocks noGrp="1"/>
          </p:cNvSpPr>
          <p:nvPr>
            <p:ph type="title"/>
          </p:nvPr>
        </p:nvSpPr>
        <p:spPr>
          <a:xfrm>
            <a:off x="324475" y="148225"/>
            <a:ext cx="5244900" cy="1373700"/>
          </a:xfrm>
          <a:prstGeom prst="rect">
            <a:avLst/>
          </a:prstGeom>
          <a:noFill/>
        </p:spPr>
        <p:txBody>
          <a:bodyPr spcFirstLastPara="1" wrap="square" lIns="91425" tIns="91425" rIns="91425" bIns="91425" anchor="b" anchorCtr="0">
            <a:noAutofit/>
          </a:bodyPr>
          <a:lstStyle>
            <a:lvl1pPr lvl="0" algn="l" rtl="0">
              <a:lnSpc>
                <a:spcPct val="100000"/>
              </a:lnSpc>
              <a:spcBef>
                <a:spcPts val="0"/>
              </a:spcBef>
              <a:spcAft>
                <a:spcPts val="0"/>
              </a:spcAft>
              <a:buNone/>
              <a:defRPr sz="2800" b="1">
                <a:solidFill>
                  <a:srgbClr val="FFFFFF"/>
                </a:solidFill>
              </a:defRPr>
            </a:lvl1pPr>
            <a:lvl2pPr lvl="1" algn="l" rtl="0">
              <a:lnSpc>
                <a:spcPct val="100000"/>
              </a:lnSpc>
              <a:spcBef>
                <a:spcPts val="0"/>
              </a:spcBef>
              <a:spcAft>
                <a:spcPts val="0"/>
              </a:spcAft>
              <a:buNone/>
              <a:defRPr sz="2800" b="1">
                <a:solidFill>
                  <a:srgbClr val="FFFFFF"/>
                </a:solidFill>
              </a:defRPr>
            </a:lvl2pPr>
            <a:lvl3pPr lvl="2" algn="l" rtl="0">
              <a:lnSpc>
                <a:spcPct val="100000"/>
              </a:lnSpc>
              <a:spcBef>
                <a:spcPts val="0"/>
              </a:spcBef>
              <a:spcAft>
                <a:spcPts val="0"/>
              </a:spcAft>
              <a:buNone/>
              <a:defRPr sz="2800" b="1">
                <a:solidFill>
                  <a:srgbClr val="FFFFFF"/>
                </a:solidFill>
              </a:defRPr>
            </a:lvl3pPr>
            <a:lvl4pPr lvl="3" algn="l" rtl="0">
              <a:lnSpc>
                <a:spcPct val="100000"/>
              </a:lnSpc>
              <a:spcBef>
                <a:spcPts val="0"/>
              </a:spcBef>
              <a:spcAft>
                <a:spcPts val="0"/>
              </a:spcAft>
              <a:buNone/>
              <a:defRPr sz="2800" b="1">
                <a:solidFill>
                  <a:srgbClr val="FFFFFF"/>
                </a:solidFill>
              </a:defRPr>
            </a:lvl4pPr>
            <a:lvl5pPr lvl="4" algn="l" rtl="0">
              <a:lnSpc>
                <a:spcPct val="100000"/>
              </a:lnSpc>
              <a:spcBef>
                <a:spcPts val="0"/>
              </a:spcBef>
              <a:spcAft>
                <a:spcPts val="0"/>
              </a:spcAft>
              <a:buNone/>
              <a:defRPr sz="2800" b="1">
                <a:solidFill>
                  <a:srgbClr val="FFFFFF"/>
                </a:solidFill>
              </a:defRPr>
            </a:lvl5pPr>
            <a:lvl6pPr lvl="5" algn="l" rtl="0">
              <a:lnSpc>
                <a:spcPct val="100000"/>
              </a:lnSpc>
              <a:spcBef>
                <a:spcPts val="0"/>
              </a:spcBef>
              <a:spcAft>
                <a:spcPts val="0"/>
              </a:spcAft>
              <a:buNone/>
              <a:defRPr sz="2800" b="1">
                <a:solidFill>
                  <a:srgbClr val="FFFFFF"/>
                </a:solidFill>
              </a:defRPr>
            </a:lvl6pPr>
            <a:lvl7pPr lvl="6" algn="l" rtl="0">
              <a:lnSpc>
                <a:spcPct val="100000"/>
              </a:lnSpc>
              <a:spcBef>
                <a:spcPts val="0"/>
              </a:spcBef>
              <a:spcAft>
                <a:spcPts val="0"/>
              </a:spcAft>
              <a:buNone/>
              <a:defRPr sz="2800" b="1">
                <a:solidFill>
                  <a:srgbClr val="FFFFFF"/>
                </a:solidFill>
              </a:defRPr>
            </a:lvl7pPr>
            <a:lvl8pPr lvl="7" algn="l" rtl="0">
              <a:lnSpc>
                <a:spcPct val="100000"/>
              </a:lnSpc>
              <a:spcBef>
                <a:spcPts val="0"/>
              </a:spcBef>
              <a:spcAft>
                <a:spcPts val="0"/>
              </a:spcAft>
              <a:buNone/>
              <a:defRPr sz="2800" b="1">
                <a:solidFill>
                  <a:srgbClr val="FFFFFF"/>
                </a:solidFill>
              </a:defRPr>
            </a:lvl8pPr>
            <a:lvl9pPr lvl="8" algn="l" rtl="0">
              <a:lnSpc>
                <a:spcPct val="100000"/>
              </a:lnSpc>
              <a:spcBef>
                <a:spcPts val="0"/>
              </a:spcBef>
              <a:spcAft>
                <a:spcPts val="0"/>
              </a:spcAft>
              <a:buNone/>
              <a:defRPr sz="2800" b="1">
                <a:solidFill>
                  <a:srgbClr val="FFFFFF"/>
                </a:solidFill>
              </a:defRPr>
            </a:lvl9pPr>
          </a:lstStyle>
          <a:p>
            <a:endParaRPr/>
          </a:p>
        </p:txBody>
      </p:sp>
      <p:sp>
        <p:nvSpPr>
          <p:cNvPr id="85" name="Google Shape;85;p16"/>
          <p:cNvSpPr txBox="1">
            <a:spLocks noGrp="1"/>
          </p:cNvSpPr>
          <p:nvPr>
            <p:ph type="body" idx="1"/>
          </p:nvPr>
        </p:nvSpPr>
        <p:spPr>
          <a:xfrm>
            <a:off x="324475" y="1920450"/>
            <a:ext cx="8494800" cy="2704200"/>
          </a:xfrm>
          <a:prstGeom prst="rect">
            <a:avLst/>
          </a:prstGeom>
          <a:noFill/>
        </p:spPr>
        <p:txBody>
          <a:bodyPr spcFirstLastPara="1" wrap="square" lIns="91425" tIns="91425" rIns="91425" bIns="91425" anchor="t" anchorCtr="0">
            <a:noAutofit/>
          </a:bodyPr>
          <a:lstStyle>
            <a:lvl1pPr marL="457200" lvl="0" indent="-342900" algn="l" rtl="0">
              <a:lnSpc>
                <a:spcPct val="115000"/>
              </a:lnSpc>
              <a:spcBef>
                <a:spcPts val="0"/>
              </a:spcBef>
              <a:spcAft>
                <a:spcPts val="0"/>
              </a:spcAft>
              <a:buClr>
                <a:srgbClr val="616161"/>
              </a:buClr>
              <a:buSzPts val="1800"/>
              <a:buChar char="●"/>
              <a:defRPr sz="1800">
                <a:solidFill>
                  <a:srgbClr val="616161"/>
                </a:solidFill>
              </a:defRPr>
            </a:lvl1pPr>
            <a:lvl2pPr marL="914400" lvl="1" indent="-317500" algn="l" rtl="0">
              <a:lnSpc>
                <a:spcPct val="115000"/>
              </a:lnSpc>
              <a:spcBef>
                <a:spcPts val="1600"/>
              </a:spcBef>
              <a:spcAft>
                <a:spcPts val="0"/>
              </a:spcAft>
              <a:buClr>
                <a:srgbClr val="616161"/>
              </a:buClr>
              <a:buSzPts val="1400"/>
              <a:buChar char="○"/>
              <a:defRPr sz="1400">
                <a:solidFill>
                  <a:srgbClr val="616161"/>
                </a:solidFill>
              </a:defRPr>
            </a:lvl2pPr>
            <a:lvl3pPr marL="1371600" lvl="2" indent="-317500" algn="l" rtl="0">
              <a:lnSpc>
                <a:spcPct val="115000"/>
              </a:lnSpc>
              <a:spcBef>
                <a:spcPts val="1600"/>
              </a:spcBef>
              <a:spcAft>
                <a:spcPts val="0"/>
              </a:spcAft>
              <a:buClr>
                <a:srgbClr val="616161"/>
              </a:buClr>
              <a:buSzPts val="1400"/>
              <a:buChar char="■"/>
              <a:defRPr sz="1400">
                <a:solidFill>
                  <a:srgbClr val="616161"/>
                </a:solidFill>
              </a:defRPr>
            </a:lvl3pPr>
            <a:lvl4pPr marL="1828800" lvl="3" indent="-317500" algn="l" rtl="0">
              <a:lnSpc>
                <a:spcPct val="115000"/>
              </a:lnSpc>
              <a:spcBef>
                <a:spcPts val="1600"/>
              </a:spcBef>
              <a:spcAft>
                <a:spcPts val="0"/>
              </a:spcAft>
              <a:buClr>
                <a:srgbClr val="616161"/>
              </a:buClr>
              <a:buSzPts val="1400"/>
              <a:buChar char="●"/>
              <a:defRPr sz="1400">
                <a:solidFill>
                  <a:srgbClr val="616161"/>
                </a:solidFill>
              </a:defRPr>
            </a:lvl4pPr>
            <a:lvl5pPr marL="2286000" lvl="4" indent="-317500" algn="l" rtl="0">
              <a:lnSpc>
                <a:spcPct val="115000"/>
              </a:lnSpc>
              <a:spcBef>
                <a:spcPts val="1600"/>
              </a:spcBef>
              <a:spcAft>
                <a:spcPts val="0"/>
              </a:spcAft>
              <a:buClr>
                <a:srgbClr val="616161"/>
              </a:buClr>
              <a:buSzPts val="1400"/>
              <a:buChar char="○"/>
              <a:defRPr sz="1400">
                <a:solidFill>
                  <a:srgbClr val="616161"/>
                </a:solidFill>
              </a:defRPr>
            </a:lvl5pPr>
            <a:lvl6pPr marL="2743200" lvl="5" indent="-317500" algn="l" rtl="0">
              <a:lnSpc>
                <a:spcPct val="115000"/>
              </a:lnSpc>
              <a:spcBef>
                <a:spcPts val="1600"/>
              </a:spcBef>
              <a:spcAft>
                <a:spcPts val="0"/>
              </a:spcAft>
              <a:buClr>
                <a:srgbClr val="616161"/>
              </a:buClr>
              <a:buSzPts val="1400"/>
              <a:buChar char="■"/>
              <a:defRPr sz="1400">
                <a:solidFill>
                  <a:srgbClr val="616161"/>
                </a:solidFill>
              </a:defRPr>
            </a:lvl6pPr>
            <a:lvl7pPr marL="3200400" lvl="6" indent="-317500" algn="l" rtl="0">
              <a:lnSpc>
                <a:spcPct val="115000"/>
              </a:lnSpc>
              <a:spcBef>
                <a:spcPts val="1600"/>
              </a:spcBef>
              <a:spcAft>
                <a:spcPts val="0"/>
              </a:spcAft>
              <a:buClr>
                <a:srgbClr val="616161"/>
              </a:buClr>
              <a:buSzPts val="1400"/>
              <a:buChar char="●"/>
              <a:defRPr sz="1400">
                <a:solidFill>
                  <a:srgbClr val="616161"/>
                </a:solidFill>
              </a:defRPr>
            </a:lvl7pPr>
            <a:lvl8pPr marL="3657600" lvl="7" indent="-317500" algn="l" rtl="0">
              <a:lnSpc>
                <a:spcPct val="115000"/>
              </a:lnSpc>
              <a:spcBef>
                <a:spcPts val="1600"/>
              </a:spcBef>
              <a:spcAft>
                <a:spcPts val="0"/>
              </a:spcAft>
              <a:buClr>
                <a:srgbClr val="616161"/>
              </a:buClr>
              <a:buSzPts val="1400"/>
              <a:buChar char="○"/>
              <a:defRPr sz="1400">
                <a:solidFill>
                  <a:srgbClr val="616161"/>
                </a:solidFill>
              </a:defRPr>
            </a:lvl8pPr>
            <a:lvl9pPr marL="4114800" lvl="8" indent="-317500" algn="l" rtl="0">
              <a:lnSpc>
                <a:spcPct val="115000"/>
              </a:lnSpc>
              <a:spcBef>
                <a:spcPts val="1600"/>
              </a:spcBef>
              <a:spcAft>
                <a:spcPts val="1600"/>
              </a:spcAft>
              <a:buClr>
                <a:srgbClr val="616161"/>
              </a:buClr>
              <a:buSzPts val="1400"/>
              <a:buChar char="■"/>
              <a:defRPr sz="1400">
                <a:solidFill>
                  <a:srgbClr val="616161"/>
                </a:solidFill>
              </a:defRPr>
            </a:lvl9pPr>
          </a:lstStyle>
          <a:p>
            <a:endParaRPr/>
          </a:p>
        </p:txBody>
      </p:sp>
      <p:sp>
        <p:nvSpPr>
          <p:cNvPr id="86" name="Google Shape;86;p16"/>
          <p:cNvSpPr txBox="1">
            <a:spLocks noGrp="1"/>
          </p:cNvSpPr>
          <p:nvPr>
            <p:ph type="sldNum" idx="12"/>
          </p:nvPr>
        </p:nvSpPr>
        <p:spPr>
          <a:xfrm>
            <a:off x="8472458" y="4663217"/>
            <a:ext cx="548700" cy="393600"/>
          </a:xfrm>
          <a:prstGeom prst="rect">
            <a:avLst/>
          </a:prstGeom>
          <a:noFill/>
        </p:spPr>
        <p:txBody>
          <a:bodyPr spcFirstLastPara="1" wrap="square" lIns="91425" tIns="91425" rIns="91425" bIns="91425" anchor="ctr" anchorCtr="0">
            <a:noAutofit/>
          </a:bodyPr>
          <a:lstStyle>
            <a:lvl1pPr lvl="0" algn="r" rtl="0">
              <a:lnSpc>
                <a:spcPct val="100000"/>
              </a:lnSpc>
              <a:spcAft>
                <a:spcPts val="0"/>
              </a:spcAft>
              <a:buNone/>
              <a:defRPr sz="1000">
                <a:solidFill>
                  <a:srgbClr val="616161"/>
                </a:solidFill>
              </a:defRPr>
            </a:lvl1pPr>
            <a:lvl2pPr lvl="1" algn="r" rtl="0">
              <a:lnSpc>
                <a:spcPct val="100000"/>
              </a:lnSpc>
              <a:spcAft>
                <a:spcPts val="0"/>
              </a:spcAft>
              <a:buNone/>
              <a:defRPr sz="1000">
                <a:solidFill>
                  <a:srgbClr val="616161"/>
                </a:solidFill>
              </a:defRPr>
            </a:lvl2pPr>
            <a:lvl3pPr lvl="2" algn="r" rtl="0">
              <a:lnSpc>
                <a:spcPct val="100000"/>
              </a:lnSpc>
              <a:spcAft>
                <a:spcPts val="0"/>
              </a:spcAft>
              <a:buNone/>
              <a:defRPr sz="1000">
                <a:solidFill>
                  <a:srgbClr val="616161"/>
                </a:solidFill>
              </a:defRPr>
            </a:lvl3pPr>
            <a:lvl4pPr lvl="3" algn="r" rtl="0">
              <a:lnSpc>
                <a:spcPct val="100000"/>
              </a:lnSpc>
              <a:spcAft>
                <a:spcPts val="0"/>
              </a:spcAft>
              <a:buNone/>
              <a:defRPr sz="1000">
                <a:solidFill>
                  <a:srgbClr val="616161"/>
                </a:solidFill>
              </a:defRPr>
            </a:lvl4pPr>
            <a:lvl5pPr lvl="4" algn="r" rtl="0">
              <a:lnSpc>
                <a:spcPct val="100000"/>
              </a:lnSpc>
              <a:spcAft>
                <a:spcPts val="0"/>
              </a:spcAft>
              <a:buNone/>
              <a:defRPr sz="1000">
                <a:solidFill>
                  <a:srgbClr val="616161"/>
                </a:solidFill>
              </a:defRPr>
            </a:lvl5pPr>
            <a:lvl6pPr lvl="5" algn="r" rtl="0">
              <a:lnSpc>
                <a:spcPct val="100000"/>
              </a:lnSpc>
              <a:spcAft>
                <a:spcPts val="0"/>
              </a:spcAft>
              <a:buNone/>
              <a:defRPr sz="1000">
                <a:solidFill>
                  <a:srgbClr val="616161"/>
                </a:solidFill>
              </a:defRPr>
            </a:lvl6pPr>
            <a:lvl7pPr lvl="6" algn="r" rtl="0">
              <a:lnSpc>
                <a:spcPct val="100000"/>
              </a:lnSpc>
              <a:spcAft>
                <a:spcPts val="0"/>
              </a:spcAft>
              <a:buNone/>
              <a:defRPr sz="1000">
                <a:solidFill>
                  <a:srgbClr val="616161"/>
                </a:solidFill>
              </a:defRPr>
            </a:lvl7pPr>
            <a:lvl8pPr lvl="7" algn="r" rtl="0">
              <a:lnSpc>
                <a:spcPct val="100000"/>
              </a:lnSpc>
              <a:spcAft>
                <a:spcPts val="0"/>
              </a:spcAft>
              <a:buNone/>
              <a:defRPr sz="1000">
                <a:solidFill>
                  <a:srgbClr val="616161"/>
                </a:solidFill>
              </a:defRPr>
            </a:lvl8pPr>
            <a:lvl9pPr lvl="8" algn="r" rtl="0">
              <a:lnSpc>
                <a:spcPct val="100000"/>
              </a:lnSpc>
              <a:spcAft>
                <a:spcPts val="0"/>
              </a:spcAft>
              <a:buNone/>
              <a:defRPr sz="1000">
                <a:solidFill>
                  <a:srgbClr val="616161"/>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671250" y="2141250"/>
            <a:ext cx="7852200" cy="861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9" name="Google Shape;19;p3"/>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sp>
        <p:nvSpPr>
          <p:cNvPr id="21" name="Google Shape;21;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2" name="Google Shape;22;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23" name="Google Shape;23;p4"/>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6" name="Google Shape;26;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27" name="Google Shape;27;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28" name="Google Shape;28;p5"/>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1" name="Google Shape;31;p6"/>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2"/>
        <p:cNvGrpSpPr/>
        <p:nvPr/>
      </p:nvGrpSpPr>
      <p:grpSpPr>
        <a:xfrm>
          <a:off x="0" y="0"/>
          <a:ext cx="0" cy="0"/>
          <a:chOff x="0" y="0"/>
          <a:chExt cx="0" cy="0"/>
        </a:xfrm>
      </p:grpSpPr>
      <p:sp>
        <p:nvSpPr>
          <p:cNvPr id="33" name="Google Shape;33;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34" name="Google Shape;34;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35" name="Google Shape;35;p7"/>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6"/>
        <p:cNvGrpSpPr/>
        <p:nvPr/>
      </p:nvGrpSpPr>
      <p:grpSpPr>
        <a:xfrm>
          <a:off x="0" y="0"/>
          <a:ext cx="0" cy="0"/>
          <a:chOff x="0" y="0"/>
          <a:chExt cx="0" cy="0"/>
        </a:xfrm>
      </p:grpSpPr>
      <p:sp>
        <p:nvSpPr>
          <p:cNvPr id="37" name="Google Shape;37;p8"/>
          <p:cNvSpPr txBox="1">
            <a:spLocks noGrp="1"/>
          </p:cNvSpPr>
          <p:nvPr>
            <p:ph type="title"/>
          </p:nvPr>
        </p:nvSpPr>
        <p:spPr>
          <a:xfrm>
            <a:off x="490250" y="526350"/>
            <a:ext cx="6227100" cy="40908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a:endParaRPr/>
          </a:p>
        </p:txBody>
      </p:sp>
      <p:sp>
        <p:nvSpPr>
          <p:cNvPr id="38" name="Google Shape;38;p8"/>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1" name="Google Shape;41;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2" name="Google Shape;42;p9"/>
          <p:cNvSpPr txBox="1">
            <a:spLocks noGrp="1"/>
          </p:cNvSpPr>
          <p:nvPr>
            <p:ph type="title"/>
          </p:nvPr>
        </p:nvSpPr>
        <p:spPr>
          <a:xfrm>
            <a:off x="265500" y="1081400"/>
            <a:ext cx="4045200" cy="1710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43" name="Google Shape;43;p9"/>
          <p:cNvSpPr txBox="1">
            <a:spLocks noGrp="1"/>
          </p:cNvSpPr>
          <p:nvPr>
            <p:ph type="subTitle" idx="1"/>
          </p:nvPr>
        </p:nvSpPr>
        <p:spPr>
          <a:xfrm>
            <a:off x="265500" y="2845201"/>
            <a:ext cx="4045200" cy="1345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100"/>
              <a:buNone/>
              <a:defRPr sz="2100">
                <a:solidFill>
                  <a:schemeClr val="dk1"/>
                </a:solidFill>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None/>
              <a:defRPr sz="2100">
                <a:solidFill>
                  <a:schemeClr val="dk1"/>
                </a:solidFill>
              </a:defRPr>
            </a:lvl4pPr>
            <a:lvl5pPr lvl="4" algn="ctr" rtl="0">
              <a:lnSpc>
                <a:spcPct val="100000"/>
              </a:lnSpc>
              <a:spcBef>
                <a:spcPts val="0"/>
              </a:spcBef>
              <a:spcAft>
                <a:spcPts val="0"/>
              </a:spcAft>
              <a:buClr>
                <a:schemeClr val="dk1"/>
              </a:buClr>
              <a:buSzPts val="2100"/>
              <a:buNone/>
              <a:defRPr sz="2100">
                <a:solidFill>
                  <a:schemeClr val="dk1"/>
                </a:solidFill>
              </a:defRPr>
            </a:lvl5pPr>
            <a:lvl6pPr lvl="5" algn="ctr" rtl="0">
              <a:lnSpc>
                <a:spcPct val="100000"/>
              </a:lnSpc>
              <a:spcBef>
                <a:spcPts val="0"/>
              </a:spcBef>
              <a:spcAft>
                <a:spcPts val="0"/>
              </a:spcAft>
              <a:buClr>
                <a:schemeClr val="dk1"/>
              </a:buClr>
              <a:buSzPts val="2100"/>
              <a:buNone/>
              <a:defRPr sz="2100">
                <a:solidFill>
                  <a:schemeClr val="dk1"/>
                </a:solidFill>
              </a:defRPr>
            </a:lvl6pPr>
            <a:lvl7pPr lvl="6" algn="ctr" rtl="0">
              <a:lnSpc>
                <a:spcPct val="100000"/>
              </a:lnSpc>
              <a:spcBef>
                <a:spcPts val="0"/>
              </a:spcBef>
              <a:spcAft>
                <a:spcPts val="0"/>
              </a:spcAft>
              <a:buClr>
                <a:schemeClr val="dk1"/>
              </a:buClr>
              <a:buSzPts val="2100"/>
              <a:buNone/>
              <a:defRPr sz="2100">
                <a:solidFill>
                  <a:schemeClr val="dk1"/>
                </a:solidFill>
              </a:defRPr>
            </a:lvl7pPr>
            <a:lvl8pPr lvl="7" algn="ctr" rtl="0">
              <a:lnSpc>
                <a:spcPct val="100000"/>
              </a:lnSpc>
              <a:spcBef>
                <a:spcPts val="0"/>
              </a:spcBef>
              <a:spcAft>
                <a:spcPts val="0"/>
              </a:spcAft>
              <a:buClr>
                <a:schemeClr val="dk1"/>
              </a:buClr>
              <a:buSzPts val="2100"/>
              <a:buNone/>
              <a:defRPr sz="2100">
                <a:solidFill>
                  <a:schemeClr val="dk1"/>
                </a:solidFill>
              </a:defRPr>
            </a:lvl8pPr>
            <a:lvl9pPr lvl="8" algn="ctr" rtl="0">
              <a:lnSpc>
                <a:spcPct val="100000"/>
              </a:lnSpc>
              <a:spcBef>
                <a:spcPts val="0"/>
              </a:spcBef>
              <a:spcAft>
                <a:spcPts val="0"/>
              </a:spcAft>
              <a:buClr>
                <a:schemeClr val="dk1"/>
              </a:buClr>
              <a:buSzPts val="2100"/>
              <a:buNone/>
              <a:defRPr sz="2100">
                <a:solidFill>
                  <a:schemeClr val="dk1"/>
                </a:solidFill>
              </a:defRPr>
            </a:lvl9pPr>
          </a:lstStyle>
          <a:p>
            <a:endParaRPr/>
          </a:p>
        </p:txBody>
      </p:sp>
      <p:sp>
        <p:nvSpPr>
          <p:cNvPr id="44" name="Google Shape;4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Clr>
                <a:schemeClr val="lt1"/>
              </a:buClr>
              <a:buSzPts val="1800"/>
              <a:buChar char="●"/>
              <a:defRPr>
                <a:solidFill>
                  <a:schemeClr val="lt1"/>
                </a:solidFill>
              </a:defRPr>
            </a:lvl1pPr>
            <a:lvl2pPr marL="914400" lvl="1" indent="-317500" rtl="0">
              <a:spcBef>
                <a:spcPts val="1600"/>
              </a:spcBef>
              <a:spcAft>
                <a:spcPts val="0"/>
              </a:spcAft>
              <a:buClr>
                <a:schemeClr val="lt1"/>
              </a:buClr>
              <a:buSzPts val="1400"/>
              <a:buChar char="○"/>
              <a:defRPr>
                <a:solidFill>
                  <a:schemeClr val="lt1"/>
                </a:solidFill>
              </a:defRPr>
            </a:lvl2pPr>
            <a:lvl3pPr marL="1371600" lvl="2" indent="-317500" rtl="0">
              <a:spcBef>
                <a:spcPts val="1600"/>
              </a:spcBef>
              <a:spcAft>
                <a:spcPts val="0"/>
              </a:spcAft>
              <a:buClr>
                <a:schemeClr val="lt1"/>
              </a:buClr>
              <a:buSzPts val="1400"/>
              <a:buChar char="■"/>
              <a:defRPr>
                <a:solidFill>
                  <a:schemeClr val="lt1"/>
                </a:solidFill>
              </a:defRPr>
            </a:lvl3pPr>
            <a:lvl4pPr marL="1828800" lvl="3" indent="-317500" rtl="0">
              <a:spcBef>
                <a:spcPts val="1600"/>
              </a:spcBef>
              <a:spcAft>
                <a:spcPts val="0"/>
              </a:spcAft>
              <a:buClr>
                <a:schemeClr val="lt1"/>
              </a:buClr>
              <a:buSzPts val="1400"/>
              <a:buChar char="●"/>
              <a:defRPr>
                <a:solidFill>
                  <a:schemeClr val="lt1"/>
                </a:solidFill>
              </a:defRPr>
            </a:lvl4pPr>
            <a:lvl5pPr marL="2286000" lvl="4" indent="-317500" rtl="0">
              <a:spcBef>
                <a:spcPts val="1600"/>
              </a:spcBef>
              <a:spcAft>
                <a:spcPts val="0"/>
              </a:spcAft>
              <a:buClr>
                <a:schemeClr val="lt1"/>
              </a:buClr>
              <a:buSzPts val="1400"/>
              <a:buChar char="○"/>
              <a:defRPr>
                <a:solidFill>
                  <a:schemeClr val="lt1"/>
                </a:solidFill>
              </a:defRPr>
            </a:lvl5pPr>
            <a:lvl6pPr marL="2743200" lvl="5" indent="-317500" rtl="0">
              <a:spcBef>
                <a:spcPts val="1600"/>
              </a:spcBef>
              <a:spcAft>
                <a:spcPts val="0"/>
              </a:spcAft>
              <a:buClr>
                <a:schemeClr val="lt1"/>
              </a:buClr>
              <a:buSzPts val="1400"/>
              <a:buChar char="■"/>
              <a:defRPr>
                <a:solidFill>
                  <a:schemeClr val="lt1"/>
                </a:solidFill>
              </a:defRPr>
            </a:lvl6pPr>
            <a:lvl7pPr marL="3200400" lvl="6" indent="-317500" rtl="0">
              <a:spcBef>
                <a:spcPts val="1600"/>
              </a:spcBef>
              <a:spcAft>
                <a:spcPts val="0"/>
              </a:spcAft>
              <a:buClr>
                <a:schemeClr val="lt1"/>
              </a:buClr>
              <a:buSzPts val="1400"/>
              <a:buChar char="●"/>
              <a:defRPr>
                <a:solidFill>
                  <a:schemeClr val="lt1"/>
                </a:solidFill>
              </a:defRPr>
            </a:lvl7pPr>
            <a:lvl8pPr marL="3657600" lvl="7" indent="-317500" rtl="0">
              <a:spcBef>
                <a:spcPts val="1600"/>
              </a:spcBef>
              <a:spcAft>
                <a:spcPts val="0"/>
              </a:spcAft>
              <a:buClr>
                <a:schemeClr val="lt1"/>
              </a:buClr>
              <a:buSzPts val="1400"/>
              <a:buChar char="○"/>
              <a:defRPr>
                <a:solidFill>
                  <a:schemeClr val="lt1"/>
                </a:solidFill>
              </a:defRPr>
            </a:lvl8pPr>
            <a:lvl9pPr marL="4114800" lvl="8" indent="-317500" rtl="0">
              <a:spcBef>
                <a:spcPts val="1600"/>
              </a:spcBef>
              <a:spcAft>
                <a:spcPts val="1600"/>
              </a:spcAft>
              <a:buClr>
                <a:schemeClr val="lt1"/>
              </a:buClr>
              <a:buSzPts val="1400"/>
              <a:buChar char="■"/>
              <a:defRPr>
                <a:solidFill>
                  <a:schemeClr val="lt1"/>
                </a:solidFill>
              </a:defRPr>
            </a:lvl9pPr>
          </a:lstStyle>
          <a:p>
            <a:endParaRPr/>
          </a:p>
        </p:txBody>
      </p:sp>
      <p:sp>
        <p:nvSpPr>
          <p:cNvPr id="45" name="Google Shape;45;p9"/>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6"/>
        <p:cNvGrpSpPr/>
        <p:nvPr/>
      </p:nvGrpSpPr>
      <p:grpSpPr>
        <a:xfrm>
          <a:off x="0" y="0"/>
          <a:ext cx="0" cy="0"/>
          <a:chOff x="0" y="0"/>
          <a:chExt cx="0" cy="0"/>
        </a:xfrm>
      </p:grpSpPr>
      <p:sp>
        <p:nvSpPr>
          <p:cNvPr id="47" name="Google Shape;47;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a:endParaRPr/>
          </a:p>
        </p:txBody>
      </p:sp>
      <p:sp>
        <p:nvSpPr>
          <p:cNvPr id="48" name="Google Shape;48;p10"/>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late">
    <p:bg>
      <p:bgPr>
        <a:solidFill>
          <a:schemeClr val="tx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marL="914400" lvl="1" indent="-317500" rtl="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marL="1371600" lvl="2" indent="-317500" rtl="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marL="1828800" lvl="3" indent="-317500" rtl="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marL="2286000" lvl="4" indent="-317500" rtl="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marL="2743200" lvl="5" indent="-317500" rtl="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marL="3200400" lvl="6" indent="-317500" rtl="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marL="3657600" lvl="7" indent="-317500" rtl="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marL="4114800" lvl="8" indent="-317500" rtl="0">
              <a:lnSpc>
                <a:spcPct val="115000"/>
              </a:lnSpc>
              <a:spcBef>
                <a:spcPts val="1600"/>
              </a:spcBef>
              <a:spcAft>
                <a:spcPts val="1600"/>
              </a:spcAft>
              <a:buClr>
                <a:schemeClr val="accent3"/>
              </a:buClr>
              <a:buSzPts val="1400"/>
              <a:buFont typeface="Average"/>
              <a:buChar char="■"/>
              <a:defRPr>
                <a:solidFill>
                  <a:schemeClr val="accent3"/>
                </a:solidFill>
                <a:latin typeface="Average"/>
                <a:ea typeface="Average"/>
                <a:cs typeface="Average"/>
                <a:sym typeface="Average"/>
              </a:defRPr>
            </a:lvl9pPr>
          </a:lstStyle>
          <a:p>
            <a:endParaRPr/>
          </a:p>
        </p:txBody>
      </p:sp>
      <p:sp>
        <p:nvSpPr>
          <p:cNvPr id="8" name="Google Shape;8;p1"/>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accent3"/>
                </a:solidFill>
                <a:latin typeface="Average"/>
                <a:ea typeface="Average"/>
                <a:cs typeface="Average"/>
                <a:sym typeface="Average"/>
              </a:defRPr>
            </a:lvl1pPr>
            <a:lvl2pPr lvl="1" algn="r" rtl="0">
              <a:buNone/>
              <a:defRPr sz="1000">
                <a:solidFill>
                  <a:schemeClr val="accent3"/>
                </a:solidFill>
                <a:latin typeface="Average"/>
                <a:ea typeface="Average"/>
                <a:cs typeface="Average"/>
                <a:sym typeface="Average"/>
              </a:defRPr>
            </a:lvl2pPr>
            <a:lvl3pPr lvl="2" algn="r" rtl="0">
              <a:buNone/>
              <a:defRPr sz="1000">
                <a:solidFill>
                  <a:schemeClr val="accent3"/>
                </a:solidFill>
                <a:latin typeface="Average"/>
                <a:ea typeface="Average"/>
                <a:cs typeface="Average"/>
                <a:sym typeface="Average"/>
              </a:defRPr>
            </a:lvl3pPr>
            <a:lvl4pPr lvl="3" algn="r" rtl="0">
              <a:buNone/>
              <a:defRPr sz="1000">
                <a:solidFill>
                  <a:schemeClr val="accent3"/>
                </a:solidFill>
                <a:latin typeface="Average"/>
                <a:ea typeface="Average"/>
                <a:cs typeface="Average"/>
                <a:sym typeface="Average"/>
              </a:defRPr>
            </a:lvl4pPr>
            <a:lvl5pPr lvl="4" algn="r" rtl="0">
              <a:buNone/>
              <a:defRPr sz="1000">
                <a:solidFill>
                  <a:schemeClr val="accent3"/>
                </a:solidFill>
                <a:latin typeface="Average"/>
                <a:ea typeface="Average"/>
                <a:cs typeface="Average"/>
                <a:sym typeface="Average"/>
              </a:defRPr>
            </a:lvl5pPr>
            <a:lvl6pPr lvl="5" algn="r" rtl="0">
              <a:buNone/>
              <a:defRPr sz="1000">
                <a:solidFill>
                  <a:schemeClr val="accent3"/>
                </a:solidFill>
                <a:latin typeface="Average"/>
                <a:ea typeface="Average"/>
                <a:cs typeface="Average"/>
                <a:sym typeface="Average"/>
              </a:defRPr>
            </a:lvl6pPr>
            <a:lvl7pPr lvl="6" algn="r" rtl="0">
              <a:buNone/>
              <a:defRPr sz="1000">
                <a:solidFill>
                  <a:schemeClr val="accent3"/>
                </a:solidFill>
                <a:latin typeface="Average"/>
                <a:ea typeface="Average"/>
                <a:cs typeface="Average"/>
                <a:sym typeface="Average"/>
              </a:defRPr>
            </a:lvl7pPr>
            <a:lvl8pPr lvl="7" algn="r" rtl="0">
              <a:buNone/>
              <a:defRPr sz="1000">
                <a:solidFill>
                  <a:schemeClr val="accent3"/>
                </a:solidFill>
                <a:latin typeface="Average"/>
                <a:ea typeface="Average"/>
                <a:cs typeface="Average"/>
                <a:sym typeface="Average"/>
              </a:defRPr>
            </a:lvl8pPr>
            <a:lvl9pPr lvl="8" algn="r" rtl="0">
              <a:buNone/>
              <a:defRPr sz="1000">
                <a:solidFill>
                  <a:schemeClr val="accent3"/>
                </a:solidFill>
                <a:latin typeface="Average"/>
                <a:ea typeface="Average"/>
                <a:cs typeface="Average"/>
                <a:sym typeface="Averag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7"/>
          <p:cNvSpPr txBox="1">
            <a:spLocks noGrp="1"/>
          </p:cNvSpPr>
          <p:nvPr>
            <p:ph type="ctrTitle"/>
          </p:nvPr>
        </p:nvSpPr>
        <p:spPr>
          <a:xfrm>
            <a:off x="0" y="990800"/>
            <a:ext cx="9144000" cy="1730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solidFill>
                  <a:schemeClr val="bg1">
                    <a:lumMod val="50000"/>
                  </a:schemeClr>
                </a:solidFill>
              </a:rPr>
              <a:t>HR</a:t>
            </a:r>
            <a:r>
              <a:rPr lang="en" dirty="0"/>
              <a:t> </a:t>
            </a:r>
            <a:r>
              <a:rPr lang="en" dirty="0">
                <a:solidFill>
                  <a:schemeClr val="bg1">
                    <a:lumMod val="50000"/>
                  </a:schemeClr>
                </a:solidFill>
              </a:rPr>
              <a:t>Information</a:t>
            </a:r>
            <a:r>
              <a:rPr lang="en" dirty="0"/>
              <a:t> </a:t>
            </a:r>
            <a:r>
              <a:rPr lang="en" dirty="0">
                <a:solidFill>
                  <a:schemeClr val="bg1">
                    <a:lumMod val="50000"/>
                  </a:schemeClr>
                </a:solidFill>
              </a:rPr>
              <a:t>System</a:t>
            </a:r>
            <a:endParaRPr dirty="0">
              <a:solidFill>
                <a:schemeClr val="bg1">
                  <a:lumMod val="50000"/>
                </a:schemeClr>
              </a:solidFill>
            </a:endParaRPr>
          </a:p>
        </p:txBody>
      </p:sp>
      <p:sp>
        <p:nvSpPr>
          <p:cNvPr id="92" name="Google Shape;92;p17"/>
          <p:cNvSpPr txBox="1">
            <a:spLocks noGrp="1"/>
          </p:cNvSpPr>
          <p:nvPr>
            <p:ph type="subTitle" idx="1"/>
          </p:nvPr>
        </p:nvSpPr>
        <p:spPr>
          <a:xfrm>
            <a:off x="0" y="3174875"/>
            <a:ext cx="9144000" cy="1968600"/>
          </a:xfrm>
          <a:prstGeom prst="rect">
            <a:avLst/>
          </a:prstGeom>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1400" dirty="0">
                <a:solidFill>
                  <a:schemeClr val="bg1">
                    <a:lumMod val="50000"/>
                  </a:schemeClr>
                </a:solidFill>
                <a:latin typeface="Arial"/>
                <a:ea typeface="Arial"/>
                <a:cs typeface="Arial"/>
                <a:sym typeface="Arial"/>
              </a:rPr>
              <a:t>By:</a:t>
            </a:r>
            <a:endParaRPr sz="1400" dirty="0">
              <a:solidFill>
                <a:schemeClr val="bg1">
                  <a:lumMod val="50000"/>
                </a:schemeClr>
              </a:solidFill>
              <a:latin typeface="Arial"/>
              <a:ea typeface="Arial"/>
              <a:cs typeface="Arial"/>
              <a:sym typeface="Arial"/>
            </a:endParaRPr>
          </a:p>
          <a:p>
            <a:pPr marL="0" lvl="0" indent="0" algn="ctr" rtl="0">
              <a:lnSpc>
                <a:spcPct val="115000"/>
              </a:lnSpc>
              <a:spcBef>
                <a:spcPts val="0"/>
              </a:spcBef>
              <a:spcAft>
                <a:spcPts val="0"/>
              </a:spcAft>
              <a:buNone/>
            </a:pPr>
            <a:r>
              <a:rPr lang="en" sz="1400" dirty="0">
                <a:solidFill>
                  <a:schemeClr val="bg1">
                    <a:lumMod val="50000"/>
                  </a:schemeClr>
                </a:solidFill>
                <a:latin typeface="Arial"/>
                <a:ea typeface="Arial"/>
                <a:cs typeface="Arial"/>
                <a:sym typeface="Arial"/>
              </a:rPr>
              <a:t>Lisa Patel</a:t>
            </a:r>
            <a:endParaRPr sz="1400" dirty="0">
              <a:solidFill>
                <a:schemeClr val="bg1">
                  <a:lumMod val="50000"/>
                </a:schemeClr>
              </a:solidFill>
              <a:latin typeface="Arial"/>
              <a:ea typeface="Arial"/>
              <a:cs typeface="Arial"/>
              <a:sym typeface="Arial"/>
            </a:endParaRPr>
          </a:p>
          <a:p>
            <a:pPr marL="0" lvl="0" indent="0" algn="ctr" rtl="0">
              <a:lnSpc>
                <a:spcPct val="115000"/>
              </a:lnSpc>
              <a:spcBef>
                <a:spcPts val="0"/>
              </a:spcBef>
              <a:spcAft>
                <a:spcPts val="0"/>
              </a:spcAft>
              <a:buNone/>
            </a:pPr>
            <a:r>
              <a:rPr lang="en" sz="1400" dirty="0">
                <a:solidFill>
                  <a:schemeClr val="bg1">
                    <a:lumMod val="50000"/>
                  </a:schemeClr>
                </a:solidFill>
                <a:latin typeface="Arial"/>
                <a:ea typeface="Arial"/>
                <a:cs typeface="Arial"/>
                <a:sym typeface="Arial"/>
              </a:rPr>
              <a:t>Mukesh Ganesh</a:t>
            </a:r>
            <a:endParaRPr sz="1400" dirty="0">
              <a:solidFill>
                <a:schemeClr val="bg1">
                  <a:lumMod val="50000"/>
                </a:schemeClr>
              </a:solidFill>
              <a:latin typeface="Arial"/>
              <a:ea typeface="Arial"/>
              <a:cs typeface="Arial"/>
              <a:sym typeface="Arial"/>
            </a:endParaRPr>
          </a:p>
          <a:p>
            <a:pPr marL="0" lvl="0" indent="0" algn="ctr" rtl="0">
              <a:lnSpc>
                <a:spcPct val="115000"/>
              </a:lnSpc>
              <a:spcBef>
                <a:spcPts val="0"/>
              </a:spcBef>
              <a:spcAft>
                <a:spcPts val="0"/>
              </a:spcAft>
              <a:buNone/>
            </a:pPr>
            <a:r>
              <a:rPr lang="en" sz="1400" dirty="0">
                <a:solidFill>
                  <a:schemeClr val="bg1">
                    <a:lumMod val="50000"/>
                  </a:schemeClr>
                </a:solidFill>
                <a:latin typeface="Arial"/>
                <a:ea typeface="Arial"/>
                <a:cs typeface="Arial"/>
                <a:sym typeface="Arial"/>
              </a:rPr>
              <a:t>Vishakha Srivastava</a:t>
            </a:r>
            <a:endParaRPr sz="1400" dirty="0">
              <a:solidFill>
                <a:schemeClr val="bg1">
                  <a:lumMod val="50000"/>
                </a:schemeClr>
              </a:solidFill>
              <a:latin typeface="Arial"/>
              <a:ea typeface="Arial"/>
              <a:cs typeface="Arial"/>
              <a:sym typeface="Arial"/>
            </a:endParaRPr>
          </a:p>
          <a:p>
            <a:pPr marL="0" lvl="0" indent="0" algn="ctr" rtl="0">
              <a:lnSpc>
                <a:spcPct val="115000"/>
              </a:lnSpc>
              <a:spcBef>
                <a:spcPts val="0"/>
              </a:spcBef>
              <a:spcAft>
                <a:spcPts val="0"/>
              </a:spcAft>
              <a:buNone/>
            </a:pPr>
            <a:r>
              <a:rPr lang="en" sz="1400" dirty="0">
                <a:solidFill>
                  <a:schemeClr val="bg1">
                    <a:lumMod val="50000"/>
                  </a:schemeClr>
                </a:solidFill>
                <a:latin typeface="Arial"/>
                <a:ea typeface="Arial"/>
                <a:cs typeface="Arial"/>
                <a:sym typeface="Arial"/>
              </a:rPr>
              <a:t>Resham Uttamchandani </a:t>
            </a:r>
            <a:endParaRPr sz="1400" dirty="0">
              <a:solidFill>
                <a:schemeClr val="bg1">
                  <a:lumMod val="50000"/>
                </a:schemeClr>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dirty="0">
                <a:solidFill>
                  <a:srgbClr val="000000"/>
                </a:solidFill>
              </a:rPr>
              <a:t>What is HR Information System?</a:t>
            </a:r>
            <a:endParaRPr sz="2400" dirty="0">
              <a:solidFill>
                <a:srgbClr val="000000"/>
              </a:solidFill>
            </a:endParaRPr>
          </a:p>
        </p:txBody>
      </p:sp>
      <p:sp>
        <p:nvSpPr>
          <p:cNvPr id="98" name="Google Shape;98;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Clr>
                <a:srgbClr val="000000"/>
              </a:buClr>
              <a:buSzPts val="1300"/>
              <a:buFont typeface="Arial"/>
              <a:buChar char="●"/>
            </a:pPr>
            <a:r>
              <a:rPr lang="en" sz="1400" dirty="0">
                <a:solidFill>
                  <a:srgbClr val="000000"/>
                </a:solidFill>
                <a:latin typeface="Arial"/>
                <a:ea typeface="Arial"/>
                <a:cs typeface="Arial"/>
                <a:sym typeface="Arial"/>
              </a:rPr>
              <a:t>Digital solution for managing and optimizing the daily human resources tasks and overall HR goals of an organization. </a:t>
            </a:r>
            <a:endParaRPr sz="1400" dirty="0">
              <a:solidFill>
                <a:srgbClr val="000000"/>
              </a:solidFill>
              <a:latin typeface="Arial"/>
              <a:ea typeface="Arial"/>
              <a:cs typeface="Arial"/>
              <a:sym typeface="Arial"/>
            </a:endParaRPr>
          </a:p>
          <a:p>
            <a:pPr marL="457200" lvl="0" indent="-311150" algn="l" rtl="0">
              <a:spcBef>
                <a:spcPts val="0"/>
              </a:spcBef>
              <a:spcAft>
                <a:spcPts val="0"/>
              </a:spcAft>
              <a:buClr>
                <a:srgbClr val="000000"/>
              </a:buClr>
              <a:buSzPts val="1300"/>
              <a:buFont typeface="Arial"/>
              <a:buChar char="●"/>
            </a:pPr>
            <a:r>
              <a:rPr lang="en" sz="1400" dirty="0">
                <a:solidFill>
                  <a:srgbClr val="000000"/>
                </a:solidFill>
                <a:latin typeface="Arial"/>
                <a:ea typeface="Arial"/>
                <a:cs typeface="Arial"/>
                <a:sym typeface="Arial"/>
              </a:rPr>
              <a:t>HR software makes it possible for HR staff and managers to better allocate their time and resources to more productive, profitable efforts.</a:t>
            </a:r>
            <a:endParaRPr sz="1400" dirty="0">
              <a:solidFill>
                <a:srgbClr val="000000"/>
              </a:solidFill>
              <a:latin typeface="Arial"/>
              <a:ea typeface="Arial"/>
              <a:cs typeface="Arial"/>
              <a:sym typeface="Arial"/>
            </a:endParaRPr>
          </a:p>
          <a:p>
            <a:pPr marL="0" lvl="0" indent="0" algn="l" rtl="0">
              <a:spcBef>
                <a:spcPts val="1600"/>
              </a:spcBef>
              <a:spcAft>
                <a:spcPts val="0"/>
              </a:spcAft>
              <a:buNone/>
            </a:pPr>
            <a:r>
              <a:rPr lang="en" sz="2400" dirty="0">
                <a:solidFill>
                  <a:srgbClr val="000000"/>
                </a:solidFill>
                <a:latin typeface="Oswald"/>
                <a:ea typeface="Oswald"/>
                <a:cs typeface="Oswald"/>
                <a:sym typeface="Oswald"/>
              </a:rPr>
              <a:t>Who are the users?</a:t>
            </a:r>
            <a:endParaRPr sz="2400" dirty="0">
              <a:solidFill>
                <a:srgbClr val="000000"/>
              </a:solidFill>
              <a:latin typeface="Oswald"/>
              <a:ea typeface="Oswald"/>
              <a:cs typeface="Oswald"/>
              <a:sym typeface="Oswald"/>
            </a:endParaRPr>
          </a:p>
          <a:p>
            <a:pPr marL="457200" lvl="0" indent="-311150" algn="l" rtl="0">
              <a:spcBef>
                <a:spcPts val="1600"/>
              </a:spcBef>
              <a:spcAft>
                <a:spcPts val="0"/>
              </a:spcAft>
              <a:buClr>
                <a:srgbClr val="000000"/>
              </a:buClr>
              <a:buSzPts val="1300"/>
              <a:buFont typeface="Arial"/>
              <a:buChar char="●"/>
            </a:pPr>
            <a:r>
              <a:rPr lang="en" sz="1400" dirty="0">
                <a:solidFill>
                  <a:srgbClr val="000000"/>
                </a:solidFill>
                <a:latin typeface="Arial"/>
                <a:ea typeface="Arial"/>
                <a:cs typeface="Arial"/>
                <a:sym typeface="Arial"/>
              </a:rPr>
              <a:t>HR Professionals.</a:t>
            </a:r>
            <a:endParaRPr sz="1400" dirty="0">
              <a:solidFill>
                <a:srgbClr val="000000"/>
              </a:solidFill>
              <a:latin typeface="Arial"/>
              <a:ea typeface="Arial"/>
              <a:cs typeface="Arial"/>
              <a:sym typeface="Arial"/>
            </a:endParaRPr>
          </a:p>
          <a:p>
            <a:pPr marL="457200" lvl="0" indent="-311150" algn="l" rtl="0">
              <a:spcBef>
                <a:spcPts val="0"/>
              </a:spcBef>
              <a:spcAft>
                <a:spcPts val="0"/>
              </a:spcAft>
              <a:buClr>
                <a:srgbClr val="000000"/>
              </a:buClr>
              <a:buSzPts val="1300"/>
              <a:buFont typeface="Arial"/>
              <a:buChar char="●"/>
            </a:pPr>
            <a:r>
              <a:rPr lang="en" sz="1400" dirty="0">
                <a:solidFill>
                  <a:srgbClr val="000000"/>
                </a:solidFill>
                <a:latin typeface="Arial"/>
                <a:ea typeface="Arial"/>
                <a:cs typeface="Arial"/>
                <a:sym typeface="Arial"/>
              </a:rPr>
              <a:t>Support Staff.</a:t>
            </a:r>
            <a:endParaRPr sz="1400" dirty="0">
              <a:solidFill>
                <a:srgbClr val="000000"/>
              </a:solidFill>
              <a:latin typeface="Arial"/>
              <a:ea typeface="Arial"/>
              <a:cs typeface="Arial"/>
              <a:sym typeface="Arial"/>
            </a:endParaRPr>
          </a:p>
          <a:p>
            <a:pPr marL="457200" lvl="0" indent="-311150" algn="l" rtl="0">
              <a:spcBef>
                <a:spcPts val="0"/>
              </a:spcBef>
              <a:spcAft>
                <a:spcPts val="0"/>
              </a:spcAft>
              <a:buClr>
                <a:srgbClr val="000000"/>
              </a:buClr>
              <a:buSzPts val="1300"/>
              <a:buFont typeface="Arial"/>
              <a:buChar char="●"/>
            </a:pPr>
            <a:r>
              <a:rPr lang="en" sz="1400" dirty="0" smtClean="0">
                <a:solidFill>
                  <a:srgbClr val="000000"/>
                </a:solidFill>
                <a:latin typeface="Arial"/>
                <a:ea typeface="Arial"/>
                <a:cs typeface="Arial"/>
                <a:sym typeface="Arial"/>
              </a:rPr>
              <a:t>Employees</a:t>
            </a:r>
          </a:p>
          <a:p>
            <a:pPr marL="457200" lvl="0" indent="-311150" algn="l" rtl="0">
              <a:spcBef>
                <a:spcPts val="0"/>
              </a:spcBef>
              <a:spcAft>
                <a:spcPts val="0"/>
              </a:spcAft>
              <a:buClr>
                <a:srgbClr val="000000"/>
              </a:buClr>
              <a:buSzPts val="1300"/>
              <a:buFont typeface="Arial"/>
              <a:buChar char="●"/>
            </a:pPr>
            <a:r>
              <a:rPr lang="en" sz="1400" dirty="0" smtClean="0">
                <a:solidFill>
                  <a:srgbClr val="000000"/>
                </a:solidFill>
                <a:latin typeface="Arial"/>
                <a:ea typeface="Arial"/>
                <a:cs typeface="Arial"/>
                <a:sym typeface="Arial"/>
              </a:rPr>
              <a:t>Executives and Directors.</a:t>
            </a:r>
            <a:endParaRPr sz="1300" dirty="0">
              <a:solidFill>
                <a:srgbClr val="000000"/>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9"/>
          <p:cNvSpPr txBox="1">
            <a:spLocks noGrp="1"/>
          </p:cNvSpPr>
          <p:nvPr>
            <p:ph type="title" idx="4294967295"/>
          </p:nvPr>
        </p:nvSpPr>
        <p:spPr>
          <a:xfrm>
            <a:off x="307127" y="376927"/>
            <a:ext cx="3143250" cy="856537"/>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solidFill>
                  <a:srgbClr val="000000"/>
                </a:solidFill>
              </a:rPr>
              <a:t>Why do we need it?</a:t>
            </a:r>
            <a:endParaRPr dirty="0">
              <a:solidFill>
                <a:srgbClr val="000000"/>
              </a:solidFill>
            </a:endParaRPr>
          </a:p>
        </p:txBody>
      </p:sp>
      <p:sp>
        <p:nvSpPr>
          <p:cNvPr id="104" name="Google Shape;104;p19"/>
          <p:cNvSpPr txBox="1">
            <a:spLocks noGrp="1"/>
          </p:cNvSpPr>
          <p:nvPr>
            <p:ph type="body" idx="4294967295"/>
          </p:nvPr>
        </p:nvSpPr>
        <p:spPr>
          <a:xfrm>
            <a:off x="490712" y="1319645"/>
            <a:ext cx="6634574" cy="2942866"/>
          </a:xfrm>
          <a:prstGeom prst="rect">
            <a:avLst/>
          </a:prstGeom>
        </p:spPr>
        <p:txBody>
          <a:bodyPr spcFirstLastPara="1" wrap="square" lIns="91425" tIns="91425" rIns="91425" bIns="91425" anchor="t" anchorCtr="0">
            <a:noAutofit/>
          </a:bodyPr>
          <a:lstStyle/>
          <a:p>
            <a:pPr marL="457200" lvl="0" indent="-342900" algn="l" rtl="0">
              <a:lnSpc>
                <a:spcPct val="250000"/>
              </a:lnSpc>
              <a:spcBef>
                <a:spcPts val="0"/>
              </a:spcBef>
              <a:spcAft>
                <a:spcPts val="0"/>
              </a:spcAft>
              <a:buClr>
                <a:srgbClr val="000000"/>
              </a:buClr>
              <a:buSzPts val="1800"/>
              <a:buChar char="●"/>
            </a:pPr>
            <a:r>
              <a:rPr lang="en" sz="1400" dirty="0">
                <a:solidFill>
                  <a:srgbClr val="000000"/>
                </a:solidFill>
              </a:rPr>
              <a:t>Effective Time Management</a:t>
            </a:r>
            <a:endParaRPr sz="1400" dirty="0">
              <a:solidFill>
                <a:srgbClr val="000000"/>
              </a:solidFill>
            </a:endParaRPr>
          </a:p>
          <a:p>
            <a:pPr marL="457200" lvl="0" indent="-342900" algn="l" rtl="0">
              <a:lnSpc>
                <a:spcPct val="250000"/>
              </a:lnSpc>
              <a:spcBef>
                <a:spcPts val="0"/>
              </a:spcBef>
              <a:spcAft>
                <a:spcPts val="0"/>
              </a:spcAft>
              <a:buClr>
                <a:srgbClr val="000000"/>
              </a:buClr>
              <a:buSzPts val="1800"/>
              <a:buChar char="●"/>
            </a:pPr>
            <a:r>
              <a:rPr lang="en" sz="1400" dirty="0">
                <a:solidFill>
                  <a:srgbClr val="000000"/>
                </a:solidFill>
              </a:rPr>
              <a:t>Labour Management</a:t>
            </a:r>
            <a:endParaRPr sz="1400" dirty="0">
              <a:solidFill>
                <a:srgbClr val="000000"/>
              </a:solidFill>
            </a:endParaRPr>
          </a:p>
          <a:p>
            <a:pPr marL="457200" lvl="0" indent="-342900" algn="l" rtl="0">
              <a:lnSpc>
                <a:spcPct val="250000"/>
              </a:lnSpc>
              <a:spcBef>
                <a:spcPts val="0"/>
              </a:spcBef>
              <a:spcAft>
                <a:spcPts val="0"/>
              </a:spcAft>
              <a:buClr>
                <a:srgbClr val="000000"/>
              </a:buClr>
              <a:buSzPts val="1800"/>
              <a:buChar char="●"/>
            </a:pPr>
            <a:r>
              <a:rPr lang="en" sz="1400" dirty="0">
                <a:solidFill>
                  <a:srgbClr val="000000"/>
                </a:solidFill>
              </a:rPr>
              <a:t>Data </a:t>
            </a:r>
            <a:r>
              <a:rPr lang="en" sz="1400" dirty="0" smtClean="0">
                <a:solidFill>
                  <a:srgbClr val="000000"/>
                </a:solidFill>
              </a:rPr>
              <a:t>Visualization</a:t>
            </a:r>
            <a:endParaRPr sz="1400" dirty="0">
              <a:solidFill>
                <a:srgbClr val="000000"/>
              </a:solidFill>
            </a:endParaRPr>
          </a:p>
          <a:p>
            <a:pPr marL="457200" lvl="0" indent="-342900" algn="l" rtl="0">
              <a:lnSpc>
                <a:spcPct val="250000"/>
              </a:lnSpc>
              <a:spcBef>
                <a:spcPts val="0"/>
              </a:spcBef>
              <a:spcAft>
                <a:spcPts val="0"/>
              </a:spcAft>
              <a:buClr>
                <a:srgbClr val="000000"/>
              </a:buClr>
              <a:buSzPts val="1800"/>
              <a:buChar char="●"/>
            </a:pPr>
            <a:r>
              <a:rPr lang="en" sz="1400" dirty="0">
                <a:solidFill>
                  <a:srgbClr val="000000"/>
                </a:solidFill>
              </a:rPr>
              <a:t>Strategic focus</a:t>
            </a:r>
            <a:endParaRPr sz="1400" dirty="0">
              <a:solidFill>
                <a:srgbClr val="000000"/>
              </a:solidFill>
            </a:endParaRPr>
          </a:p>
          <a:p>
            <a:pPr marL="0" lvl="0" indent="0" algn="l" rtl="0">
              <a:spcBef>
                <a:spcPts val="1600"/>
              </a:spcBef>
              <a:spcAft>
                <a:spcPts val="1600"/>
              </a:spcAft>
              <a:buNone/>
            </a:pPr>
            <a:endParaRPr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20"/>
          <p:cNvSpPr txBox="1">
            <a:spLocks noGrp="1"/>
          </p:cNvSpPr>
          <p:nvPr>
            <p:ph type="title" idx="4294967295"/>
          </p:nvPr>
        </p:nvSpPr>
        <p:spPr>
          <a:xfrm>
            <a:off x="171880" y="298582"/>
            <a:ext cx="3143250" cy="1587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dirty="0">
                <a:solidFill>
                  <a:schemeClr val="bg1">
                    <a:lumMod val="50000"/>
                  </a:schemeClr>
                </a:solidFill>
              </a:rPr>
              <a:t>EasyWorks </a:t>
            </a:r>
            <a:endParaRPr sz="3000" dirty="0">
              <a:solidFill>
                <a:schemeClr val="bg1">
                  <a:lumMod val="50000"/>
                </a:schemeClr>
              </a:solidFill>
            </a:endParaRPr>
          </a:p>
          <a:p>
            <a:pPr marL="0" lvl="0" indent="0" algn="l" rtl="0">
              <a:lnSpc>
                <a:spcPct val="100000"/>
              </a:lnSpc>
              <a:spcBef>
                <a:spcPts val="0"/>
              </a:spcBef>
              <a:spcAft>
                <a:spcPts val="0"/>
              </a:spcAft>
              <a:buNone/>
            </a:pPr>
            <a:r>
              <a:rPr lang="en" sz="1200" b="0" dirty="0">
                <a:solidFill>
                  <a:schemeClr val="bg1">
                    <a:lumMod val="50000"/>
                  </a:schemeClr>
                </a:solidFill>
                <a:latin typeface="Calibri"/>
                <a:ea typeface="Calibri"/>
                <a:cs typeface="Calibri"/>
                <a:sym typeface="Calibri"/>
              </a:rPr>
              <a:t>HR Software so you can focus on the people, not the paperwork.</a:t>
            </a:r>
            <a:endParaRPr sz="1200" dirty="0">
              <a:solidFill>
                <a:schemeClr val="bg1">
                  <a:lumMod val="50000"/>
                </a:schemeClr>
              </a:solidFill>
              <a:latin typeface="Calibri"/>
              <a:ea typeface="Calibri"/>
              <a:cs typeface="Calibri"/>
              <a:sym typeface="Calibri"/>
            </a:endParaRPr>
          </a:p>
          <a:p>
            <a:pPr marL="0" lvl="0" indent="0" algn="l" rtl="0">
              <a:spcBef>
                <a:spcPts val="1600"/>
              </a:spcBef>
              <a:spcAft>
                <a:spcPts val="0"/>
              </a:spcAft>
              <a:buNone/>
            </a:pPr>
            <a:endParaRPr dirty="0"/>
          </a:p>
        </p:txBody>
      </p:sp>
      <p:sp>
        <p:nvSpPr>
          <p:cNvPr id="110" name="Google Shape;110;p20"/>
          <p:cNvSpPr txBox="1">
            <a:spLocks noGrp="1"/>
          </p:cNvSpPr>
          <p:nvPr>
            <p:ph type="body" idx="4294967295"/>
          </p:nvPr>
        </p:nvSpPr>
        <p:spPr>
          <a:xfrm>
            <a:off x="4608513" y="525462"/>
            <a:ext cx="4535487" cy="450029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dirty="0">
                <a:solidFill>
                  <a:schemeClr val="accent6">
                    <a:lumMod val="10000"/>
                  </a:schemeClr>
                </a:solidFill>
                <a:latin typeface="Calibri" pitchFamily="34" charset="0"/>
                <a:cs typeface="Calibri" pitchFamily="34" charset="0"/>
              </a:rPr>
              <a:t>EasyWorks automates operational-tasks and frees HR to perform the big picture projects that makes a difference. Designed to be used by everyone, everyday</a:t>
            </a:r>
            <a:endParaRPr sz="1400" dirty="0">
              <a:solidFill>
                <a:schemeClr val="accent6">
                  <a:lumMod val="10000"/>
                </a:schemeClr>
              </a:solidFill>
              <a:latin typeface="Calibri" pitchFamily="34" charset="0"/>
              <a:cs typeface="Calibri" pitchFamily="34" charset="0"/>
            </a:endParaRPr>
          </a:p>
          <a:p>
            <a:pPr marL="0" lvl="0" indent="0" algn="l" rtl="0">
              <a:spcBef>
                <a:spcPts val="1600"/>
              </a:spcBef>
              <a:spcAft>
                <a:spcPts val="0"/>
              </a:spcAft>
              <a:buNone/>
            </a:pPr>
            <a:endParaRPr lang="en" dirty="0">
              <a:solidFill>
                <a:schemeClr val="accent6">
                  <a:lumMod val="10000"/>
                </a:schemeClr>
              </a:solidFill>
              <a:latin typeface="Calibri" pitchFamily="34" charset="0"/>
              <a:cs typeface="Calibri" pitchFamily="34" charset="0"/>
            </a:endParaRPr>
          </a:p>
          <a:p>
            <a:pPr marL="0" lvl="0" indent="0" algn="l" rtl="0">
              <a:spcBef>
                <a:spcPts val="1600"/>
              </a:spcBef>
              <a:spcAft>
                <a:spcPts val="0"/>
              </a:spcAft>
              <a:buNone/>
            </a:pPr>
            <a:r>
              <a:rPr lang="en" b="1" dirty="0" smtClean="0">
                <a:solidFill>
                  <a:schemeClr val="accent6">
                    <a:lumMod val="10000"/>
                  </a:schemeClr>
                </a:solidFill>
                <a:latin typeface="Calibri" pitchFamily="34" charset="0"/>
                <a:cs typeface="Calibri" pitchFamily="34" charset="0"/>
              </a:rPr>
              <a:t>OUR </a:t>
            </a:r>
            <a:r>
              <a:rPr lang="en" b="1" dirty="0">
                <a:solidFill>
                  <a:schemeClr val="accent6">
                    <a:lumMod val="10000"/>
                  </a:schemeClr>
                </a:solidFill>
                <a:latin typeface="Calibri" pitchFamily="34" charset="0"/>
                <a:cs typeface="Calibri" pitchFamily="34" charset="0"/>
              </a:rPr>
              <a:t>FEATURES :</a:t>
            </a:r>
            <a:endParaRPr b="1" dirty="0">
              <a:solidFill>
                <a:schemeClr val="accent6">
                  <a:lumMod val="10000"/>
                </a:schemeClr>
              </a:solidFill>
              <a:latin typeface="Calibri" pitchFamily="34" charset="0"/>
              <a:cs typeface="Calibri" pitchFamily="34" charset="0"/>
            </a:endParaRPr>
          </a:p>
          <a:p>
            <a:pPr marL="0" indent="0">
              <a:spcBef>
                <a:spcPts val="1600"/>
              </a:spcBef>
              <a:buNone/>
            </a:pPr>
            <a:r>
              <a:rPr lang="en" sz="1400" dirty="0" smtClean="0">
                <a:solidFill>
                  <a:schemeClr val="accent6">
                    <a:lumMod val="10000"/>
                  </a:schemeClr>
                </a:solidFill>
                <a:latin typeface="Calibri" pitchFamily="34" charset="0"/>
                <a:cs typeface="Calibri" pitchFamily="34" charset="0"/>
              </a:rPr>
              <a:t>Onboarding </a:t>
            </a:r>
            <a:r>
              <a:rPr lang="en" sz="1400" dirty="0">
                <a:solidFill>
                  <a:schemeClr val="accent6">
                    <a:lumMod val="10000"/>
                  </a:schemeClr>
                </a:solidFill>
                <a:latin typeface="Calibri" pitchFamily="34" charset="0"/>
                <a:cs typeface="Calibri" pitchFamily="34" charset="0"/>
              </a:rPr>
              <a:t>	        </a:t>
            </a:r>
            <a:r>
              <a:rPr lang="en" sz="1400" dirty="0" smtClean="0">
                <a:solidFill>
                  <a:schemeClr val="accent6">
                    <a:lumMod val="10000"/>
                  </a:schemeClr>
                </a:solidFill>
                <a:latin typeface="Calibri" pitchFamily="34" charset="0"/>
                <a:cs typeface="Calibri" pitchFamily="34" charset="0"/>
              </a:rPr>
              <a:t>User Administration  </a:t>
            </a:r>
            <a:endParaRPr sz="1400" dirty="0" smtClean="0">
              <a:solidFill>
                <a:schemeClr val="accent6">
                  <a:lumMod val="10000"/>
                </a:schemeClr>
              </a:solidFill>
              <a:latin typeface="Calibri" pitchFamily="34" charset="0"/>
              <a:cs typeface="Calibri" pitchFamily="34" charset="0"/>
            </a:endParaRPr>
          </a:p>
          <a:p>
            <a:pPr marL="0" indent="0">
              <a:spcBef>
                <a:spcPts val="1600"/>
              </a:spcBef>
              <a:buNone/>
            </a:pPr>
            <a:r>
              <a:rPr lang="en" sz="1400" dirty="0" smtClean="0">
                <a:solidFill>
                  <a:schemeClr val="accent6">
                    <a:lumMod val="10000"/>
                  </a:schemeClr>
                </a:solidFill>
                <a:latin typeface="Calibri" pitchFamily="34" charset="0"/>
                <a:cs typeface="Calibri" pitchFamily="34" charset="0"/>
              </a:rPr>
              <a:t>Training		        Time-Off</a:t>
            </a:r>
            <a:endParaRPr sz="1400" dirty="0" smtClean="0">
              <a:solidFill>
                <a:schemeClr val="accent6">
                  <a:lumMod val="10000"/>
                </a:schemeClr>
              </a:solidFill>
              <a:latin typeface="Calibri" pitchFamily="34" charset="0"/>
              <a:cs typeface="Calibri" pitchFamily="34" charset="0"/>
            </a:endParaRPr>
          </a:p>
          <a:p>
            <a:pPr marL="0" indent="0">
              <a:spcBef>
                <a:spcPts val="1600"/>
              </a:spcBef>
              <a:buNone/>
            </a:pPr>
            <a:r>
              <a:rPr lang="en" sz="1400" dirty="0" smtClean="0">
                <a:solidFill>
                  <a:schemeClr val="accent6">
                    <a:lumMod val="10000"/>
                  </a:schemeClr>
                </a:solidFill>
                <a:latin typeface="Calibri" pitchFamily="34" charset="0"/>
                <a:cs typeface="Calibri" pitchFamily="34" charset="0"/>
              </a:rPr>
              <a:t>Payroll</a:t>
            </a:r>
            <a:r>
              <a:rPr lang="en" sz="1400" dirty="0">
                <a:solidFill>
                  <a:schemeClr val="accent6">
                    <a:lumMod val="10000"/>
                  </a:schemeClr>
                </a:solidFill>
                <a:latin typeface="Calibri" pitchFamily="34" charset="0"/>
                <a:cs typeface="Calibri" pitchFamily="34" charset="0"/>
              </a:rPr>
              <a:t>	    	         </a:t>
            </a:r>
            <a:r>
              <a:rPr lang="en" sz="1400" dirty="0" smtClean="0">
                <a:solidFill>
                  <a:schemeClr val="accent6">
                    <a:lumMod val="10000"/>
                  </a:schemeClr>
                </a:solidFill>
                <a:latin typeface="Calibri" pitchFamily="34" charset="0"/>
                <a:cs typeface="Calibri" pitchFamily="34" charset="0"/>
              </a:rPr>
              <a:t>Benefits</a:t>
            </a:r>
            <a:endParaRPr sz="1400" dirty="0">
              <a:solidFill>
                <a:schemeClr val="accent6">
                  <a:lumMod val="10000"/>
                </a:schemeClr>
              </a:solidFill>
              <a:latin typeface="Calibri" pitchFamily="34" charset="0"/>
              <a:cs typeface="Calibri" pitchFamily="34" charset="0"/>
            </a:endParaRPr>
          </a:p>
          <a:p>
            <a:pPr marL="0" indent="0">
              <a:spcBef>
                <a:spcPts val="1600"/>
              </a:spcBef>
              <a:buNone/>
            </a:pPr>
            <a:r>
              <a:rPr lang="en" sz="1400" dirty="0" smtClean="0">
                <a:solidFill>
                  <a:schemeClr val="accent6">
                    <a:lumMod val="10000"/>
                  </a:schemeClr>
                </a:solidFill>
                <a:latin typeface="Calibri" pitchFamily="34" charset="0"/>
                <a:cs typeface="Calibri" pitchFamily="34" charset="0"/>
              </a:rPr>
              <a:t>Timeline </a:t>
            </a:r>
            <a:r>
              <a:rPr lang="en" sz="1400" dirty="0">
                <a:solidFill>
                  <a:schemeClr val="accent6">
                    <a:lumMod val="10000"/>
                  </a:schemeClr>
                </a:solidFill>
                <a:latin typeface="Calibri" pitchFamily="34" charset="0"/>
                <a:cs typeface="Calibri" pitchFamily="34" charset="0"/>
              </a:rPr>
              <a:t>Tracker</a:t>
            </a:r>
            <a:endParaRPr sz="1400" dirty="0">
              <a:solidFill>
                <a:schemeClr val="accent6">
                  <a:lumMod val="10000"/>
                </a:schemeClr>
              </a:solidFill>
              <a:latin typeface="Calibri" pitchFamily="34" charset="0"/>
              <a:cs typeface="Calibri" pitchFamily="34" charset="0"/>
            </a:endParaRPr>
          </a:p>
          <a:p>
            <a:pPr marL="0" lvl="0" indent="0" algn="l" rtl="0">
              <a:spcBef>
                <a:spcPts val="1600"/>
              </a:spcBef>
              <a:spcAft>
                <a:spcPts val="1600"/>
              </a:spcAft>
              <a:buNone/>
            </a:pPr>
            <a:r>
              <a:rPr lang="en" dirty="0">
                <a:latin typeface="Calibri" pitchFamily="34" charset="0"/>
                <a:cs typeface="Calibri" pitchFamily="34" charset="0"/>
              </a:rPr>
              <a:t>		</a:t>
            </a:r>
            <a:r>
              <a:rPr lang="en" dirty="0"/>
              <a:t>				</a:t>
            </a:r>
            <a:endParaRPr dirty="0"/>
          </a:p>
        </p:txBody>
      </p:sp>
      <p:pic>
        <p:nvPicPr>
          <p:cNvPr id="111" name="Google Shape;111;p20"/>
          <p:cNvPicPr preferRelativeResize="0"/>
          <p:nvPr/>
        </p:nvPicPr>
        <p:blipFill>
          <a:blip r:embed="rId3">
            <a:alphaModFix/>
          </a:blip>
          <a:stretch>
            <a:fillRect/>
          </a:stretch>
        </p:blipFill>
        <p:spPr>
          <a:xfrm>
            <a:off x="305450" y="1579425"/>
            <a:ext cx="3142800" cy="3006426"/>
          </a:xfrm>
          <a:prstGeom prst="rect">
            <a:avLst/>
          </a:prstGeom>
          <a:noFill/>
          <a:ln>
            <a:noFill/>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21"/>
          <p:cNvSpPr txBox="1">
            <a:spLocks noGrp="1"/>
          </p:cNvSpPr>
          <p:nvPr>
            <p:ph type="title" idx="4294967295"/>
          </p:nvPr>
        </p:nvSpPr>
        <p:spPr>
          <a:xfrm>
            <a:off x="90742" y="442913"/>
            <a:ext cx="3143250" cy="846137"/>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3000" dirty="0">
                <a:solidFill>
                  <a:schemeClr val="bg1">
                    <a:lumMod val="50000"/>
                  </a:schemeClr>
                </a:solidFill>
              </a:rPr>
              <a:t>Our Agenda</a:t>
            </a:r>
            <a:endParaRPr sz="1200" dirty="0">
              <a:solidFill>
                <a:schemeClr val="bg1">
                  <a:lumMod val="50000"/>
                </a:schemeClr>
              </a:solidFill>
              <a:latin typeface="Calibri"/>
              <a:ea typeface="Calibri"/>
              <a:cs typeface="Calibri"/>
              <a:sym typeface="Calibri"/>
            </a:endParaRPr>
          </a:p>
          <a:p>
            <a:pPr marL="0" lvl="0" indent="0" algn="l" rtl="0">
              <a:spcBef>
                <a:spcPts val="1600"/>
              </a:spcBef>
              <a:spcAft>
                <a:spcPts val="0"/>
              </a:spcAft>
              <a:buNone/>
            </a:pPr>
            <a:endParaRPr dirty="0"/>
          </a:p>
        </p:txBody>
      </p:sp>
      <p:sp>
        <p:nvSpPr>
          <p:cNvPr id="117" name="Google Shape;117;p21"/>
          <p:cNvSpPr txBox="1">
            <a:spLocks noGrp="1"/>
          </p:cNvSpPr>
          <p:nvPr>
            <p:ph type="body" idx="4294967295"/>
          </p:nvPr>
        </p:nvSpPr>
        <p:spPr>
          <a:xfrm>
            <a:off x="4608513" y="525463"/>
            <a:ext cx="4535487" cy="401796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solidFill>
                <a:srgbClr val="434343"/>
              </a:solidFill>
            </a:endParaRPr>
          </a:p>
          <a:p>
            <a:pPr marL="0" lvl="0" indent="0" algn="l" rtl="0">
              <a:spcBef>
                <a:spcPts val="1600"/>
              </a:spcBef>
              <a:spcAft>
                <a:spcPts val="1600"/>
              </a:spcAft>
              <a:buNone/>
            </a:pPr>
            <a:r>
              <a:rPr lang="en" dirty="0"/>
              <a:t>						</a:t>
            </a:r>
            <a:endParaRPr dirty="0"/>
          </a:p>
        </p:txBody>
      </p:sp>
      <p:sp>
        <p:nvSpPr>
          <p:cNvPr id="118" name="Google Shape;118;p21"/>
          <p:cNvSpPr txBox="1"/>
          <p:nvPr/>
        </p:nvSpPr>
        <p:spPr>
          <a:xfrm>
            <a:off x="83125" y="1298875"/>
            <a:ext cx="4696800" cy="3345900"/>
          </a:xfrm>
          <a:prstGeom prst="rect">
            <a:avLst/>
          </a:prstGeom>
          <a:noFill/>
          <a:ln>
            <a:noFill/>
          </a:ln>
        </p:spPr>
        <p:txBody>
          <a:bodyPr spcFirstLastPara="1" wrap="square" lIns="91425" tIns="91425" rIns="91425" bIns="91425" anchor="t" anchorCtr="0">
            <a:noAutofit/>
          </a:bodyPr>
          <a:lstStyle/>
          <a:p>
            <a:pPr marL="457200" lvl="0" indent="-317500" algn="l" rtl="0">
              <a:lnSpc>
                <a:spcPct val="115000"/>
              </a:lnSpc>
              <a:spcBef>
                <a:spcPts val="0"/>
              </a:spcBef>
              <a:spcAft>
                <a:spcPts val="0"/>
              </a:spcAft>
              <a:buClr>
                <a:srgbClr val="666666"/>
              </a:buClr>
              <a:buSzPts val="1400"/>
              <a:buFont typeface="Average"/>
              <a:buChar char="●"/>
            </a:pPr>
            <a:r>
              <a:rPr lang="en" dirty="0">
                <a:solidFill>
                  <a:schemeClr val="accent6">
                    <a:lumMod val="10000"/>
                  </a:schemeClr>
                </a:solidFill>
                <a:latin typeface="+mn-lt"/>
                <a:ea typeface="Average"/>
                <a:cs typeface="Average"/>
                <a:sym typeface="Average"/>
              </a:rPr>
              <a:t>Easy to Adapt and Easy to Use</a:t>
            </a:r>
            <a:endParaRPr dirty="0">
              <a:solidFill>
                <a:schemeClr val="accent6">
                  <a:lumMod val="10000"/>
                </a:schemeClr>
              </a:solidFill>
              <a:latin typeface="+mn-lt"/>
              <a:ea typeface="Average"/>
              <a:cs typeface="Average"/>
              <a:sym typeface="Average"/>
            </a:endParaRPr>
          </a:p>
          <a:p>
            <a:pPr marL="457200" lvl="0" indent="-317500" algn="l" rtl="0">
              <a:lnSpc>
                <a:spcPct val="115000"/>
              </a:lnSpc>
              <a:spcBef>
                <a:spcPts val="1600"/>
              </a:spcBef>
              <a:spcAft>
                <a:spcPts val="0"/>
              </a:spcAft>
              <a:buClr>
                <a:srgbClr val="666666"/>
              </a:buClr>
              <a:buSzPts val="1400"/>
              <a:buFont typeface="Average"/>
              <a:buChar char="●"/>
            </a:pPr>
            <a:r>
              <a:rPr lang="en" dirty="0">
                <a:solidFill>
                  <a:schemeClr val="accent6">
                    <a:lumMod val="10000"/>
                  </a:schemeClr>
                </a:solidFill>
                <a:latin typeface="+mn-lt"/>
                <a:ea typeface="Average"/>
                <a:cs typeface="Average"/>
                <a:sym typeface="Average"/>
              </a:rPr>
              <a:t>Access to available services 24/7</a:t>
            </a:r>
            <a:endParaRPr dirty="0">
              <a:solidFill>
                <a:schemeClr val="accent6">
                  <a:lumMod val="10000"/>
                </a:schemeClr>
              </a:solidFill>
              <a:latin typeface="+mn-lt"/>
              <a:ea typeface="Average"/>
              <a:cs typeface="Average"/>
              <a:sym typeface="Average"/>
            </a:endParaRPr>
          </a:p>
          <a:p>
            <a:pPr marL="457200" lvl="0" indent="-317500" algn="l" rtl="0">
              <a:lnSpc>
                <a:spcPct val="115000"/>
              </a:lnSpc>
              <a:spcBef>
                <a:spcPts val="1600"/>
              </a:spcBef>
              <a:spcAft>
                <a:spcPts val="0"/>
              </a:spcAft>
              <a:buClr>
                <a:srgbClr val="666666"/>
              </a:buClr>
              <a:buSzPts val="1400"/>
              <a:buFont typeface="Average"/>
              <a:buChar char="●"/>
            </a:pPr>
            <a:r>
              <a:rPr lang="en" dirty="0">
                <a:solidFill>
                  <a:schemeClr val="accent6">
                    <a:lumMod val="10000"/>
                  </a:schemeClr>
                </a:solidFill>
                <a:latin typeface="+mn-lt"/>
                <a:ea typeface="Average"/>
                <a:cs typeface="Average"/>
                <a:sym typeface="Average"/>
              </a:rPr>
              <a:t>Define and align organizational purpose</a:t>
            </a:r>
            <a:endParaRPr dirty="0">
              <a:solidFill>
                <a:schemeClr val="accent6">
                  <a:lumMod val="10000"/>
                </a:schemeClr>
              </a:solidFill>
              <a:latin typeface="+mn-lt"/>
              <a:ea typeface="Average"/>
              <a:cs typeface="Average"/>
              <a:sym typeface="Average"/>
            </a:endParaRPr>
          </a:p>
          <a:p>
            <a:pPr marL="457200" lvl="0" indent="-317500" algn="l" rtl="0">
              <a:lnSpc>
                <a:spcPct val="115000"/>
              </a:lnSpc>
              <a:spcBef>
                <a:spcPts val="1600"/>
              </a:spcBef>
              <a:spcAft>
                <a:spcPts val="0"/>
              </a:spcAft>
              <a:buClr>
                <a:srgbClr val="666666"/>
              </a:buClr>
              <a:buSzPts val="1400"/>
              <a:buFont typeface="Average"/>
              <a:buChar char="●"/>
            </a:pPr>
            <a:r>
              <a:rPr lang="en" dirty="0">
                <a:solidFill>
                  <a:schemeClr val="accent6">
                    <a:lumMod val="10000"/>
                  </a:schemeClr>
                </a:solidFill>
                <a:latin typeface="+mn-lt"/>
                <a:ea typeface="Average"/>
                <a:cs typeface="Average"/>
                <a:sym typeface="Average"/>
              </a:rPr>
              <a:t>Recruit the best talent &amp; retain them</a:t>
            </a:r>
            <a:endParaRPr dirty="0">
              <a:solidFill>
                <a:schemeClr val="accent6">
                  <a:lumMod val="10000"/>
                </a:schemeClr>
              </a:solidFill>
              <a:latin typeface="+mn-lt"/>
              <a:ea typeface="Average"/>
              <a:cs typeface="Average"/>
              <a:sym typeface="Average"/>
            </a:endParaRPr>
          </a:p>
          <a:p>
            <a:pPr marL="457200" lvl="0" indent="-317500" algn="l" rtl="0">
              <a:lnSpc>
                <a:spcPct val="115000"/>
              </a:lnSpc>
              <a:spcBef>
                <a:spcPts val="1600"/>
              </a:spcBef>
              <a:spcAft>
                <a:spcPts val="0"/>
              </a:spcAft>
              <a:buClr>
                <a:srgbClr val="666666"/>
              </a:buClr>
              <a:buSzPts val="1400"/>
              <a:buFont typeface="Average"/>
              <a:buChar char="●"/>
            </a:pPr>
            <a:r>
              <a:rPr lang="en" dirty="0">
                <a:solidFill>
                  <a:schemeClr val="accent6">
                    <a:lumMod val="10000"/>
                  </a:schemeClr>
                </a:solidFill>
                <a:latin typeface="+mn-lt"/>
                <a:ea typeface="Average"/>
                <a:cs typeface="Average"/>
                <a:sym typeface="Average"/>
              </a:rPr>
              <a:t>Focus on employee strengths, help employees train  &amp; evolve</a:t>
            </a:r>
            <a:endParaRPr dirty="0">
              <a:solidFill>
                <a:schemeClr val="accent6">
                  <a:lumMod val="10000"/>
                </a:schemeClr>
              </a:solidFill>
              <a:latin typeface="+mn-lt"/>
              <a:ea typeface="Average"/>
              <a:cs typeface="Average"/>
              <a:sym typeface="Average"/>
            </a:endParaRPr>
          </a:p>
          <a:p>
            <a:pPr marL="457200" lvl="0" indent="-317500" algn="l" rtl="0">
              <a:lnSpc>
                <a:spcPct val="115000"/>
              </a:lnSpc>
              <a:spcBef>
                <a:spcPts val="1600"/>
              </a:spcBef>
              <a:spcAft>
                <a:spcPts val="0"/>
              </a:spcAft>
              <a:buClr>
                <a:srgbClr val="666666"/>
              </a:buClr>
              <a:buSzPts val="1400"/>
              <a:buFont typeface="Average"/>
              <a:buChar char="●"/>
            </a:pPr>
            <a:r>
              <a:rPr lang="en" dirty="0">
                <a:solidFill>
                  <a:schemeClr val="accent6">
                    <a:lumMod val="10000"/>
                  </a:schemeClr>
                </a:solidFill>
                <a:latin typeface="+mn-lt"/>
                <a:ea typeface="Average"/>
                <a:cs typeface="Average"/>
                <a:sym typeface="Average"/>
              </a:rPr>
              <a:t>Create organizational alignment</a:t>
            </a:r>
            <a:endParaRPr dirty="0">
              <a:solidFill>
                <a:schemeClr val="accent6">
                  <a:lumMod val="10000"/>
                </a:schemeClr>
              </a:solidFill>
              <a:latin typeface="+mn-lt"/>
              <a:ea typeface="Average"/>
              <a:cs typeface="Average"/>
              <a:sym typeface="Average"/>
            </a:endParaRPr>
          </a:p>
          <a:p>
            <a:pPr marL="457200" lvl="0" indent="-317500" algn="l" rtl="0">
              <a:lnSpc>
                <a:spcPct val="115000"/>
              </a:lnSpc>
              <a:spcBef>
                <a:spcPts val="1600"/>
              </a:spcBef>
              <a:spcAft>
                <a:spcPts val="0"/>
              </a:spcAft>
              <a:buClr>
                <a:srgbClr val="666666"/>
              </a:buClr>
              <a:buSzPts val="1400"/>
              <a:buFont typeface="Average"/>
              <a:buChar char="●"/>
            </a:pPr>
            <a:r>
              <a:rPr lang="en" dirty="0">
                <a:solidFill>
                  <a:schemeClr val="accent6">
                    <a:lumMod val="10000"/>
                  </a:schemeClr>
                </a:solidFill>
                <a:latin typeface="+mn-lt"/>
                <a:ea typeface="Average"/>
                <a:cs typeface="Average"/>
                <a:sym typeface="Average"/>
              </a:rPr>
              <a:t>Accurately measure the same things</a:t>
            </a:r>
            <a:endParaRPr dirty="0">
              <a:solidFill>
                <a:schemeClr val="accent6">
                  <a:lumMod val="10000"/>
                </a:schemeClr>
              </a:solidFill>
              <a:latin typeface="+mn-lt"/>
              <a:ea typeface="Average"/>
              <a:cs typeface="Average"/>
              <a:sym typeface="Average"/>
            </a:endParaRPr>
          </a:p>
          <a:p>
            <a:pPr marL="457200" marR="0" lvl="0" indent="0" algn="l" rtl="0">
              <a:lnSpc>
                <a:spcPct val="125000"/>
              </a:lnSpc>
              <a:spcBef>
                <a:spcPts val="1600"/>
              </a:spcBef>
              <a:spcAft>
                <a:spcPts val="0"/>
              </a:spcAft>
              <a:buNone/>
            </a:pPr>
            <a:endParaRPr sz="1100" b="1" dirty="0">
              <a:solidFill>
                <a:srgbClr val="333E63"/>
              </a:solidFill>
            </a:endParaRPr>
          </a:p>
          <a:p>
            <a:pPr marL="457200" lvl="0" indent="0" algn="l" rtl="0">
              <a:lnSpc>
                <a:spcPct val="115000"/>
              </a:lnSpc>
              <a:spcBef>
                <a:spcPts val="200"/>
              </a:spcBef>
              <a:spcAft>
                <a:spcPts val="1600"/>
              </a:spcAft>
              <a:buNone/>
            </a:pPr>
            <a:endParaRPr dirty="0">
              <a:solidFill>
                <a:srgbClr val="666666"/>
              </a:solidFill>
              <a:latin typeface="Average"/>
              <a:ea typeface="Average"/>
              <a:cs typeface="Average"/>
              <a:sym typeface="Average"/>
            </a:endParaRPr>
          </a:p>
        </p:txBody>
      </p:sp>
      <p:pic>
        <p:nvPicPr>
          <p:cNvPr id="119" name="Google Shape;119;p21"/>
          <p:cNvPicPr preferRelativeResize="0"/>
          <p:nvPr/>
        </p:nvPicPr>
        <p:blipFill>
          <a:blip r:embed="rId3">
            <a:alphaModFix/>
          </a:blip>
          <a:stretch>
            <a:fillRect/>
          </a:stretch>
        </p:blipFill>
        <p:spPr>
          <a:xfrm>
            <a:off x="4779925" y="1288525"/>
            <a:ext cx="3943225" cy="3075700"/>
          </a:xfrm>
          <a:prstGeom prst="rect">
            <a:avLst/>
          </a:prstGeom>
          <a:noFill/>
          <a:ln>
            <a:noFill/>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22"/>
          <p:cNvSpPr txBox="1">
            <a:spLocks noGrp="1"/>
          </p:cNvSpPr>
          <p:nvPr>
            <p:ph type="title" idx="4294967295"/>
          </p:nvPr>
        </p:nvSpPr>
        <p:spPr>
          <a:xfrm>
            <a:off x="0" y="728663"/>
            <a:ext cx="4578350" cy="8350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  </a:t>
            </a:r>
            <a:r>
              <a:rPr lang="en" dirty="0" smtClean="0">
                <a:solidFill>
                  <a:schemeClr val="bg1">
                    <a:lumMod val="50000"/>
                  </a:schemeClr>
                </a:solidFill>
              </a:rPr>
              <a:t>How EasyWorks </a:t>
            </a:r>
            <a:r>
              <a:rPr lang="en" dirty="0">
                <a:solidFill>
                  <a:schemeClr val="bg1">
                    <a:lumMod val="50000"/>
                  </a:schemeClr>
                </a:solidFill>
              </a:rPr>
              <a:t>will help?</a:t>
            </a:r>
            <a:endParaRPr dirty="0">
              <a:solidFill>
                <a:schemeClr val="bg1">
                  <a:lumMod val="50000"/>
                </a:schemeClr>
              </a:solidFill>
            </a:endParaRPr>
          </a:p>
          <a:p>
            <a:pPr marL="0" lvl="0" indent="0" algn="l" rtl="0">
              <a:spcBef>
                <a:spcPts val="0"/>
              </a:spcBef>
              <a:spcAft>
                <a:spcPts val="0"/>
              </a:spcAft>
              <a:buNone/>
            </a:pPr>
            <a:endParaRPr dirty="0">
              <a:solidFill>
                <a:schemeClr val="bg1">
                  <a:lumMod val="50000"/>
                </a:schemeClr>
              </a:solidFill>
            </a:endParaRPr>
          </a:p>
        </p:txBody>
      </p:sp>
      <p:pic>
        <p:nvPicPr>
          <p:cNvPr id="126" name="Google Shape;126;p22"/>
          <p:cNvPicPr preferRelativeResize="0"/>
          <p:nvPr/>
        </p:nvPicPr>
        <p:blipFill rotWithShape="1">
          <a:blip r:embed="rId3">
            <a:alphaModFix/>
          </a:blip>
          <a:srcRect l="3225" t="32831" r="2461"/>
          <a:stretch/>
        </p:blipFill>
        <p:spPr>
          <a:xfrm>
            <a:off x="2098975" y="1647075"/>
            <a:ext cx="6377198" cy="2431249"/>
          </a:xfrm>
          <a:prstGeom prst="rect">
            <a:avLst/>
          </a:prstGeom>
          <a:noFill/>
          <a:ln>
            <a:noFill/>
          </a:ln>
        </p:spPr>
      </p:pic>
      <p:pic>
        <p:nvPicPr>
          <p:cNvPr id="127" name="Google Shape;127;p22"/>
          <p:cNvPicPr preferRelativeResize="0"/>
          <p:nvPr/>
        </p:nvPicPr>
        <p:blipFill rotWithShape="1">
          <a:blip r:embed="rId3">
            <a:alphaModFix/>
          </a:blip>
          <a:srcRect l="4543" t="2685" r="68297" b="64205"/>
          <a:stretch/>
        </p:blipFill>
        <p:spPr>
          <a:xfrm>
            <a:off x="305450" y="1605500"/>
            <a:ext cx="1841002" cy="1215701"/>
          </a:xfrm>
          <a:prstGeom prst="rect">
            <a:avLst/>
          </a:prstGeom>
          <a:noFill/>
          <a:ln>
            <a:noFill/>
          </a:ln>
        </p:spPr>
      </p:pic>
      <p:pic>
        <p:nvPicPr>
          <p:cNvPr id="128" name="Google Shape;128;p22"/>
          <p:cNvPicPr preferRelativeResize="0"/>
          <p:nvPr/>
        </p:nvPicPr>
        <p:blipFill rotWithShape="1">
          <a:blip r:embed="rId3">
            <a:alphaModFix/>
          </a:blip>
          <a:srcRect l="68750" t="6089" r="6477" b="63309"/>
          <a:stretch/>
        </p:blipFill>
        <p:spPr>
          <a:xfrm>
            <a:off x="305450" y="2862775"/>
            <a:ext cx="1841002" cy="1215701"/>
          </a:xfrm>
          <a:prstGeom prst="rect">
            <a:avLst/>
          </a:prstGeom>
          <a:noFill/>
          <a:ln>
            <a:noFill/>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3"/>
          <p:cNvSpPr txBox="1">
            <a:spLocks noGrp="1"/>
          </p:cNvSpPr>
          <p:nvPr>
            <p:ph type="ctrTitle"/>
          </p:nvPr>
        </p:nvSpPr>
        <p:spPr>
          <a:xfrm>
            <a:off x="2340700" y="1707800"/>
            <a:ext cx="4239300" cy="1516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rgbClr val="000000"/>
                </a:solidFill>
              </a:rPr>
              <a:t>Demo</a:t>
            </a:r>
            <a:endParaRPr dirty="0">
              <a:solidFill>
                <a:srgbClr val="000000"/>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4"/>
          <p:cNvSpPr txBox="1">
            <a:spLocks noGrp="1"/>
          </p:cNvSpPr>
          <p:nvPr>
            <p:ph type="title" idx="4294967295"/>
          </p:nvPr>
        </p:nvSpPr>
        <p:spPr>
          <a:xfrm>
            <a:off x="365760" y="225083"/>
            <a:ext cx="3143250" cy="776532"/>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solidFill>
                  <a:schemeClr val="accent6">
                    <a:lumMod val="10000"/>
                  </a:schemeClr>
                </a:solidFill>
              </a:rPr>
              <a:t>Future</a:t>
            </a:r>
            <a:r>
              <a:rPr lang="en" dirty="0"/>
              <a:t> </a:t>
            </a:r>
            <a:r>
              <a:rPr lang="en" dirty="0">
                <a:solidFill>
                  <a:schemeClr val="accent6">
                    <a:lumMod val="10000"/>
                  </a:schemeClr>
                </a:solidFill>
              </a:rPr>
              <a:t>plan</a:t>
            </a:r>
            <a:endParaRPr dirty="0">
              <a:solidFill>
                <a:schemeClr val="accent6">
                  <a:lumMod val="10000"/>
                </a:schemeClr>
              </a:solidFill>
            </a:endParaRPr>
          </a:p>
        </p:txBody>
      </p:sp>
      <p:sp>
        <p:nvSpPr>
          <p:cNvPr id="139" name="Google Shape;139;p24"/>
          <p:cNvSpPr txBox="1">
            <a:spLocks noGrp="1"/>
          </p:cNvSpPr>
          <p:nvPr>
            <p:ph type="body" idx="4294967295"/>
          </p:nvPr>
        </p:nvSpPr>
        <p:spPr>
          <a:xfrm>
            <a:off x="400929" y="1228848"/>
            <a:ext cx="8328075" cy="2935189"/>
          </a:xfrm>
          <a:prstGeom prst="rect">
            <a:avLst/>
          </a:prstGeom>
        </p:spPr>
        <p:txBody>
          <a:bodyPr spcFirstLastPara="1" wrap="square" lIns="91425" tIns="91425" rIns="91425" bIns="91425" anchor="t" anchorCtr="0">
            <a:noAutofit/>
          </a:bodyPr>
          <a:lstStyle/>
          <a:p>
            <a:pPr marL="457200" lvl="0" indent="-317500" algn="l" rtl="0">
              <a:lnSpc>
                <a:spcPct val="250000"/>
              </a:lnSpc>
              <a:spcBef>
                <a:spcPts val="0"/>
              </a:spcBef>
              <a:spcAft>
                <a:spcPts val="0"/>
              </a:spcAft>
              <a:buClr>
                <a:srgbClr val="434343"/>
              </a:buClr>
              <a:buSzPts val="1400"/>
              <a:buFont typeface="Calibri"/>
              <a:buChar char="●"/>
            </a:pPr>
            <a:r>
              <a:rPr lang="en" sz="1400" dirty="0">
                <a:solidFill>
                  <a:schemeClr val="accent6">
                    <a:lumMod val="10000"/>
                  </a:schemeClr>
                </a:solidFill>
                <a:highlight>
                  <a:srgbClr val="FFFFFF"/>
                </a:highlight>
                <a:latin typeface="Calibri" pitchFamily="34" charset="0"/>
                <a:ea typeface="Calibri"/>
                <a:cs typeface="Calibri" pitchFamily="34" charset="0"/>
                <a:sym typeface="Calibri"/>
              </a:rPr>
              <a:t>Our open API allows third-party developers to integrate applications on </a:t>
            </a:r>
            <a:r>
              <a:rPr lang="en" sz="1400" dirty="0" smtClean="0">
                <a:solidFill>
                  <a:schemeClr val="accent6">
                    <a:lumMod val="10000"/>
                  </a:schemeClr>
                </a:solidFill>
                <a:highlight>
                  <a:srgbClr val="FFFFFF"/>
                </a:highlight>
                <a:latin typeface="Calibri" pitchFamily="34" charset="0"/>
                <a:ea typeface="Calibri"/>
                <a:cs typeface="Calibri" pitchFamily="34" charset="0"/>
                <a:sym typeface="Calibri"/>
              </a:rPr>
              <a:t>EasyWorks</a:t>
            </a:r>
            <a:endParaRPr sz="1400" dirty="0">
              <a:solidFill>
                <a:schemeClr val="accent6">
                  <a:lumMod val="10000"/>
                </a:schemeClr>
              </a:solidFill>
              <a:latin typeface="Calibri" pitchFamily="34" charset="0"/>
              <a:ea typeface="Calibri"/>
              <a:cs typeface="Calibri" pitchFamily="34" charset="0"/>
              <a:sym typeface="Calibri"/>
            </a:endParaRPr>
          </a:p>
          <a:p>
            <a:pPr marL="457200" lvl="0" indent="-317500" algn="l" rtl="0">
              <a:lnSpc>
                <a:spcPct val="250000"/>
              </a:lnSpc>
              <a:spcBef>
                <a:spcPts val="0"/>
              </a:spcBef>
              <a:spcAft>
                <a:spcPts val="0"/>
              </a:spcAft>
              <a:buClr>
                <a:srgbClr val="434343"/>
              </a:buClr>
              <a:buSzPts val="1400"/>
              <a:buFont typeface="Calibri"/>
              <a:buChar char="●"/>
            </a:pPr>
            <a:r>
              <a:rPr lang="en" sz="1400" dirty="0" smtClean="0">
                <a:solidFill>
                  <a:schemeClr val="accent6">
                    <a:lumMod val="10000"/>
                  </a:schemeClr>
                </a:solidFill>
                <a:highlight>
                  <a:srgbClr val="FFFFFF"/>
                </a:highlight>
                <a:latin typeface="Calibri" pitchFamily="34" charset="0"/>
                <a:ea typeface="Calibri"/>
                <a:cs typeface="Calibri" pitchFamily="34" charset="0"/>
                <a:sym typeface="Calibri"/>
              </a:rPr>
              <a:t>EasyWorks </a:t>
            </a:r>
            <a:r>
              <a:rPr lang="en" sz="1400" dirty="0">
                <a:solidFill>
                  <a:schemeClr val="accent6">
                    <a:lumMod val="10000"/>
                  </a:schemeClr>
                </a:solidFill>
                <a:highlight>
                  <a:srgbClr val="FFFFFF"/>
                </a:highlight>
                <a:latin typeface="Calibri" pitchFamily="34" charset="0"/>
                <a:ea typeface="Calibri"/>
                <a:cs typeface="Calibri" pitchFamily="34" charset="0"/>
                <a:sym typeface="Calibri"/>
              </a:rPr>
              <a:t>will integrate with top job boards and social media sites to post jobs. </a:t>
            </a:r>
            <a:endParaRPr lang="en" sz="1400" dirty="0" smtClean="0">
              <a:solidFill>
                <a:schemeClr val="accent6">
                  <a:lumMod val="10000"/>
                </a:schemeClr>
              </a:solidFill>
              <a:highlight>
                <a:srgbClr val="FFFFFF"/>
              </a:highlight>
              <a:latin typeface="Calibri" pitchFamily="34" charset="0"/>
              <a:ea typeface="Calibri"/>
              <a:cs typeface="Calibri" pitchFamily="34" charset="0"/>
              <a:sym typeface="Calibri"/>
            </a:endParaRPr>
          </a:p>
          <a:p>
            <a:pPr marL="457200" lvl="0" indent="-317500" algn="l" rtl="0">
              <a:lnSpc>
                <a:spcPct val="250000"/>
              </a:lnSpc>
              <a:spcBef>
                <a:spcPts val="0"/>
              </a:spcBef>
              <a:spcAft>
                <a:spcPts val="0"/>
              </a:spcAft>
              <a:buClr>
                <a:srgbClr val="434343"/>
              </a:buClr>
              <a:buSzPts val="1400"/>
              <a:buFont typeface="Calibri"/>
              <a:buChar char="●"/>
            </a:pPr>
            <a:r>
              <a:rPr lang="en" sz="1400" dirty="0" smtClean="0">
                <a:solidFill>
                  <a:schemeClr val="accent6">
                    <a:lumMod val="10000"/>
                  </a:schemeClr>
                </a:solidFill>
                <a:highlight>
                  <a:srgbClr val="FFFFFF"/>
                </a:highlight>
                <a:latin typeface="Calibri" pitchFamily="34" charset="0"/>
                <a:ea typeface="Calibri"/>
                <a:cs typeface="Calibri" pitchFamily="34" charset="0"/>
                <a:sym typeface="Calibri"/>
              </a:rPr>
              <a:t>EasyWorks </a:t>
            </a:r>
            <a:r>
              <a:rPr lang="en" sz="1400" dirty="0">
                <a:solidFill>
                  <a:schemeClr val="accent6">
                    <a:lumMod val="10000"/>
                  </a:schemeClr>
                </a:solidFill>
                <a:highlight>
                  <a:srgbClr val="FFFFFF"/>
                </a:highlight>
                <a:latin typeface="Calibri" pitchFamily="34" charset="0"/>
                <a:ea typeface="Calibri"/>
                <a:cs typeface="Calibri" pitchFamily="34" charset="0"/>
                <a:sym typeface="Calibri"/>
              </a:rPr>
              <a:t>will also assist the Applicant tracking process </a:t>
            </a:r>
            <a:r>
              <a:rPr lang="en" sz="1400" dirty="0" smtClean="0">
                <a:solidFill>
                  <a:schemeClr val="accent6">
                    <a:lumMod val="10000"/>
                  </a:schemeClr>
                </a:solidFill>
                <a:highlight>
                  <a:srgbClr val="FFFFFF"/>
                </a:highlight>
                <a:latin typeface="Calibri" pitchFamily="34" charset="0"/>
                <a:ea typeface="Calibri"/>
                <a:cs typeface="Calibri" pitchFamily="34" charset="0"/>
                <a:sym typeface="Calibri"/>
              </a:rPr>
              <a:t>through </a:t>
            </a:r>
            <a:r>
              <a:rPr lang="en" sz="1400" dirty="0">
                <a:solidFill>
                  <a:schemeClr val="accent6">
                    <a:lumMod val="10000"/>
                  </a:schemeClr>
                </a:solidFill>
                <a:highlight>
                  <a:srgbClr val="FFFFFF"/>
                </a:highlight>
                <a:latin typeface="Calibri" pitchFamily="34" charset="0"/>
                <a:ea typeface="Calibri"/>
                <a:cs typeface="Calibri" pitchFamily="34" charset="0"/>
                <a:sym typeface="Calibri"/>
              </a:rPr>
              <a:t>ATS and  interviewing processes for more streamlined </a:t>
            </a:r>
            <a:r>
              <a:rPr lang="en" sz="1400" dirty="0" smtClean="0">
                <a:solidFill>
                  <a:schemeClr val="accent6">
                    <a:lumMod val="10000"/>
                  </a:schemeClr>
                </a:solidFill>
                <a:highlight>
                  <a:srgbClr val="FFFFFF"/>
                </a:highlight>
                <a:latin typeface="Calibri" pitchFamily="34" charset="0"/>
                <a:ea typeface="Calibri"/>
                <a:cs typeface="Calibri" pitchFamily="34" charset="0"/>
                <a:sym typeface="Calibri"/>
              </a:rPr>
              <a:t>hiring</a:t>
            </a:r>
          </a:p>
          <a:p>
            <a:pPr marL="457200" lvl="0" indent="-317500" algn="l" rtl="0">
              <a:lnSpc>
                <a:spcPct val="250000"/>
              </a:lnSpc>
              <a:spcBef>
                <a:spcPts val="0"/>
              </a:spcBef>
              <a:spcAft>
                <a:spcPts val="0"/>
              </a:spcAft>
              <a:buClr>
                <a:srgbClr val="434343"/>
              </a:buClr>
              <a:buSzPts val="1400"/>
              <a:buFont typeface="Calibri"/>
              <a:buChar char="●"/>
            </a:pPr>
            <a:r>
              <a:rPr lang="en" sz="1400" dirty="0" smtClean="0">
                <a:solidFill>
                  <a:schemeClr val="accent6">
                    <a:lumMod val="10000"/>
                  </a:schemeClr>
                </a:solidFill>
                <a:highlight>
                  <a:srgbClr val="FFFFFF"/>
                </a:highlight>
                <a:latin typeface="Calibri" pitchFamily="34" charset="0"/>
                <a:ea typeface="Calibri"/>
                <a:cs typeface="Calibri" pitchFamily="34" charset="0"/>
                <a:sym typeface="Calibri"/>
              </a:rPr>
              <a:t>Provide an interactive chatbot for employees for any system related queries.</a:t>
            </a:r>
            <a:endParaRPr sz="1400" dirty="0">
              <a:solidFill>
                <a:schemeClr val="accent6">
                  <a:lumMod val="10000"/>
                </a:schemeClr>
              </a:solidFill>
              <a:highlight>
                <a:srgbClr val="FFFFFF"/>
              </a:highlight>
              <a:latin typeface="Calibri" pitchFamily="34" charset="0"/>
              <a:ea typeface="Calibri"/>
              <a:cs typeface="Calibri" pitchFamily="34" charset="0"/>
              <a:sym typeface="Calibri"/>
            </a:endParaRPr>
          </a:p>
          <a:p>
            <a:pPr marL="457200" lvl="0" indent="0" algn="l" rtl="0">
              <a:spcBef>
                <a:spcPts val="1600"/>
              </a:spcBef>
              <a:spcAft>
                <a:spcPts val="1600"/>
              </a:spcAft>
              <a:buNone/>
            </a:pPr>
            <a:endParaRPr sz="1400" dirty="0">
              <a:solidFill>
                <a:srgbClr val="434343"/>
              </a:solidFill>
              <a:highlight>
                <a:srgbClr val="FFFFFF"/>
              </a:highlight>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chemeClr val="bg1">
                    <a:lumMod val="50000"/>
                  </a:schemeClr>
                </a:solidFill>
              </a:rPr>
              <a:t>THANK YOU!</a:t>
            </a:r>
            <a:endParaRPr lang="en-IN" dirty="0">
              <a:solidFill>
                <a:schemeClr val="bg1">
                  <a:lumMod val="50000"/>
                </a:schemeClr>
              </a:solidFill>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260</TotalTime>
  <Words>754</Words>
  <Application>Microsoft Office PowerPoint</Application>
  <PresentationFormat>On-screen Show (16:9)</PresentationFormat>
  <Paragraphs>65</Paragraphs>
  <Slides>9</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Oswald</vt:lpstr>
      <vt:lpstr>Average</vt:lpstr>
      <vt:lpstr>Calibri</vt:lpstr>
      <vt:lpstr>Proxima Nova</vt:lpstr>
      <vt:lpstr>Slate</vt:lpstr>
      <vt:lpstr>HR Information System</vt:lpstr>
      <vt:lpstr>What is HR Information System?</vt:lpstr>
      <vt:lpstr>Why do we need it?</vt:lpstr>
      <vt:lpstr>EasyWorks  HR Software so you can focus on the people, not the paperwork. </vt:lpstr>
      <vt:lpstr>Our Agenda </vt:lpstr>
      <vt:lpstr>  How EasyWorks will help? </vt:lpstr>
      <vt:lpstr>Demo</vt:lpstr>
      <vt:lpstr>Future plan</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HR Information System</dc:title>
  <dc:creator>Mukesh Ganesh</dc:creator>
  <cp:lastModifiedBy>Mallika Ganesh</cp:lastModifiedBy>
  <cp:revision>29</cp:revision>
  <dcterms:modified xsi:type="dcterms:W3CDTF">2020-03-10T01:56:01Z</dcterms:modified>
</cp:coreProperties>
</file>