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November 26, 2020</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7563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November 26, 2020</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677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November 26, 2020</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0120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November 26, 2020</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6469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November 26, 2020</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5587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November 26, 2020</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1306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November 26, 2020</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6505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November 26, 2020</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9878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November 26, 2020</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4832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November 26, 2020</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0005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November 26, 2020</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21154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Thursday, November 26, 2020</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55703039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1" descr="A picture containing table, indoor, sitting, cup&#10;&#10;Description automatically generated">
            <a:extLst>
              <a:ext uri="{FF2B5EF4-FFF2-40B4-BE49-F238E27FC236}">
                <a16:creationId xmlns:a16="http://schemas.microsoft.com/office/drawing/2014/main" id="{36083022-80F5-4DAA-BE91-F22F68B53B77}"/>
              </a:ext>
            </a:extLst>
          </p:cNvPr>
          <p:cNvPicPr>
            <a:picLocks noChangeAspect="1"/>
          </p:cNvPicPr>
          <p:nvPr/>
        </p:nvPicPr>
        <p:blipFill rotWithShape="1">
          <a:blip r:embed="rId2"/>
          <a:srcRect t="17005" b="28179"/>
          <a:stretch/>
        </p:blipFill>
        <p:spPr>
          <a:xfrm>
            <a:off x="-2" y="10"/>
            <a:ext cx="12192002" cy="4461036"/>
          </a:xfrm>
          <a:prstGeom prst="rect">
            <a:avLst/>
          </a:prstGeom>
        </p:spPr>
      </p:pic>
      <p:sp>
        <p:nvSpPr>
          <p:cNvPr id="31" name="Rectangle 3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B53719F8-0ED2-480D-990D-70D5B9E09C5B}"/>
              </a:ext>
            </a:extLst>
          </p:cNvPr>
          <p:cNvSpPr>
            <a:spLocks noGrp="1"/>
          </p:cNvSpPr>
          <p:nvPr>
            <p:ph type="subTitle" idx="1"/>
          </p:nvPr>
        </p:nvSpPr>
        <p:spPr>
          <a:xfrm>
            <a:off x="1371599" y="5659523"/>
            <a:ext cx="9448800" cy="429904"/>
          </a:xfrm>
        </p:spPr>
        <p:txBody>
          <a:bodyPr>
            <a:noAutofit/>
          </a:bodyPr>
          <a:lstStyle/>
          <a:p>
            <a:pPr algn="l"/>
            <a:r>
              <a:rPr lang="en-US" sz="2800" b="1" dirty="0">
                <a:solidFill>
                  <a:schemeClr val="bg1"/>
                </a:solidFill>
              </a:rPr>
              <a:t>Executive Summary</a:t>
            </a:r>
          </a:p>
        </p:txBody>
      </p:sp>
    </p:spTree>
    <p:extLst>
      <p:ext uri="{BB962C8B-B14F-4D97-AF65-F5344CB8AC3E}">
        <p14:creationId xmlns:p14="http://schemas.microsoft.com/office/powerpoint/2010/main" val="354004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A7EE-AFCF-4888-879B-074E1D5F1497}"/>
              </a:ext>
            </a:extLst>
          </p:cNvPr>
          <p:cNvSpPr>
            <a:spLocks noGrp="1"/>
          </p:cNvSpPr>
          <p:nvPr>
            <p:ph type="title"/>
          </p:nvPr>
        </p:nvSpPr>
        <p:spPr>
          <a:xfrm>
            <a:off x="565785" y="169164"/>
            <a:ext cx="11060430" cy="802386"/>
          </a:xfrm>
        </p:spPr>
        <p:txBody>
          <a:bodyPr/>
          <a:lstStyle/>
          <a:p>
            <a:r>
              <a:rPr lang="en-US" dirty="0">
                <a:latin typeface="Calibri" panose="020F0502020204030204" pitchFamily="34" charset="0"/>
                <a:cs typeface="Calibri" panose="020F0502020204030204" pitchFamily="34" charset="0"/>
              </a:rPr>
              <a:t>Spartans sporting goods</a:t>
            </a:r>
          </a:p>
        </p:txBody>
      </p:sp>
      <p:sp>
        <p:nvSpPr>
          <p:cNvPr id="3" name="Content Placeholder 2">
            <a:extLst>
              <a:ext uri="{FF2B5EF4-FFF2-40B4-BE49-F238E27FC236}">
                <a16:creationId xmlns:a16="http://schemas.microsoft.com/office/drawing/2014/main" id="{631B915C-4ED2-4C85-81DA-314A91C2B943}"/>
              </a:ext>
            </a:extLst>
          </p:cNvPr>
          <p:cNvSpPr>
            <a:spLocks noGrp="1"/>
          </p:cNvSpPr>
          <p:nvPr>
            <p:ph idx="1"/>
          </p:nvPr>
        </p:nvSpPr>
        <p:spPr>
          <a:xfrm>
            <a:off x="552450" y="1285875"/>
            <a:ext cx="11060430" cy="4785741"/>
          </a:xfrm>
        </p:spPr>
        <p:txBody>
          <a:bodyPr/>
          <a:lstStyle/>
          <a:p>
            <a:pPr marL="0" indent="0" algn="just">
              <a:buNone/>
            </a:pPr>
            <a:r>
              <a:rPr lang="en-US" dirty="0">
                <a:latin typeface="Calibri" panose="020F0502020204030204" pitchFamily="34" charset="0"/>
                <a:cs typeface="Calibri" panose="020F0502020204030204" pitchFamily="34" charset="0"/>
              </a:rPr>
              <a:t>Spartans Sporting Goods is an American sporting goods retail company, based in Santa Clara, California. It has been in operation for 3+ years. Sporting goods management system ties together the use point of sale (POS) coupled to a powerful inventory management engine in addition to a fully integrated, real-time accounting system which automatically makes postings as we complete day-to-day transactions. </a:t>
            </a:r>
          </a:p>
          <a:p>
            <a:pPr marL="0" indent="0" algn="just">
              <a:buNone/>
            </a:pPr>
            <a:r>
              <a:rPr lang="en-US" b="1" dirty="0">
                <a:latin typeface="Calibri" panose="020F0502020204030204" pitchFamily="34" charset="0"/>
                <a:cs typeface="Calibri" panose="020F0502020204030204" pitchFamily="34" charset="0"/>
              </a:rPr>
              <a:t>Solution: </a:t>
            </a:r>
            <a:r>
              <a:rPr lang="en-US" dirty="0">
                <a:latin typeface="Calibri" panose="020F0502020204030204" pitchFamily="34" charset="0"/>
                <a:cs typeface="Calibri" panose="020F0502020204030204" pitchFamily="34" charset="0"/>
              </a:rPr>
              <a:t>To enable this, the BI team has built a data warehouse system by importing data from various data sources, which enables managers to keep everything organized. Based on the ETL and analysis performed, the team has built various dashboards to provide insights regarding Lead and Lag measures as well as Descriptive and predictive analysis which can be used to enhance business performance.</a:t>
            </a:r>
          </a:p>
          <a:p>
            <a:pPr marL="0" indent="0" algn="just">
              <a:buNone/>
            </a:pPr>
            <a:r>
              <a:rPr lang="en-US" b="1" dirty="0">
                <a:latin typeface="Calibri" panose="020F0502020204030204" pitchFamily="34" charset="0"/>
                <a:cs typeface="Calibri" panose="020F0502020204030204" pitchFamily="34" charset="0"/>
              </a:rPr>
              <a:t>Technical Overview: </a:t>
            </a:r>
            <a:r>
              <a:rPr lang="en-US" dirty="0">
                <a:latin typeface="Calibri" panose="020F0502020204030204" pitchFamily="34" charset="0"/>
                <a:cs typeface="Calibri" panose="020F0502020204030204" pitchFamily="34" charset="0"/>
              </a:rPr>
              <a:t>Data Warehouse implementation is done by designing a star schema with 1 fact table and 5-dimension tables. Pentaho was used to extract data from various data sources such as excel, json, csv, </a:t>
            </a:r>
            <a:r>
              <a:rPr lang="en-US" dirty="0" err="1">
                <a:latin typeface="Calibri" panose="020F0502020204030204" pitchFamily="34" charset="0"/>
                <a:cs typeface="Calibri" panose="020F0502020204030204" pitchFamily="34" charset="0"/>
              </a:rPr>
              <a:t>mysql</a:t>
            </a:r>
            <a:r>
              <a:rPr lang="en-US" dirty="0">
                <a:latin typeface="Calibri" panose="020F0502020204030204" pitchFamily="34" charset="0"/>
                <a:cs typeface="Calibri" panose="020F0502020204030204" pitchFamily="34" charset="0"/>
              </a:rPr>
              <a:t> and was transformed and loaded into the data warehouse. Tableau was used for building interactive dashboards.</a:t>
            </a:r>
            <a:endParaRPr lang="en-US" b="1" dirty="0">
              <a:latin typeface="Calibri" panose="020F0502020204030204" pitchFamily="34" charset="0"/>
              <a:cs typeface="Calibri" panose="020F0502020204030204" pitchFamily="34" charset="0"/>
            </a:endParaRPr>
          </a:p>
        </p:txBody>
      </p:sp>
      <p:pic>
        <p:nvPicPr>
          <p:cNvPr id="4" name="image3.png">
            <a:extLst>
              <a:ext uri="{FF2B5EF4-FFF2-40B4-BE49-F238E27FC236}">
                <a16:creationId xmlns:a16="http://schemas.microsoft.com/office/drawing/2014/main" id="{D2705BAF-E95C-40D9-B980-833BE438E8E4}"/>
              </a:ext>
            </a:extLst>
          </p:cNvPr>
          <p:cNvPicPr/>
          <p:nvPr/>
        </p:nvPicPr>
        <p:blipFill>
          <a:blip r:embed="rId2"/>
          <a:srcRect/>
          <a:stretch>
            <a:fillRect/>
          </a:stretch>
        </p:blipFill>
        <p:spPr>
          <a:xfrm>
            <a:off x="10458450" y="252413"/>
            <a:ext cx="1268730" cy="977900"/>
          </a:xfrm>
          <a:prstGeom prst="rect">
            <a:avLst/>
          </a:prstGeom>
          <a:ln/>
        </p:spPr>
      </p:pic>
    </p:spTree>
    <p:extLst>
      <p:ext uri="{BB962C8B-B14F-4D97-AF65-F5344CB8AC3E}">
        <p14:creationId xmlns:p14="http://schemas.microsoft.com/office/powerpoint/2010/main" val="1294816130"/>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413424"/>
      </a:dk2>
      <a:lt2>
        <a:srgbClr val="E2E6E8"/>
      </a:lt2>
      <a:accent1>
        <a:srgbClr val="C29889"/>
      </a:accent1>
      <a:accent2>
        <a:srgbClr val="B29F76"/>
      </a:accent2>
      <a:accent3>
        <a:srgbClr val="A3A77C"/>
      </a:accent3>
      <a:accent4>
        <a:srgbClr val="8DAB71"/>
      </a:accent4>
      <a:accent5>
        <a:srgbClr val="83AC7F"/>
      </a:accent5>
      <a:accent6>
        <a:srgbClr val="74AF89"/>
      </a:accent6>
      <a:hlink>
        <a:srgbClr val="5D8A9A"/>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23</TotalTime>
  <Words>201</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Gill Sans Nova</vt:lpstr>
      <vt:lpstr>GradientRiseVTI</vt:lpstr>
      <vt:lpstr>PowerPoint Presentation</vt:lpstr>
      <vt:lpstr>Spartans sporting goods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Ganesh</dc:creator>
  <cp:lastModifiedBy>Mukesh Ganesh</cp:lastModifiedBy>
  <cp:revision>4</cp:revision>
  <dcterms:created xsi:type="dcterms:W3CDTF">2020-11-26T20:36:31Z</dcterms:created>
  <dcterms:modified xsi:type="dcterms:W3CDTF">2020-11-26T21:01:50Z</dcterms:modified>
</cp:coreProperties>
</file>