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9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3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3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480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7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03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3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0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05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043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0A979-5C42-460C-9897-536F453F1EA4}" type="datetimeFigureOut">
              <a:rPr lang="en-US" smtClean="0"/>
              <a:t>03-02-2022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B07821-5B1D-452D-840D-18A8A1CEEE8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22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92F54-4577-4C02-9E4A-27D18BBE5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Security</a:t>
            </a:r>
          </a:p>
        </p:txBody>
      </p:sp>
    </p:spTree>
    <p:extLst>
      <p:ext uri="{BB962C8B-B14F-4D97-AF65-F5344CB8AC3E}">
        <p14:creationId xmlns:p14="http://schemas.microsoft.com/office/powerpoint/2010/main" val="281116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728A0C-24EE-4D21-B0A5-2A5FA80F3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9" y="1008584"/>
            <a:ext cx="11363241" cy="3883012"/>
          </a:xfrm>
        </p:spPr>
      </p:pic>
    </p:spTree>
    <p:extLst>
      <p:ext uri="{BB962C8B-B14F-4D97-AF65-F5344CB8AC3E}">
        <p14:creationId xmlns:p14="http://schemas.microsoft.com/office/powerpoint/2010/main" val="225945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8B68ED-9B77-44BE-A28A-E48FF71D9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6" y="449579"/>
            <a:ext cx="9834498" cy="603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35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D8E38A-0B37-4DE6-9C4E-80A6DE3F7E3C}"/>
              </a:ext>
            </a:extLst>
          </p:cNvPr>
          <p:cNvSpPr txBox="1"/>
          <p:nvPr/>
        </p:nvSpPr>
        <p:spPr>
          <a:xfrm>
            <a:off x="914400" y="790113"/>
            <a:ext cx="9481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1" dirty="0">
                <a:solidFill>
                  <a:srgbClr val="222222"/>
                </a:solidFill>
                <a:latin typeface="Verdana" panose="020B0604030504040204" pitchFamily="34" charset="0"/>
              </a:rPr>
              <a:t>Tools used in Security assessments in cloud</a:t>
            </a:r>
          </a:p>
          <a:p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endParaRPr lang="en-US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endParaRPr lang="en-US" b="1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Cloud Security Audit</a:t>
            </a:r>
            <a:r>
              <a:rPr 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 is a command line tool that scans for vulnerabilities in your AWS Account</a:t>
            </a:r>
          </a:p>
          <a:p>
            <a:endParaRPr lang="en-US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r>
              <a:rPr lang="en-US" b="1" dirty="0" err="1">
                <a:solidFill>
                  <a:srgbClr val="222222"/>
                </a:solidFill>
                <a:latin typeface="Verdana" panose="020B0604030504040204" pitchFamily="34" charset="0"/>
              </a:rPr>
              <a:t>Pacu</a:t>
            </a:r>
            <a:r>
              <a:rPr lang="en-US" dirty="0">
                <a:solidFill>
                  <a:srgbClr val="222222"/>
                </a:solidFill>
                <a:latin typeface="Verdana" panose="020B0604030504040204" pitchFamily="34" charset="0"/>
              </a:rPr>
              <a:t> : </a:t>
            </a:r>
            <a:r>
              <a:rPr lang="en-US" b="0" i="0" dirty="0">
                <a:solidFill>
                  <a:srgbClr val="636363"/>
                </a:solidFill>
                <a:effectLst/>
                <a:latin typeface="Noto Sans" panose="020B0502040504020204" pitchFamily="34" charset="0"/>
              </a:rPr>
              <a:t>This package contains an open-source AWS exploitation framework, designed for offensive security testing against cloud environments. Created and maintained by Rhino Security Labs, </a:t>
            </a:r>
            <a:r>
              <a:rPr lang="en-US" b="0" i="0" dirty="0" err="1">
                <a:solidFill>
                  <a:srgbClr val="636363"/>
                </a:solidFill>
                <a:effectLst/>
                <a:latin typeface="Noto Sans" panose="020B0502040504020204" pitchFamily="34" charset="0"/>
              </a:rPr>
              <a:t>Pacu</a:t>
            </a:r>
            <a:r>
              <a:rPr lang="en-US" b="0" i="0" dirty="0">
                <a:solidFill>
                  <a:srgbClr val="636363"/>
                </a:solidFill>
                <a:effectLst/>
                <a:latin typeface="Noto Sans" panose="020B0502040504020204" pitchFamily="34" charset="0"/>
              </a:rPr>
              <a:t> allows penetration testers to exploit configuration flaws within an AWS account, using modules to easily expand its functionality. Current modules enable a range of attacks, including user privilege escalation, backdooring of IAM users, attacking vulnerable Lambda functions, and much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64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C36C9-706B-4C09-AD03-0A831A165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1" y="1413492"/>
            <a:ext cx="9823764" cy="2403906"/>
          </a:xfrm>
        </p:spPr>
      </p:pic>
    </p:spTree>
    <p:extLst>
      <p:ext uri="{BB962C8B-B14F-4D97-AF65-F5344CB8AC3E}">
        <p14:creationId xmlns:p14="http://schemas.microsoft.com/office/powerpoint/2010/main" val="1390148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9F7B-F38E-4CC7-8666-0BB55CC5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701336"/>
            <a:ext cx="11140736" cy="5475627"/>
          </a:xfrm>
        </p:spPr>
        <p:txBody>
          <a:bodyPr>
            <a:normAutofit fontScale="62500" lnSpcReduction="20000"/>
          </a:bodyPr>
          <a:lstStyle/>
          <a:p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root@kali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:~# 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pacu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-h 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pacu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[-h] [--session] [--module-name] [--data] [--module-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[--list-modules] [--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pacu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-help] [--module-info] [--exec] [--set-regions [...]] [--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whoami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 arguments: -h, 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--help show this help message and exit 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--session &lt;session name&gt; 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--module-name &lt;module name&gt;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--data &lt;service name/all&gt; 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--module-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--module-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--regions us-east-1,us-east-1’&gt;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--list-modules List arguments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pacu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-help List the 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Pacu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 window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--module-info Get information on a specific module,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--module- name 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--exec </a:t>
            </a:r>
            <a:r>
              <a:rPr lang="en-US" sz="20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 </a:t>
            </a:r>
          </a:p>
          <a:p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--set-regions [ ...] &lt;region1 region2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...&gt; 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or &lt;all&gt; for all --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whoami</a:t>
            </a:r>
            <a:r>
              <a:rPr lang="en-US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</a:rPr>
              <a:t> Display information on current IAM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2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A005B-F18B-4027-AE34-66EB57797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2" y="195309"/>
            <a:ext cx="10865528" cy="5981654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D35C8-5E04-44C7-927F-1FA1039DF0FD}"/>
              </a:ext>
            </a:extLst>
          </p:cNvPr>
          <p:cNvSpPr txBox="1"/>
          <p:nvPr/>
        </p:nvSpPr>
        <p:spPr>
          <a:xfrm>
            <a:off x="1864311" y="1882066"/>
            <a:ext cx="640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75610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EED2-B0E3-4418-A2E2-9B303CB0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E115-98E5-4DB5-B8EB-B50AF69A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Cloud Security Overview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Security Operations in the Cloud Through the Lens of the NIST Framework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to Build a Data Security Strategy in AWS</a:t>
            </a: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Linux tools for security analysis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3688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773F-A9DC-4F52-8BD0-9F9FD6309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492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A1C1-6E5F-4EC4-A851-57737955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a security professional, you need to do three things in parallel: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Understand how the major cloud providers work and the plenitude of services that they offer.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Understand the technical details of each platform to ensure that you have secured your specific implementation appropriately.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• Ensure your teams transform the way they do their work in order to leverage cloud services and automation in a way that improves the effectiveness of security itself.”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70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697A15-B84A-40D8-A99B-5BF25EBB8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65" y="603682"/>
            <a:ext cx="11914070" cy="4563122"/>
          </a:xfrm>
        </p:spPr>
      </p:pic>
    </p:spTree>
    <p:extLst>
      <p:ext uri="{BB962C8B-B14F-4D97-AF65-F5344CB8AC3E}">
        <p14:creationId xmlns:p14="http://schemas.microsoft.com/office/powerpoint/2010/main" val="29561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87A5B5-2B85-4C6B-83D4-4E82800FBF4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02" y="190209"/>
            <a:ext cx="11935498" cy="650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9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B869D9-2C24-4218-B802-83B8A65EC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4" y="87038"/>
            <a:ext cx="11897520" cy="657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9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518A12-F022-4052-9636-771C99237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28" y="150571"/>
            <a:ext cx="11518830" cy="6460840"/>
          </a:xfrm>
        </p:spPr>
      </p:pic>
    </p:spTree>
    <p:extLst>
      <p:ext uri="{BB962C8B-B14F-4D97-AF65-F5344CB8AC3E}">
        <p14:creationId xmlns:p14="http://schemas.microsoft.com/office/powerpoint/2010/main" val="158667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60583F-B9AB-42F7-B0A8-BD6D062B1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980" y="1764880"/>
            <a:ext cx="9320611" cy="2807120"/>
          </a:xfrm>
        </p:spPr>
      </p:pic>
    </p:spTree>
    <p:extLst>
      <p:ext uri="{BB962C8B-B14F-4D97-AF65-F5344CB8AC3E}">
        <p14:creationId xmlns:p14="http://schemas.microsoft.com/office/powerpoint/2010/main" val="270307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CA3B81-0355-4D1D-8977-194BFEECD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57" y="1763734"/>
            <a:ext cx="10452661" cy="3482968"/>
          </a:xfrm>
        </p:spPr>
      </p:pic>
    </p:spTree>
    <p:extLst>
      <p:ext uri="{BB962C8B-B14F-4D97-AF65-F5344CB8AC3E}">
        <p14:creationId xmlns:p14="http://schemas.microsoft.com/office/powerpoint/2010/main" val="3166071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</TotalTime>
  <Words>360</Words>
  <Application>Microsoft Office PowerPoint</Application>
  <PresentationFormat>Widescreen</PresentationFormat>
  <Paragraphs>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Noto Sans</vt:lpstr>
      <vt:lpstr>Times New Roman</vt:lpstr>
      <vt:lpstr>Verdana</vt:lpstr>
      <vt:lpstr>Gallery</vt:lpstr>
      <vt:lpstr>Cloud Security</vt:lpstr>
      <vt:lpstr>Content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Security</dc:title>
  <dc:creator>magicious maths</dc:creator>
  <cp:lastModifiedBy>magicious maths</cp:lastModifiedBy>
  <cp:revision>1</cp:revision>
  <dcterms:created xsi:type="dcterms:W3CDTF">2022-02-03T08:36:48Z</dcterms:created>
  <dcterms:modified xsi:type="dcterms:W3CDTF">2022-02-03T09:01:07Z</dcterms:modified>
</cp:coreProperties>
</file>