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9197-6E0A-4A2D-9612-E38EE54A4BA6}" v="1" dt="2024-09-29T06:10:01.605"/>
    <p1510:client id="{03ACF478-B2EA-4C5A-BE82-2FB53A293979}" v="2" dt="2024-09-29T05:55:40.804"/>
    <p1510:client id="{17D32EAC-B9D0-4CFF-B0F9-96BC5307A78B}" v="3" dt="2024-09-29T06:18:10.434"/>
    <p1510:client id="{6050B997-2E7E-4B4D-A86F-3FF0E4DBE2B0}" v="3" dt="2024-09-29T06:04:54.426"/>
    <p1510:client id="{748F4F8F-E55E-44F8-93E2-8E304D9A53F4}" v="2" dt="2024-09-29T06:07:25.897"/>
    <p1510:client id="{86E06BB4-4B02-4AE1-A682-6AAEE054DA64}" v="1" dt="2024-09-29T06:16:03.576"/>
    <p1510:client id="{C70E54A3-BCAD-4BE9-A8D7-87594B4247BA}" v="1" dt="2024-09-29T06:13:56.646"/>
    <p1510:client id="{D81EA4A8-F6A1-4A25-B429-5F471BFE173E}" v="3" dt="2024-09-29T06:02:16.424"/>
    <p1510:client id="{D8B83753-F210-4381-8964-0FDC5734808B}" v="1" dt="2024-09-29T05:47:41.567"/>
    <p1510:client id="{DF0D802F-D335-434E-BE15-7BFBFD262DC0}" v="1" dt="2024-09-29T06:11:50.188"/>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58"/>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radarChart>
        <c:radarStyle val="marker"/>
        <c:varyColors val="0"/>
        <c:ser>
          <c:idx val="0"/>
          <c:order val="0"/>
          <c:tx>
            <c:strRef>
              <c:f>Sheet2!$B$3:$B$4</c:f>
              <c:strCache>
                <c:ptCount val="1"/>
                <c:pt idx="0">
                  <c:v>HIGH</c:v>
                </c:pt>
              </c:strCache>
            </c:strRef>
          </c:tx>
          <c:spPr>
            <a:ln w="28575" cap="rnd">
              <a:solidFill>
                <a:schemeClr val="accent1"/>
              </a:solidFill>
              <a:round/>
            </a:ln>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06E-4F5D-A575-90D859D59E81}"/>
            </c:ext>
          </c:extLst>
        </c:ser>
        <c:ser>
          <c:idx val="1"/>
          <c:order val="1"/>
          <c:tx>
            <c:strRef>
              <c:f>Sheet2!$C$3:$C$4</c:f>
              <c:strCache>
                <c:ptCount val="1"/>
                <c:pt idx="0">
                  <c:v>LOW</c:v>
                </c:pt>
              </c:strCache>
            </c:strRef>
          </c:tx>
          <c:spPr>
            <a:ln w="28575" cap="rnd">
              <a:solidFill>
                <a:schemeClr val="accent2"/>
              </a:solidFill>
              <a:round/>
            </a:ln>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B06E-4F5D-A575-90D859D59E81}"/>
            </c:ext>
          </c:extLst>
        </c:ser>
        <c:ser>
          <c:idx val="2"/>
          <c:order val="2"/>
          <c:tx>
            <c:strRef>
              <c:f>Sheet2!$D$3:$D$4</c:f>
              <c:strCache>
                <c:ptCount val="1"/>
                <c:pt idx="0">
                  <c:v>MED</c:v>
                </c:pt>
              </c:strCache>
            </c:strRef>
          </c:tx>
          <c:spPr>
            <a:ln w="28575" cap="rnd">
              <a:solidFill>
                <a:schemeClr val="accent3"/>
              </a:solidFill>
              <a:round/>
            </a:ln>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B06E-4F5D-A575-90D859D59E81}"/>
            </c:ext>
          </c:extLst>
        </c:ser>
        <c:ser>
          <c:idx val="3"/>
          <c:order val="3"/>
          <c:tx>
            <c:strRef>
              <c:f>Sheet2!$E$3:$E$4</c:f>
              <c:strCache>
                <c:ptCount val="1"/>
                <c:pt idx="0">
                  <c:v>VERY HIGH</c:v>
                </c:pt>
              </c:strCache>
            </c:strRef>
          </c:tx>
          <c:spPr>
            <a:ln w="28575" cap="rnd">
              <a:solidFill>
                <a:schemeClr val="accent4"/>
              </a:solidFill>
              <a:round/>
            </a:ln>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B06E-4F5D-A575-90D859D59E81}"/>
            </c:ext>
          </c:extLst>
        </c:ser>
        <c:dLbls>
          <c:showLegendKey val="0"/>
          <c:showVal val="0"/>
          <c:showCatName val="0"/>
          <c:showSerName val="0"/>
          <c:showPercent val="0"/>
          <c:showBubbleSize val="0"/>
        </c:dLbls>
        <c:axId val="528332959"/>
        <c:axId val="528330079"/>
      </c:radarChart>
      <c:catAx>
        <c:axId val="528332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330079"/>
        <c:crosses val="autoZero"/>
        <c:auto val="1"/>
        <c:lblAlgn val="ctr"/>
        <c:lblOffset val="100"/>
        <c:noMultiLvlLbl val="0"/>
      </c:catAx>
      <c:valAx>
        <c:axId val="528330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332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MUKESH.K</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312220038</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22727525-838A-54B3-BA7A-7C0F38BCE0B0}"/>
              </a:ext>
            </a:extLst>
          </p:cNvPr>
          <p:cNvGraphicFramePr>
            <a:graphicFrameLocks/>
          </p:cNvGraphicFramePr>
          <p:nvPr>
            <p:extLst>
              <p:ext uri="{D42A27DB-BD31-4B8C-83A1-F6EECF244321}">
                <p14:modId xmlns:p14="http://schemas.microsoft.com/office/powerpoint/2010/main" val="898176907"/>
              </p:ext>
            </p:extLst>
          </p:nvPr>
        </p:nvGraphicFramePr>
        <p:xfrm>
          <a:off x="1198418" y="2480280"/>
          <a:ext cx="7626927" cy="33394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65</TotalTime>
  <Words>716</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47</cp:revision>
  <dcterms:modified xsi:type="dcterms:W3CDTF">2024-09-29T06:19:10Z</dcterms:modified>
</cp:coreProperties>
</file>