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8.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15"/>
  </p:notesMasterIdLst>
  <p:sldIdLst>
    <p:sldId id="275" r:id="rId2"/>
    <p:sldId id="272" r:id="rId3"/>
    <p:sldId id="273" r:id="rId4"/>
    <p:sldId id="259" r:id="rId5"/>
    <p:sldId id="260" r:id="rId6"/>
    <p:sldId id="261" r:id="rId7"/>
    <p:sldId id="262" r:id="rId8"/>
    <p:sldId id="269" r:id="rId9"/>
    <p:sldId id="276" r:id="rId10"/>
    <p:sldId id="270"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213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09438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5161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0974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1810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260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115249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537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1421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7360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709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6745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285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9925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9/3/2024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687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6"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9/3/2024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8405116"/>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tmp"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1.tmp"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a:extLst>
              <a:ext uri="{FF2B5EF4-FFF2-40B4-BE49-F238E27FC236}">
                <a16:creationId xmlns:a16="http://schemas.microsoft.com/office/drawing/2014/main" id="{AFBC4D0E-F2BC-037C-2D56-8765B84D9D21}"/>
              </a:ext>
            </a:extLst>
          </p:cNvPr>
          <p:cNvSpPr txBox="1">
            <a:spLocks noGrp="1"/>
          </p:cNvSpPr>
          <p:nvPr>
            <p:ph type="title"/>
          </p:nvPr>
        </p:nvSpPr>
        <p:spPr>
          <a:xfrm>
            <a:off x="113198" y="1437445"/>
            <a:ext cx="10571998" cy="970450"/>
          </a:xfrm>
          <a:prstGeom prst="rect">
            <a:avLst/>
          </a:prstGeom>
          <a:effectLst>
            <a:outerShdw blurRad="50800" dir="14400000">
              <a:srgbClr val="000000">
                <a:alpha val="60000"/>
              </a:srgbClr>
            </a:outerShdw>
          </a:effectLst>
        </p:spPr>
        <p:txBody>
          <a:bodyPr vert="horz" wrap="square" lIns="0" tIns="16510" rIns="0" bIns="0" rtlCol="0" anchor="b">
            <a:sp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213735">
              <a:spcBef>
                <a:spcPts val="130"/>
              </a:spcBef>
            </a:pPr>
            <a:r>
              <a:rPr lang="en-US" dirty="0">
                <a:solidFill>
                  <a:srgbClr val="0F0F0F"/>
                </a:solidFill>
                <a:latin typeface="Times New Roman" panose="02020603050405020304" pitchFamily="18" charset="0"/>
                <a:cs typeface="Times New Roman" panose="02020603050405020304" pitchFamily="18" charset="0"/>
              </a:rPr>
              <a:t>Employee Data Analysis using Excel </a:t>
            </a:r>
            <a:br>
              <a:rPr lang="en-US" dirty="0">
                <a:solidFill>
                  <a:srgbClr val="0F0F0F"/>
                </a:solidFill>
                <a:latin typeface="Roboto" panose="020F0502020204030204" pitchFamily="2" charset="0"/>
              </a:rPr>
            </a:br>
            <a:endParaRPr lang="en-US" spc="15" dirty="0"/>
          </a:p>
        </p:txBody>
      </p:sp>
      <p:sp>
        <p:nvSpPr>
          <p:cNvPr id="6" name="TextBox 5">
            <a:extLst>
              <a:ext uri="{FF2B5EF4-FFF2-40B4-BE49-F238E27FC236}">
                <a16:creationId xmlns:a16="http://schemas.microsoft.com/office/drawing/2014/main" id="{AD5BA0BA-F8F0-5139-D54C-26350364592E}"/>
              </a:ext>
            </a:extLst>
          </p:cNvPr>
          <p:cNvSpPr txBox="1"/>
          <p:nvPr/>
        </p:nvSpPr>
        <p:spPr>
          <a:xfrm>
            <a:off x="2838397" y="2373567"/>
            <a:ext cx="8468133" cy="3046988"/>
          </a:xfrm>
          <a:prstGeom prst="rect">
            <a:avLst/>
          </a:prstGeom>
          <a:noFill/>
        </p:spPr>
        <p:txBody>
          <a:bodyPr wrap="square" rtlCol="0">
            <a:spAutoFit/>
          </a:bodyPr>
          <a:lstStyle/>
          <a:p>
            <a:r>
              <a:rPr lang="en-US" sz="3200" dirty="0"/>
              <a:t>STUDENT NAME: </a:t>
            </a:r>
            <a:r>
              <a:rPr lang="en-IN" sz="3200" dirty="0" err="1"/>
              <a:t>Mukesh.V</a:t>
            </a:r>
            <a:endParaRPr lang="en-US" sz="3200" dirty="0"/>
          </a:p>
          <a:p>
            <a:r>
              <a:rPr lang="en-US" sz="3200" dirty="0"/>
              <a:t>REGISTER NO</a:t>
            </a:r>
            <a:r>
              <a:rPr lang="en-IN" sz="3200" dirty="0"/>
              <a:t> :autunm1103122011257 &amp; AFF8D954BACD35A87C848D053D5B3C48D</a:t>
            </a:r>
            <a:r>
              <a:rPr lang="en-US" sz="3200" dirty="0"/>
              <a:t>EPARTMENT: COMMERCE</a:t>
            </a:r>
          </a:p>
          <a:p>
            <a:r>
              <a:rPr lang="en-US" sz="3200" dirty="0"/>
              <a:t>COLLEGE: DRBCCC HINDU COLLEGE</a:t>
            </a:r>
          </a:p>
          <a:p>
            <a:r>
              <a:rPr lang="en-US" sz="3200" dirty="0"/>
              <a:t>           </a:t>
            </a:r>
            <a:endParaRPr lang="en-IN" sz="3200" dirty="0"/>
          </a:p>
        </p:txBody>
      </p:sp>
    </p:spTree>
    <p:extLst>
      <p:ext uri="{BB962C8B-B14F-4D97-AF65-F5344CB8AC3E}">
        <p14:creationId xmlns:p14="http://schemas.microsoft.com/office/powerpoint/2010/main" val="3230984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795822" y="1009507"/>
            <a:ext cx="5867401" cy="1135665"/>
          </a:xfrm>
        </p:spPr>
        <p:txBody>
          <a:bodyPr>
            <a:normAutofit fontScale="90000"/>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
        <p:nvSpPr>
          <p:cNvPr id="3" name="Text Placeholder 2">
            <a:extLst>
              <a:ext uri="{FF2B5EF4-FFF2-40B4-BE49-F238E27FC236}">
                <a16:creationId xmlns:a16="http://schemas.microsoft.com/office/drawing/2014/main" id="{DCA198F0-419D-03CF-6D25-B9947334E46E}"/>
              </a:ext>
            </a:extLst>
          </p:cNvPr>
          <p:cNvSpPr>
            <a:spLocks noGrp="1"/>
          </p:cNvSpPr>
          <p:nvPr>
            <p:ph idx="1"/>
          </p:nvPr>
        </p:nvSpPr>
        <p:spPr>
          <a:xfrm>
            <a:off x="1176823" y="2340765"/>
            <a:ext cx="10972800" cy="2769989"/>
          </a:xfrm>
        </p:spPr>
        <p:txBody>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Tree>
    <p:extLst>
      <p:ext uri="{BB962C8B-B14F-4D97-AF65-F5344CB8AC3E}">
        <p14:creationId xmlns:p14="http://schemas.microsoft.com/office/powerpoint/2010/main" val="367247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98616" y="92646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11" name="object 9">
            <a:extLst>
              <a:ext uri="{FF2B5EF4-FFF2-40B4-BE49-F238E27FC236}">
                <a16:creationId xmlns:a16="http://schemas.microsoft.com/office/drawing/2014/main" id="{D032D0E2-FD28-7D33-A325-DB78058DBA6D}"/>
              </a:ext>
            </a:extLst>
          </p:cNvPr>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11</a:t>
            </a:fld>
            <a:endParaRPr spc="10" dirty="0"/>
          </a:p>
        </p:txBody>
      </p:sp>
      <p:pic>
        <p:nvPicPr>
          <p:cNvPr id="8" name="Picture 7">
            <a:extLst>
              <a:ext uri="{FF2B5EF4-FFF2-40B4-BE49-F238E27FC236}">
                <a16:creationId xmlns:a16="http://schemas.microsoft.com/office/drawing/2014/main" id="{2B83E605-EC9A-3EE8-AC3C-5496EADF9996}"/>
              </a:ext>
            </a:extLst>
          </p:cNvPr>
          <p:cNvPicPr>
            <a:picLocks noChangeAspect="1"/>
          </p:cNvPicPr>
          <p:nvPr/>
        </p:nvPicPr>
        <p:blipFill>
          <a:blip r:embed="rId3"/>
          <a:srcRect/>
          <a:stretch/>
        </p:blipFill>
        <p:spPr>
          <a:xfrm>
            <a:off x="2811911" y="2171535"/>
            <a:ext cx="6985807" cy="43191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B99C-4C03-5947-F101-9118F26F8B33}"/>
              </a:ext>
            </a:extLst>
          </p:cNvPr>
          <p:cNvSpPr>
            <a:spLocks noGrp="1"/>
          </p:cNvSpPr>
          <p:nvPr>
            <p:ph type="title"/>
          </p:nvPr>
        </p:nvSpPr>
        <p:spPr/>
        <p:txBody>
          <a:bodyPr/>
          <a:lstStyle/>
          <a:p>
            <a:r>
              <a:rPr lang="en-IN" dirty="0"/>
              <a:t>Result:</a:t>
            </a:r>
            <a:endParaRPr lang="en-US" dirty="0"/>
          </a:p>
        </p:txBody>
      </p:sp>
      <p:pic>
        <p:nvPicPr>
          <p:cNvPr id="3" name="Picture 2">
            <a:extLst>
              <a:ext uri="{FF2B5EF4-FFF2-40B4-BE49-F238E27FC236}">
                <a16:creationId xmlns:a16="http://schemas.microsoft.com/office/drawing/2014/main" id="{7EB09CAC-BEC5-064E-68EB-4AC3A74D794C}"/>
              </a:ext>
            </a:extLst>
          </p:cNvPr>
          <p:cNvPicPr>
            <a:picLocks noChangeAspect="1"/>
          </p:cNvPicPr>
          <p:nvPr/>
        </p:nvPicPr>
        <p:blipFill>
          <a:blip r:embed="rId2"/>
          <a:srcRect/>
          <a:stretch/>
        </p:blipFill>
        <p:spPr>
          <a:xfrm>
            <a:off x="2754317" y="2633015"/>
            <a:ext cx="6414132" cy="3641600"/>
          </a:xfrm>
          <a:prstGeom prst="rect">
            <a:avLst/>
          </a:prstGeom>
        </p:spPr>
      </p:pic>
    </p:spTree>
    <p:extLst>
      <p:ext uri="{BB962C8B-B14F-4D97-AF65-F5344CB8AC3E}">
        <p14:creationId xmlns:p14="http://schemas.microsoft.com/office/powerpoint/2010/main" val="943709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062693" y="951073"/>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88646A7E-8BFB-5AB2-2E4A-77DA7E7E6FBB}"/>
              </a:ext>
            </a:extLst>
          </p:cNvPr>
          <p:cNvSpPr txBox="1">
            <a:spLocks noGrp="1"/>
          </p:cNvSpPr>
          <p:nvPr>
            <p:ph type="title"/>
          </p:nvPr>
        </p:nvSpPr>
        <p:spPr>
          <a:xfrm>
            <a:off x="680321" y="958349"/>
            <a:ext cx="9613861" cy="670696"/>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12700">
              <a:lnSpc>
                <a:spcPct val="100000"/>
              </a:lnSpc>
              <a:spcBef>
                <a:spcPts val="130"/>
              </a:spcBef>
            </a:pPr>
            <a:r>
              <a:rPr lang="en-IN" sz="4250" u="sng" spc="5" dirty="0"/>
              <a:t>PROJECT</a:t>
            </a:r>
            <a:r>
              <a:rPr lang="en-IN" sz="4250" u="sng" spc="-85" dirty="0"/>
              <a:t> </a:t>
            </a:r>
            <a:r>
              <a:rPr lang="en-IN" sz="4250" u="sng" spc="25" dirty="0"/>
              <a:t>TITLE:</a:t>
            </a:r>
            <a:endParaRPr lang="en-IN" sz="4250" u="sng" dirty="0"/>
          </a:p>
        </p:txBody>
      </p:sp>
      <p:sp>
        <p:nvSpPr>
          <p:cNvPr id="10" name="object 22">
            <a:extLst>
              <a:ext uri="{FF2B5EF4-FFF2-40B4-BE49-F238E27FC236}">
                <a16:creationId xmlns:a16="http://schemas.microsoft.com/office/drawing/2014/main" id="{5007B67E-6CC5-6CFE-BD3A-4856934603CF}"/>
              </a:ext>
            </a:extLst>
          </p:cNvPr>
          <p:cNvSpPr txBox="1">
            <a:spLocks noGrp="1"/>
          </p:cNvSpPr>
          <p:nvPr>
            <p:ph type="sldNum" sz="quarter" idx="12"/>
          </p:nvPr>
        </p:nvSpPr>
        <p:spPr>
          <a:xfrm>
            <a:off x="10729455" y="1018096"/>
            <a:ext cx="1154151" cy="561051"/>
          </a:xfrm>
          <a:prstGeom prst="rect">
            <a:avLst/>
          </a:prstGeom>
        </p:spPr>
        <p:txBody>
          <a:bodyPr vert="horz" wrap="square" lIns="0" tIns="6985" rIns="0" bIns="0" rtlCol="0">
            <a:spAutoFit/>
          </a:bodyPr>
          <a:lstStyle/>
          <a:p>
            <a:pPr marL="38100">
              <a:lnSpc>
                <a:spcPct val="100000"/>
              </a:lnSpc>
              <a:spcBef>
                <a:spcPts val="55"/>
              </a:spcBef>
            </a:pPr>
            <a:r>
              <a:rPr lang="en-IN" spc="10" dirty="0"/>
              <a:t>2</a:t>
            </a:r>
            <a:endParaRPr spc="10" dirty="0"/>
          </a:p>
        </p:txBody>
      </p:sp>
      <p:sp>
        <p:nvSpPr>
          <p:cNvPr id="6" name="TextBox 5">
            <a:extLst>
              <a:ext uri="{FF2B5EF4-FFF2-40B4-BE49-F238E27FC236}">
                <a16:creationId xmlns:a16="http://schemas.microsoft.com/office/drawing/2014/main" id="{5095407C-B951-9D17-6336-A235C3447F82}"/>
              </a:ext>
            </a:extLst>
          </p:cNvPr>
          <p:cNvSpPr txBox="1"/>
          <p:nvPr/>
        </p:nvSpPr>
        <p:spPr>
          <a:xfrm>
            <a:off x="2063513" y="2459386"/>
            <a:ext cx="8896350"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Employee Salary Analysis using Excel</a:t>
            </a:r>
            <a:endParaRPr lang="en-IN" sz="2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40CB20E-B8ED-0AE3-27AD-C4FDC6AAA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251" y="3429000"/>
            <a:ext cx="4123709" cy="3206602"/>
          </a:xfrm>
          <a:prstGeom prst="rect">
            <a:avLst/>
          </a:prstGeom>
        </p:spPr>
      </p:pic>
    </p:spTree>
    <p:extLst>
      <p:ext uri="{BB962C8B-B14F-4D97-AF65-F5344CB8AC3E}">
        <p14:creationId xmlns:p14="http://schemas.microsoft.com/office/powerpoint/2010/main" val="40424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a:extLst>
              <a:ext uri="{FF2B5EF4-FFF2-40B4-BE49-F238E27FC236}">
                <a16:creationId xmlns:a16="http://schemas.microsoft.com/office/drawing/2014/main" id="{8B07D33E-311F-F265-F22A-F565A6B1AA9D}"/>
              </a:ext>
            </a:extLst>
          </p:cNvPr>
          <p:cNvSpPr txBox="1">
            <a:spLocks noGrp="1"/>
          </p:cNvSpPr>
          <p:nvPr>
            <p:ph type="title"/>
          </p:nvPr>
        </p:nvSpPr>
        <p:spPr>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12700">
              <a:lnSpc>
                <a:spcPct val="100000"/>
              </a:lnSpc>
              <a:spcBef>
                <a:spcPts val="105"/>
              </a:spcBef>
            </a:pPr>
            <a:r>
              <a:rPr lang="en-IN" u="sng" spc="25" dirty="0"/>
              <a:t>A</a:t>
            </a:r>
            <a:r>
              <a:rPr lang="en-IN" u="sng" spc="-5" dirty="0"/>
              <a:t>G</a:t>
            </a:r>
            <a:r>
              <a:rPr lang="en-IN" u="sng" spc="-35" dirty="0"/>
              <a:t>E</a:t>
            </a:r>
            <a:r>
              <a:rPr lang="en-IN" u="sng" spc="15" dirty="0"/>
              <a:t>N</a:t>
            </a:r>
            <a:r>
              <a:rPr lang="en-IN" u="sng" dirty="0"/>
              <a:t>DA:</a:t>
            </a:r>
          </a:p>
        </p:txBody>
      </p:sp>
      <p:sp>
        <p:nvSpPr>
          <p:cNvPr id="12" name="object 22">
            <a:extLst>
              <a:ext uri="{FF2B5EF4-FFF2-40B4-BE49-F238E27FC236}">
                <a16:creationId xmlns:a16="http://schemas.microsoft.com/office/drawing/2014/main" id="{20881946-A00D-3CA5-B897-36A3F84ECC8B}"/>
              </a:ext>
            </a:extLst>
          </p:cNvPr>
          <p:cNvSpPr txBox="1">
            <a:spLocks noGrp="1"/>
          </p:cNvSpPr>
          <p:nvPr>
            <p:ph type="sldNum" sz="quarter" idx="12"/>
          </p:nvPr>
        </p:nvSpPr>
        <p:spPr>
          <a:xfrm>
            <a:off x="10729455" y="1018096"/>
            <a:ext cx="1154151" cy="561051"/>
          </a:xfrm>
          <a:prstGeom prst="rect">
            <a:avLst/>
          </a:prstGeom>
        </p:spPr>
        <p:txBody>
          <a:bodyPr vert="horz" wrap="square" lIns="0" tIns="6985" rIns="0" bIns="0" rtlCol="0">
            <a:spAutoFit/>
          </a:bodyPr>
          <a:lstStyle/>
          <a:p>
            <a:pPr marL="38100">
              <a:lnSpc>
                <a:spcPct val="100000"/>
              </a:lnSpc>
              <a:spcBef>
                <a:spcPts val="55"/>
              </a:spcBef>
            </a:pPr>
            <a:r>
              <a:rPr lang="en-IN" spc="10" dirty="0"/>
              <a:t>3</a:t>
            </a:r>
            <a:endParaRPr spc="10" dirty="0"/>
          </a:p>
        </p:txBody>
      </p:sp>
      <p:sp>
        <p:nvSpPr>
          <p:cNvPr id="6" name="TextBox 5">
            <a:extLst>
              <a:ext uri="{FF2B5EF4-FFF2-40B4-BE49-F238E27FC236}">
                <a16:creationId xmlns:a16="http://schemas.microsoft.com/office/drawing/2014/main" id="{61341120-3318-575D-D2AD-C4E7185FAD98}"/>
              </a:ext>
            </a:extLst>
          </p:cNvPr>
          <p:cNvSpPr txBox="1"/>
          <p:nvPr/>
        </p:nvSpPr>
        <p:spPr>
          <a:xfrm>
            <a:off x="2497582" y="1834166"/>
            <a:ext cx="5029200" cy="4401205"/>
          </a:xfrm>
          <a:prstGeom prst="rect">
            <a:avLst/>
          </a:prstGeom>
          <a:noFill/>
        </p:spPr>
        <p:txBody>
          <a:bodyPr wrap="square" rtlCol="0">
            <a:spAutoFit/>
          </a:bodyPr>
          <a:lstStyle/>
          <a:p>
            <a:pPr algn="l"/>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9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59613"/>
            <a:ext cx="6481128" cy="4464043"/>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09584"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643" y="1765112"/>
            <a:ext cx="7096125" cy="532581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br>
              <a:rPr lang="en-US" sz="4250" spc="-20" dirty="0"/>
            </a:br>
            <a:br>
              <a:rPr lang="en-IN" sz="4250" spc="-20" dirty="0"/>
            </a:br>
            <a:r>
              <a:rPr lang="en-US" sz="20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000" spc="-20" dirty="0"/>
            </a:br>
            <a:br>
              <a:rPr lang="en-US" sz="2000" spc="-20" dirty="0"/>
            </a:br>
            <a:br>
              <a:rPr lang="en-US" sz="1200" spc="-20" dirty="0"/>
            </a:br>
            <a:br>
              <a:rPr lang="en-US" sz="1200" spc="-20" dirty="0"/>
            </a:br>
            <a:br>
              <a:rPr lang="en-US" sz="1200" spc="-20" dirty="0"/>
            </a:br>
            <a:br>
              <a:rPr lang="en-IN" sz="1200" spc="-20" dirty="0"/>
            </a:br>
            <a:endParaRPr sz="1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8394" y="120467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657600"/>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394" y="22359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396181" y="1052501"/>
            <a:ext cx="9500235"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FORMULA-PERFROMANCE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81564" y="989075"/>
            <a:ext cx="10827067" cy="5539978"/>
          </a:xfrm>
        </p:spPr>
        <p:txBody>
          <a:bodyPr/>
          <a:lstStyle/>
          <a:p>
            <a:r>
              <a:rPr lang="en-IN" dirty="0"/>
              <a:t>Dataset Description</a:t>
            </a:r>
            <a:br>
              <a:rPr lang="en-IN" dirty="0"/>
            </a:br>
            <a:br>
              <a:rPr lang="en-IN" dirty="0"/>
            </a:br>
            <a:r>
              <a:rPr lang="en-IN" sz="2400" dirty="0"/>
              <a:t>EMPLOYEE DETAILS-KAGGLE.COM</a:t>
            </a:r>
            <a:br>
              <a:rPr lang="en-IN" sz="2400" dirty="0"/>
            </a:br>
            <a:r>
              <a:rPr lang="en-IN" sz="2400" dirty="0"/>
              <a:t>30-FEATURES</a:t>
            </a:r>
            <a:br>
              <a:rPr lang="en-IN" sz="2400" dirty="0"/>
            </a:br>
            <a:r>
              <a:rPr lang="en-IN" sz="2400" dirty="0"/>
              <a:t>11-FEATURES</a:t>
            </a:r>
            <a:br>
              <a:rPr lang="en-IN" sz="2400" dirty="0"/>
            </a:br>
            <a:r>
              <a:rPr lang="en-IN" sz="2400" dirty="0"/>
              <a:t>NAME-TEXT</a:t>
            </a:r>
            <a:br>
              <a:rPr lang="en-IN" sz="2400" dirty="0"/>
            </a:br>
            <a:r>
              <a:rPr lang="en-IN" sz="2400" dirty="0"/>
              <a:t>JOINING YEAR-NUMBERS</a:t>
            </a:r>
            <a:br>
              <a:rPr lang="en-IN" sz="2400" dirty="0"/>
            </a:br>
            <a:r>
              <a:rPr lang="en-IN" sz="2400" dirty="0"/>
              <a:t>GENDER-MALE OR FEMALE</a:t>
            </a:r>
            <a:br>
              <a:rPr lang="en-IN" sz="2400" dirty="0"/>
            </a:br>
            <a:r>
              <a:rPr lang="en-IN" sz="2400" dirty="0"/>
              <a:t>AGE-NUMBERS</a:t>
            </a:r>
            <a:br>
              <a:rPr lang="en-IN" sz="2400" dirty="0"/>
            </a:br>
            <a:r>
              <a:rPr lang="en-IN" sz="2400" dirty="0"/>
              <a:t>SALARY-NUMBERS</a:t>
            </a:r>
            <a:br>
              <a:rPr lang="en-IN" sz="2400" dirty="0"/>
            </a:br>
            <a:r>
              <a:rPr lang="en-IN" sz="2400" dirty="0"/>
              <a:t>WORK LOCATION-TEXT</a:t>
            </a:r>
            <a:br>
              <a:rPr lang="en-IN" sz="2400" dirty="0"/>
            </a:br>
            <a:r>
              <a:rPr lang="en-IN" sz="2400" dirty="0"/>
              <a:t>EMPLOYEE RATING-NUMBERS</a:t>
            </a:r>
            <a:br>
              <a:rPr lang="en-IN" sz="2400" dirty="0"/>
            </a:br>
            <a:r>
              <a:rPr lang="en-IN" sz="2400" dirty="0"/>
              <a:t>PERFORMANCE-TEXT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8">
            <a:extLst>
              <a:ext uri="{FF2B5EF4-FFF2-40B4-BE49-F238E27FC236}">
                <a16:creationId xmlns:a16="http://schemas.microsoft.com/office/drawing/2014/main" id="{8AFF8BDE-432C-19D2-76B2-AAC6AD64AB56}"/>
              </a:ext>
            </a:extLst>
          </p:cNvPr>
          <p:cNvSpPr txBox="1">
            <a:spLocks noGrp="1"/>
          </p:cNvSpPr>
          <p:nvPr>
            <p:ph type="title"/>
          </p:nvPr>
        </p:nvSpPr>
        <p:spPr>
          <a:xfrm>
            <a:off x="1262311" y="6372775"/>
            <a:ext cx="10571998" cy="97045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Tree>
    <p:extLst>
      <p:ext uri="{BB962C8B-B14F-4D97-AF65-F5344CB8AC3E}">
        <p14:creationId xmlns:p14="http://schemas.microsoft.com/office/powerpoint/2010/main" val="896535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418</Words>
  <Application>Microsoft Office PowerPoint</Application>
  <PresentationFormat>Widescreen</PresentationFormat>
  <Paragraphs>56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Quotable</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MODELLING  DATA COLLECTION: ●COLLECTED FROM KAGGLE.  FEATURE COLLECTION: ●CONDITIONAL FORMATTING ● SYMBOLS ●MERGE&amp;CENTER  PERFORMANCE LEVEL: ●WITH USING EMPLOYEE RATING COLUNM TO GET PERFORMANCE LEVEL. </vt:lpstr>
      <vt:lpstr>SUMMARY: </vt:lpstr>
      <vt:lpstr>RESULTS: </vt:lpstr>
      <vt:lpstr>Result:</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balamuruganmuthaiya11@gmail.com</cp:lastModifiedBy>
  <cp:revision>18</cp:revision>
  <dcterms:created xsi:type="dcterms:W3CDTF">2024-03-29T15:07:22Z</dcterms:created>
  <dcterms:modified xsi:type="dcterms:W3CDTF">2024-09-03T05:48:23Z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