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Masters Project Presentation</a:t>
            </a:r>
            <a:endParaRPr lang="en-US" dirty="0"/>
          </a:p>
        </p:txBody>
      </p:sp>
      <p:sp>
        <p:nvSpPr>
          <p:cNvPr id="3" name="Subtitle 2"/>
          <p:cNvSpPr>
            <a:spLocks noGrp="1"/>
          </p:cNvSpPr>
          <p:nvPr>
            <p:ph type="subTitle" idx="1"/>
          </p:nvPr>
        </p:nvSpPr>
        <p:spPr/>
        <p:txBody>
          <a:bodyPr/>
          <a:lstStyle/>
          <a:p>
            <a:r>
              <a:rPr lang="en-US" dirty="0" err="1" smtClean="0"/>
              <a:t>Mukesh</a:t>
            </a:r>
            <a:r>
              <a:rPr lang="en-US" dirty="0" smtClean="0"/>
              <a:t> Varma </a:t>
            </a:r>
            <a:r>
              <a:rPr lang="en-US" dirty="0" err="1" smtClean="0"/>
              <a:t>Saripella</a:t>
            </a:r>
            <a:endParaRPr lang="en-US" dirty="0"/>
          </a:p>
        </p:txBody>
      </p:sp>
    </p:spTree>
    <p:extLst>
      <p:ext uri="{BB962C8B-B14F-4D97-AF65-F5344CB8AC3E}">
        <p14:creationId xmlns:p14="http://schemas.microsoft.com/office/powerpoint/2010/main" val="340557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a:t>
            </a:r>
            <a:endParaRPr lang="en-US" dirty="0"/>
          </a:p>
        </p:txBody>
      </p:sp>
      <p:sp>
        <p:nvSpPr>
          <p:cNvPr id="3" name="Content Placeholder 2"/>
          <p:cNvSpPr>
            <a:spLocks noGrp="1"/>
          </p:cNvSpPr>
          <p:nvPr>
            <p:ph idx="1"/>
          </p:nvPr>
        </p:nvSpPr>
        <p:spPr/>
        <p:txBody>
          <a:bodyPr/>
          <a:lstStyle/>
          <a:p>
            <a:pPr marL="0" indent="0">
              <a:buNone/>
            </a:pPr>
            <a:r>
              <a:rPr lang="en-US" b="1" dirty="0" smtClean="0"/>
              <a:t>Project Title: </a:t>
            </a:r>
            <a:r>
              <a:rPr lang="en-US" dirty="0"/>
              <a:t>Developing Rest API using </a:t>
            </a:r>
            <a:r>
              <a:rPr lang="en-US" dirty="0" smtClean="0"/>
              <a:t>Django </a:t>
            </a:r>
            <a:r>
              <a:rPr lang="en-US" dirty="0"/>
              <a:t>and REACT </a:t>
            </a:r>
            <a:r>
              <a:rPr lang="en-US" dirty="0" smtClean="0"/>
              <a:t>JS</a:t>
            </a:r>
            <a:endParaRPr lang="en-US" dirty="0"/>
          </a:p>
          <a:p>
            <a:pPr marL="0" indent="0">
              <a:buNone/>
            </a:pPr>
            <a:r>
              <a:rPr lang="en-US" b="1" dirty="0" smtClean="0"/>
              <a:t>Author: </a:t>
            </a:r>
            <a:r>
              <a:rPr lang="en-US" dirty="0" err="1" smtClean="0"/>
              <a:t>Mukesh</a:t>
            </a:r>
            <a:r>
              <a:rPr lang="en-US" dirty="0" smtClean="0"/>
              <a:t> Varma </a:t>
            </a:r>
            <a:r>
              <a:rPr lang="en-US" dirty="0" err="1" smtClean="0"/>
              <a:t>Saripella</a:t>
            </a:r>
            <a:endParaRPr lang="en-US" dirty="0"/>
          </a:p>
          <a:p>
            <a:pPr marL="0" indent="0">
              <a:buNone/>
            </a:pPr>
            <a:r>
              <a:rPr lang="en-US" b="1" dirty="0" smtClean="0"/>
              <a:t>Advisor: </a:t>
            </a:r>
            <a:r>
              <a:rPr lang="en-US" dirty="0" smtClean="0"/>
              <a:t>Prof </a:t>
            </a:r>
            <a:r>
              <a:rPr lang="en-US" dirty="0" err="1"/>
              <a:t>Mihaela</a:t>
            </a:r>
            <a:r>
              <a:rPr lang="en-US" dirty="0"/>
              <a:t> </a:t>
            </a:r>
            <a:r>
              <a:rPr lang="en-US" dirty="0" smtClean="0"/>
              <a:t>Sabin</a:t>
            </a:r>
          </a:p>
          <a:p>
            <a:pPr marL="0" indent="0">
              <a:buNone/>
            </a:pPr>
            <a:r>
              <a:rPr lang="en-US" b="1" dirty="0" smtClean="0"/>
              <a:t>Date: </a:t>
            </a:r>
            <a:r>
              <a:rPr lang="en-US" dirty="0" smtClean="0"/>
              <a:t>6</a:t>
            </a:r>
            <a:r>
              <a:rPr lang="en-US" baseline="30000" dirty="0" smtClean="0"/>
              <a:t>th</a:t>
            </a:r>
            <a:r>
              <a:rPr lang="en-US" dirty="0" smtClean="0"/>
              <a:t> May 2021</a:t>
            </a:r>
          </a:p>
          <a:p>
            <a:pPr marL="0" indent="0">
              <a:buNone/>
            </a:pPr>
            <a:r>
              <a:rPr lang="en-US" b="1" dirty="0" smtClean="0"/>
              <a:t>Issue/Problem:</a:t>
            </a:r>
          </a:p>
          <a:p>
            <a:pPr marL="0" indent="0">
              <a:buNone/>
            </a:pPr>
            <a:r>
              <a:rPr lang="en-US" dirty="0" smtClean="0"/>
              <a:t>The primary purpose of this project is to find pros and cons in developing REST API when compared to Django Web Application. Taking effort and time into account lets evaluate which one is better.</a:t>
            </a:r>
            <a:endParaRPr lang="en-US" dirty="0"/>
          </a:p>
        </p:txBody>
      </p:sp>
    </p:spTree>
    <p:extLst>
      <p:ext uri="{BB962C8B-B14F-4D97-AF65-F5344CB8AC3E}">
        <p14:creationId xmlns:p14="http://schemas.microsoft.com/office/powerpoint/2010/main" val="163822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677334" y="1262743"/>
            <a:ext cx="8596668" cy="4778619"/>
          </a:xfrm>
        </p:spPr>
        <p:txBody>
          <a:bodyPr>
            <a:normAutofit fontScale="62500" lnSpcReduction="20000"/>
          </a:bodyPr>
          <a:lstStyle/>
          <a:p>
            <a:r>
              <a:rPr lang="en-US" dirty="0" err="1" smtClean="0"/>
              <a:t>Analysing</a:t>
            </a:r>
            <a:r>
              <a:rPr lang="en-US" dirty="0" smtClean="0"/>
              <a:t> NHSEE web application to get good understanding of it.</a:t>
            </a:r>
          </a:p>
          <a:p>
            <a:r>
              <a:rPr lang="en-US" dirty="0" smtClean="0"/>
              <a:t>Setting up virtual environment by installing required libraries and tools for project.</a:t>
            </a:r>
          </a:p>
          <a:p>
            <a:r>
              <a:rPr lang="en-US" dirty="0" smtClean="0"/>
              <a:t>Running existing Django project in my local.</a:t>
            </a:r>
          </a:p>
          <a:p>
            <a:r>
              <a:rPr lang="en-US" dirty="0" smtClean="0"/>
              <a:t>Now create Django project and create application inside it and include project details in settings.py file.</a:t>
            </a:r>
          </a:p>
          <a:p>
            <a:r>
              <a:rPr lang="en-US" dirty="0" smtClean="0"/>
              <a:t>Create Models and </a:t>
            </a:r>
            <a:r>
              <a:rPr lang="en-US" dirty="0" err="1" smtClean="0"/>
              <a:t>serializers</a:t>
            </a:r>
            <a:r>
              <a:rPr lang="en-US" dirty="0" smtClean="0"/>
              <a:t> required for project.</a:t>
            </a:r>
          </a:p>
          <a:p>
            <a:r>
              <a:rPr lang="en-US" dirty="0" smtClean="0"/>
              <a:t>Now based on project requirement develop views to perform GET,POST,UPDATE and DELETE operations.</a:t>
            </a:r>
          </a:p>
          <a:p>
            <a:r>
              <a:rPr lang="en-US" dirty="0" smtClean="0"/>
              <a:t>In URLS.py specify path for each particular view.</a:t>
            </a:r>
          </a:p>
          <a:p>
            <a:r>
              <a:rPr lang="en-US" dirty="0" smtClean="0"/>
              <a:t>Test end points in POSTMAN and validate them with CSV file.</a:t>
            </a:r>
          </a:p>
          <a:p>
            <a:r>
              <a:rPr lang="en-US" dirty="0" smtClean="0"/>
              <a:t>In settings.py do CORS policy settings and add react </a:t>
            </a:r>
            <a:r>
              <a:rPr lang="en-US" dirty="0" err="1" smtClean="0"/>
              <a:t>js</a:t>
            </a:r>
            <a:r>
              <a:rPr lang="en-US" dirty="0" smtClean="0"/>
              <a:t> server details in </a:t>
            </a:r>
            <a:r>
              <a:rPr lang="en-US" dirty="0" err="1" smtClean="0"/>
              <a:t>wishlist</a:t>
            </a:r>
            <a:r>
              <a:rPr lang="en-US" dirty="0" smtClean="0"/>
              <a:t>.</a:t>
            </a:r>
          </a:p>
          <a:p>
            <a:r>
              <a:rPr lang="en-US" dirty="0" smtClean="0"/>
              <a:t>Create React app and remove all unnecessary </a:t>
            </a:r>
            <a:r>
              <a:rPr lang="en-US" dirty="0" err="1" smtClean="0"/>
              <a:t>js</a:t>
            </a:r>
            <a:r>
              <a:rPr lang="en-US" dirty="0" smtClean="0"/>
              <a:t> code that comes with it.</a:t>
            </a:r>
          </a:p>
          <a:p>
            <a:r>
              <a:rPr lang="en-US" dirty="0" smtClean="0"/>
              <a:t>Create a component folder and add header and footer </a:t>
            </a:r>
            <a:r>
              <a:rPr lang="en-US" dirty="0" err="1" smtClean="0"/>
              <a:t>js</a:t>
            </a:r>
            <a:r>
              <a:rPr lang="en-US" dirty="0" smtClean="0"/>
              <a:t> files in it</a:t>
            </a:r>
          </a:p>
          <a:p>
            <a:r>
              <a:rPr lang="en-US" dirty="0" smtClean="0"/>
              <a:t>Develop header and footer using REACT BOOTSTRAP library.</a:t>
            </a:r>
          </a:p>
          <a:p>
            <a:r>
              <a:rPr lang="en-US" dirty="0" smtClean="0"/>
              <a:t>Now using REACT ROUTER DOM we can toggle between tabs in navigation bar created earlier.</a:t>
            </a:r>
          </a:p>
          <a:p>
            <a:r>
              <a:rPr lang="en-US" dirty="0" smtClean="0"/>
              <a:t>Now create react components for each particular end point and specify path in app.js</a:t>
            </a:r>
          </a:p>
          <a:p>
            <a:r>
              <a:rPr lang="en-US" dirty="0" smtClean="0"/>
              <a:t>Use </a:t>
            </a:r>
            <a:r>
              <a:rPr lang="en-US" dirty="0" err="1" smtClean="0"/>
              <a:t>Axios</a:t>
            </a:r>
            <a:r>
              <a:rPr lang="en-US" dirty="0" smtClean="0"/>
              <a:t> to perform GET,POST, UPDATE and DELETE operations.</a:t>
            </a:r>
          </a:p>
          <a:p>
            <a:r>
              <a:rPr lang="en-US" dirty="0" smtClean="0"/>
              <a:t>In few components I have used REACT SEMANTIC UI to show available libraries that we can use instead of bootstrap.</a:t>
            </a:r>
          </a:p>
          <a:p>
            <a:r>
              <a:rPr lang="en-US" dirty="0" smtClean="0"/>
              <a:t>Now validate results of front end with JSON file.</a:t>
            </a:r>
            <a:endParaRPr lang="en-US" dirty="0"/>
          </a:p>
        </p:txBody>
      </p:sp>
    </p:spTree>
    <p:extLst>
      <p:ext uri="{BB962C8B-B14F-4D97-AF65-F5344CB8AC3E}">
        <p14:creationId xmlns:p14="http://schemas.microsoft.com/office/powerpoint/2010/main" val="411766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Aproach</a:t>
            </a:r>
            <a:endParaRPr lang="en-US" dirty="0"/>
          </a:p>
        </p:txBody>
      </p:sp>
      <p:sp>
        <p:nvSpPr>
          <p:cNvPr id="3" name="Content Placeholder 2"/>
          <p:cNvSpPr>
            <a:spLocks noGrp="1"/>
          </p:cNvSpPr>
          <p:nvPr>
            <p:ph idx="1"/>
          </p:nvPr>
        </p:nvSpPr>
        <p:spPr>
          <a:xfrm>
            <a:off x="677334" y="1367247"/>
            <a:ext cx="8596668" cy="4674116"/>
          </a:xfrm>
        </p:spPr>
        <p:txBody>
          <a:bodyPr>
            <a:normAutofit fontScale="92500" lnSpcReduction="10000"/>
          </a:bodyPr>
          <a:lstStyle/>
          <a:p>
            <a:pPr marL="0" indent="0">
              <a:buNone/>
            </a:pPr>
            <a:r>
              <a:rPr lang="en-US" b="1" dirty="0" smtClean="0"/>
              <a:t>Tools and Requirements:</a:t>
            </a:r>
          </a:p>
          <a:p>
            <a:pPr>
              <a:buFont typeface="Wingdings" panose="05000000000000000000" pitchFamily="2" charset="2"/>
              <a:buChar char="v"/>
            </a:pPr>
            <a:r>
              <a:rPr lang="en-US" dirty="0" smtClean="0"/>
              <a:t>Postman</a:t>
            </a:r>
          </a:p>
          <a:p>
            <a:pPr>
              <a:buFont typeface="Wingdings" panose="05000000000000000000" pitchFamily="2" charset="2"/>
              <a:buChar char="v"/>
            </a:pPr>
            <a:r>
              <a:rPr lang="en-US" dirty="0" err="1" smtClean="0"/>
              <a:t>Conda</a:t>
            </a:r>
            <a:r>
              <a:rPr lang="en-US" dirty="0" smtClean="0"/>
              <a:t> Virtual Environment</a:t>
            </a:r>
          </a:p>
          <a:p>
            <a:pPr>
              <a:buFont typeface="Wingdings" panose="05000000000000000000" pitchFamily="2" charset="2"/>
              <a:buChar char="v"/>
            </a:pPr>
            <a:r>
              <a:rPr lang="en-US" dirty="0" err="1" smtClean="0"/>
              <a:t>Github</a:t>
            </a:r>
            <a:endParaRPr lang="en-US" dirty="0"/>
          </a:p>
          <a:p>
            <a:pPr marL="0" indent="0">
              <a:buNone/>
            </a:pPr>
            <a:r>
              <a:rPr lang="en-US" b="1" dirty="0" smtClean="0"/>
              <a:t>Frameworks Used:</a:t>
            </a:r>
          </a:p>
          <a:p>
            <a:pPr>
              <a:buFont typeface="Wingdings" panose="05000000000000000000" pitchFamily="2" charset="2"/>
              <a:buChar char="v"/>
            </a:pPr>
            <a:r>
              <a:rPr lang="en-US" dirty="0" smtClean="0"/>
              <a:t>Python Django REST Framework</a:t>
            </a:r>
          </a:p>
          <a:p>
            <a:pPr>
              <a:buFont typeface="Wingdings" panose="05000000000000000000" pitchFamily="2" charset="2"/>
              <a:buChar char="v"/>
            </a:pPr>
            <a:r>
              <a:rPr lang="en-US" dirty="0" smtClean="0"/>
              <a:t>REACT JS</a:t>
            </a:r>
          </a:p>
          <a:p>
            <a:pPr marL="0" indent="0">
              <a:buNone/>
            </a:pPr>
            <a:r>
              <a:rPr lang="en-US" b="1" dirty="0" smtClean="0"/>
              <a:t>Techniques and resources used:</a:t>
            </a:r>
            <a:endParaRPr lang="en-US" b="1" dirty="0"/>
          </a:p>
          <a:p>
            <a:pPr>
              <a:buFont typeface="Wingdings" panose="05000000000000000000" pitchFamily="2" charset="2"/>
              <a:buChar char="v"/>
            </a:pPr>
            <a:r>
              <a:rPr lang="en-US" dirty="0" smtClean="0"/>
              <a:t>Django </a:t>
            </a:r>
            <a:r>
              <a:rPr lang="en-US" dirty="0" err="1" smtClean="0"/>
              <a:t>serializer</a:t>
            </a:r>
            <a:r>
              <a:rPr lang="en-US" dirty="0" smtClean="0"/>
              <a:t> methods</a:t>
            </a:r>
          </a:p>
          <a:p>
            <a:pPr>
              <a:buFont typeface="Wingdings" panose="05000000000000000000" pitchFamily="2" charset="2"/>
              <a:buChar char="v"/>
            </a:pPr>
            <a:r>
              <a:rPr lang="en-US" dirty="0" smtClean="0"/>
              <a:t>CORS Policy</a:t>
            </a:r>
          </a:p>
          <a:p>
            <a:pPr>
              <a:buFont typeface="Wingdings" panose="05000000000000000000" pitchFamily="2" charset="2"/>
              <a:buChar char="v"/>
            </a:pPr>
            <a:r>
              <a:rPr lang="en-US" dirty="0" smtClean="0"/>
              <a:t>REACT BOOTSTRAP</a:t>
            </a:r>
          </a:p>
          <a:p>
            <a:pPr>
              <a:buFont typeface="Wingdings" panose="05000000000000000000" pitchFamily="2" charset="2"/>
              <a:buChar char="v"/>
            </a:pPr>
            <a:r>
              <a:rPr lang="en-US" dirty="0" smtClean="0"/>
              <a:t>REACT SEMANTIC UI</a:t>
            </a:r>
          </a:p>
          <a:p>
            <a:pPr>
              <a:buFont typeface="Wingdings" panose="05000000000000000000" pitchFamily="2" charset="2"/>
              <a:buChar char="v"/>
            </a:pPr>
            <a:r>
              <a:rPr lang="en-US" dirty="0" smtClean="0"/>
              <a:t>REACT ROUTER DOM</a:t>
            </a:r>
            <a:endParaRPr lang="en-US" dirty="0"/>
          </a:p>
        </p:txBody>
      </p:sp>
    </p:spTree>
    <p:extLst>
      <p:ext uri="{BB962C8B-B14F-4D97-AF65-F5344CB8AC3E}">
        <p14:creationId xmlns:p14="http://schemas.microsoft.com/office/powerpoint/2010/main" val="243471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677334" y="1445623"/>
            <a:ext cx="8596668" cy="4595739"/>
          </a:xfrm>
        </p:spPr>
        <p:txBody>
          <a:bodyPr/>
          <a:lstStyle/>
          <a:p>
            <a:pPr marL="0" indent="0">
              <a:buNone/>
            </a:pPr>
            <a:r>
              <a:rPr lang="en-US" b="1" dirty="0" smtClean="0"/>
              <a:t>Django Framework: </a:t>
            </a:r>
            <a:r>
              <a:rPr lang="en-US" dirty="0" smtClean="0"/>
              <a:t>Firstly create Django project and application in it and include database details, app details in settings.py file. Now create models and </a:t>
            </a:r>
            <a:r>
              <a:rPr lang="en-US" dirty="0" err="1" smtClean="0"/>
              <a:t>serlizers</a:t>
            </a:r>
            <a:r>
              <a:rPr lang="en-US" dirty="0" smtClean="0"/>
              <a:t> as per requirement. Develop views based on the requirement in existing application. In URL.py file specify path for each view and test those end points in Postman app. In settings.py we need to add CORS policy settings and add react </a:t>
            </a:r>
            <a:r>
              <a:rPr lang="en-US" dirty="0" err="1" smtClean="0"/>
              <a:t>js</a:t>
            </a:r>
            <a:r>
              <a:rPr lang="en-US" dirty="0" smtClean="0"/>
              <a:t> server details in wish list.</a:t>
            </a:r>
          </a:p>
          <a:p>
            <a:pPr marL="0" indent="0">
              <a:buNone/>
            </a:pPr>
            <a:r>
              <a:rPr lang="en-US" b="1" dirty="0" smtClean="0"/>
              <a:t>React JS: </a:t>
            </a:r>
            <a:r>
              <a:rPr lang="en-US" dirty="0" smtClean="0"/>
              <a:t>Now that we have our end points from backend. Create React application and remove unnecessary code in it. Create a folder components and include header and footer in it. Using react bootstrap develop navigation bar and footer for our application. Now create react components for each end point using </a:t>
            </a:r>
            <a:r>
              <a:rPr lang="en-US" dirty="0" err="1" smtClean="0"/>
              <a:t>axios</a:t>
            </a:r>
            <a:r>
              <a:rPr lang="en-US" dirty="0" smtClean="0"/>
              <a:t>. In order to navigate within header we need to specify path for each component in APP.js file using React router dom.</a:t>
            </a:r>
            <a:endParaRPr lang="en-US" b="1" dirty="0"/>
          </a:p>
        </p:txBody>
      </p:sp>
    </p:spTree>
    <p:extLst>
      <p:ext uri="{BB962C8B-B14F-4D97-AF65-F5344CB8AC3E}">
        <p14:creationId xmlns:p14="http://schemas.microsoft.com/office/powerpoint/2010/main" val="128597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677334" y="1393371"/>
            <a:ext cx="8596668" cy="4647991"/>
          </a:xfrm>
        </p:spPr>
        <p:txBody>
          <a:bodyPr>
            <a:normAutofit/>
          </a:bodyPr>
          <a:lstStyle/>
          <a:p>
            <a:r>
              <a:rPr lang="en-US" sz="1100" dirty="0" smtClean="0"/>
              <a:t>Django </a:t>
            </a:r>
            <a:r>
              <a:rPr lang="en-US" sz="1100" dirty="0" err="1" smtClean="0"/>
              <a:t>serializer</a:t>
            </a:r>
            <a:r>
              <a:rPr lang="en-US" sz="1100" dirty="0" smtClean="0"/>
              <a:t> methods: Used to include non model fields in JSON file</a:t>
            </a:r>
          </a:p>
          <a:p>
            <a:pPr marL="0" indent="0">
              <a:buNone/>
            </a:pPr>
            <a:endParaRPr lang="en-US" dirty="0" smtClean="0"/>
          </a:p>
          <a:p>
            <a:pPr marL="0" indent="0">
              <a:buNone/>
            </a:pPr>
            <a:endParaRPr lang="en-US" dirty="0" smtClean="0"/>
          </a:p>
          <a:p>
            <a:pPr marL="0" indent="0">
              <a:buNone/>
            </a:pPr>
            <a:endParaRPr lang="en-US" sz="1100" dirty="0" smtClean="0"/>
          </a:p>
          <a:p>
            <a:endParaRPr lang="en-US" sz="1100" dirty="0" smtClean="0"/>
          </a:p>
          <a:p>
            <a:endParaRPr lang="en-US" sz="1100" dirty="0"/>
          </a:p>
          <a:p>
            <a:r>
              <a:rPr lang="en-US" sz="1100" dirty="0" smtClean="0"/>
              <a:t>CORS policy settings: Its used to integrate two servers.</a:t>
            </a:r>
          </a:p>
          <a:p>
            <a:pPr marL="0" indent="0">
              <a:buNone/>
            </a:pPr>
            <a:endParaRPr lang="en-US" dirty="0" smtClean="0"/>
          </a:p>
          <a:p>
            <a:endParaRPr lang="en-US" dirty="0"/>
          </a:p>
          <a:p>
            <a:endParaRPr lang="en-US" dirty="0" smtClean="0"/>
          </a:p>
          <a:p>
            <a:pPr marL="0" indent="0">
              <a:buNone/>
            </a:pPr>
            <a:endParaRPr lang="en-US" dirty="0"/>
          </a:p>
          <a:p>
            <a:endParaRPr lang="en-US" dirty="0" smtClean="0"/>
          </a:p>
        </p:txBody>
      </p:sp>
      <p:pic>
        <p:nvPicPr>
          <p:cNvPr id="4" name="Picture 3"/>
          <p:cNvPicPr>
            <a:picLocks noChangeAspect="1"/>
          </p:cNvPicPr>
          <p:nvPr/>
        </p:nvPicPr>
        <p:blipFill>
          <a:blip r:embed="rId2"/>
          <a:stretch>
            <a:fillRect/>
          </a:stretch>
        </p:blipFill>
        <p:spPr>
          <a:xfrm>
            <a:off x="1355828" y="1680095"/>
            <a:ext cx="3924640" cy="1437573"/>
          </a:xfrm>
          <a:prstGeom prst="rect">
            <a:avLst/>
          </a:prstGeom>
        </p:spPr>
      </p:pic>
      <p:pic>
        <p:nvPicPr>
          <p:cNvPr id="5" name="Picture 4"/>
          <p:cNvPicPr>
            <a:picLocks noChangeAspect="1"/>
          </p:cNvPicPr>
          <p:nvPr/>
        </p:nvPicPr>
        <p:blipFill>
          <a:blip r:embed="rId3"/>
          <a:stretch>
            <a:fillRect/>
          </a:stretch>
        </p:blipFill>
        <p:spPr>
          <a:xfrm>
            <a:off x="1462544" y="3901439"/>
            <a:ext cx="3513124" cy="1889760"/>
          </a:xfrm>
          <a:prstGeom prst="rect">
            <a:avLst/>
          </a:prstGeom>
        </p:spPr>
      </p:pic>
    </p:spTree>
    <p:extLst>
      <p:ext uri="{BB962C8B-B14F-4D97-AF65-F5344CB8AC3E}">
        <p14:creationId xmlns:p14="http://schemas.microsoft.com/office/powerpoint/2010/main" val="2787836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React </a:t>
            </a:r>
            <a:r>
              <a:rPr lang="en-US" dirty="0"/>
              <a:t>Bootstrap: Front end template is designed using it</a:t>
            </a:r>
            <a:r>
              <a:rPr lang="en-US" dirty="0" smtClean="0"/>
              <a:t>.</a:t>
            </a:r>
          </a:p>
          <a:p>
            <a:endParaRPr lang="en-US" dirty="0" smtClean="0"/>
          </a:p>
          <a:p>
            <a:pPr marL="0" indent="0">
              <a:buNone/>
            </a:pPr>
            <a:endParaRPr lang="en-US" dirty="0"/>
          </a:p>
          <a:p>
            <a:r>
              <a:rPr lang="en-US" dirty="0" smtClean="0"/>
              <a:t>Postman</a:t>
            </a:r>
            <a:r>
              <a:rPr lang="en-US" dirty="0"/>
              <a:t>: Used to test endpoints</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1731760" y="2485731"/>
            <a:ext cx="3642676" cy="510584"/>
          </a:xfrm>
          <a:prstGeom prst="rect">
            <a:avLst/>
          </a:prstGeom>
        </p:spPr>
      </p:pic>
      <p:pic>
        <p:nvPicPr>
          <p:cNvPr id="5" name="Picture 4"/>
          <p:cNvPicPr>
            <a:picLocks noChangeAspect="1"/>
          </p:cNvPicPr>
          <p:nvPr/>
        </p:nvPicPr>
        <p:blipFill>
          <a:blip r:embed="rId3"/>
          <a:stretch>
            <a:fillRect/>
          </a:stretch>
        </p:blipFill>
        <p:spPr>
          <a:xfrm>
            <a:off x="2378444" y="2996315"/>
            <a:ext cx="1966130" cy="243861"/>
          </a:xfrm>
          <a:prstGeom prst="rect">
            <a:avLst/>
          </a:prstGeom>
        </p:spPr>
      </p:pic>
      <p:pic>
        <p:nvPicPr>
          <p:cNvPr id="6" name="Picture 5"/>
          <p:cNvPicPr>
            <a:picLocks noChangeAspect="1"/>
          </p:cNvPicPr>
          <p:nvPr/>
        </p:nvPicPr>
        <p:blipFill>
          <a:blip r:embed="rId4"/>
          <a:stretch>
            <a:fillRect/>
          </a:stretch>
        </p:blipFill>
        <p:spPr>
          <a:xfrm>
            <a:off x="2372074" y="4090473"/>
            <a:ext cx="3444538" cy="1950889"/>
          </a:xfrm>
          <a:prstGeom prst="rect">
            <a:avLst/>
          </a:prstGeom>
        </p:spPr>
      </p:pic>
    </p:spTree>
    <p:extLst>
      <p:ext uri="{BB962C8B-B14F-4D97-AF65-F5344CB8AC3E}">
        <p14:creationId xmlns:p14="http://schemas.microsoft.com/office/powerpoint/2010/main" val="356717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React Router DOM is used to navigate between tab.</a:t>
            </a:r>
          </a:p>
          <a:p>
            <a:endParaRPr lang="en-US" dirty="0"/>
          </a:p>
        </p:txBody>
      </p:sp>
      <p:pic>
        <p:nvPicPr>
          <p:cNvPr id="4" name="Picture 3"/>
          <p:cNvPicPr>
            <a:picLocks noChangeAspect="1"/>
          </p:cNvPicPr>
          <p:nvPr/>
        </p:nvPicPr>
        <p:blipFill>
          <a:blip r:embed="rId2"/>
          <a:stretch>
            <a:fillRect/>
          </a:stretch>
        </p:blipFill>
        <p:spPr>
          <a:xfrm>
            <a:off x="2171529" y="2629817"/>
            <a:ext cx="3947502" cy="3932261"/>
          </a:xfrm>
          <a:prstGeom prst="rect">
            <a:avLst/>
          </a:prstGeom>
        </p:spPr>
      </p:pic>
    </p:spTree>
    <p:extLst>
      <p:ext uri="{BB962C8B-B14F-4D97-AF65-F5344CB8AC3E}">
        <p14:creationId xmlns:p14="http://schemas.microsoft.com/office/powerpoint/2010/main" val="140167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677334" y="1445623"/>
            <a:ext cx="8596668" cy="4595739"/>
          </a:xfrm>
        </p:spPr>
        <p:txBody>
          <a:bodyPr/>
          <a:lstStyle/>
          <a:p>
            <a:r>
              <a:rPr lang="en-US" dirty="0" err="1" smtClean="0"/>
              <a:t>Inorder</a:t>
            </a:r>
            <a:r>
              <a:rPr lang="en-US" dirty="0" smtClean="0"/>
              <a:t> to validate results of my backend I compared JSON results with CSV file using postman.</a:t>
            </a:r>
          </a:p>
          <a:p>
            <a:r>
              <a:rPr lang="en-US" dirty="0" smtClean="0"/>
              <a:t>Coming to front end to test React Router </a:t>
            </a:r>
            <a:r>
              <a:rPr lang="en-US" dirty="0" err="1" smtClean="0"/>
              <a:t>dom</a:t>
            </a:r>
            <a:r>
              <a:rPr lang="en-US" dirty="0" smtClean="0"/>
              <a:t> and React semantic UI. We can check by toggling between tabs.</a:t>
            </a:r>
          </a:p>
          <a:p>
            <a:r>
              <a:rPr lang="en-US" dirty="0" err="1" smtClean="0"/>
              <a:t>Axios</a:t>
            </a:r>
            <a:r>
              <a:rPr lang="en-US" dirty="0" smtClean="0"/>
              <a:t> can be tested by validating front end results with JSON data.</a:t>
            </a:r>
          </a:p>
          <a:p>
            <a:r>
              <a:rPr lang="en-US" dirty="0" smtClean="0"/>
              <a:t>CORS policy is tested by fetching data from backend without server errors.</a:t>
            </a:r>
          </a:p>
          <a:p>
            <a:pPr marL="0" indent="0">
              <a:buNone/>
            </a:pPr>
            <a:endParaRPr lang="en-US" dirty="0" smtClean="0"/>
          </a:p>
          <a:p>
            <a:pPr marL="0" indent="0">
              <a:buNone/>
            </a:pPr>
            <a:r>
              <a:rPr lang="en-US" b="1" dirty="0" smtClean="0"/>
              <a:t>Limitations:</a:t>
            </a:r>
          </a:p>
          <a:p>
            <a:r>
              <a:rPr lang="en-US" dirty="0" smtClean="0"/>
              <a:t>Need to work on update scenario for scoring tab.</a:t>
            </a:r>
          </a:p>
          <a:p>
            <a:r>
              <a:rPr lang="en-US" dirty="0" smtClean="0"/>
              <a:t>Search functionality and page nation can be used for </a:t>
            </a:r>
            <a:r>
              <a:rPr lang="en-US" smtClean="0"/>
              <a:t>existing application.</a:t>
            </a:r>
            <a:endParaRPr lang="en-US" dirty="0"/>
          </a:p>
        </p:txBody>
      </p:sp>
    </p:spTree>
    <p:extLst>
      <p:ext uri="{BB962C8B-B14F-4D97-AF65-F5344CB8AC3E}">
        <p14:creationId xmlns:p14="http://schemas.microsoft.com/office/powerpoint/2010/main" val="12130508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200</TotalTime>
  <Words>632</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Masters Project Presentation</vt:lpstr>
      <vt:lpstr>Title</vt:lpstr>
      <vt:lpstr>Objectives</vt:lpstr>
      <vt:lpstr>Aproach</vt:lpstr>
      <vt:lpstr>Cont..</vt:lpstr>
      <vt:lpstr>Results:</vt:lpstr>
      <vt:lpstr>Cont..</vt:lpstr>
      <vt:lpstr>Cont..</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Masters Project Presentation</dc:title>
  <dc:creator>admin</dc:creator>
  <cp:lastModifiedBy>admin</cp:lastModifiedBy>
  <cp:revision>12</cp:revision>
  <dcterms:created xsi:type="dcterms:W3CDTF">2021-05-03T16:50:33Z</dcterms:created>
  <dcterms:modified xsi:type="dcterms:W3CDTF">2021-05-05T05:35:04Z</dcterms:modified>
</cp:coreProperties>
</file>