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08-04-2024</a:t>
            </a:fld>
            <a:endParaRPr lang="en-IN"/>
          </a:p>
        </p:txBody>
      </p:sp>
      <p:sp>
        <p:nvSpPr>
          <p:cNvPr id="104868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4/8/2024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4/8/2024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4/8/2024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4/8/2024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4/8/2024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4/8/2024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5" name="Date Placeholder 1"/>
          <p:cNvSpPr>
            <a:spLocks noGrp="1"/>
          </p:cNvSpPr>
          <p:nvPr>
            <p:ph type="dt" sz="half" idx="10"/>
          </p:nvPr>
        </p:nvSpPr>
        <p:spPr/>
        <p:txBody>
          <a:bodyPr/>
          <a:p>
            <a:fld id="{4EDE50D6-574B-40AF-946F-D52A04ADE379}" type="datetime1">
              <a:rPr lang="en-US" smtClean="0"/>
              <a:t>4/8/2024</a:t>
            </a:fld>
            <a:endParaRPr lang="en-US"/>
          </a:p>
        </p:txBody>
      </p:sp>
      <p:sp>
        <p:nvSpPr>
          <p:cNvPr id="1048676" name="Footer Placeholder 2"/>
          <p:cNvSpPr>
            <a:spLocks noGrp="1"/>
          </p:cNvSpPr>
          <p:nvPr>
            <p:ph type="ftr" sz="quarter" idx="11"/>
          </p:nvPr>
        </p:nvSpPr>
        <p:spPr>
          <a:xfrm>
            <a:off x="581192" y="6423914"/>
            <a:ext cx="6917210" cy="365125"/>
          </a:xfrm>
          <a:prstGeom prst="rect"/>
        </p:spPr>
        <p:txBody>
          <a:bodyPr/>
          <a:p>
            <a:endParaRPr lang="en-US"/>
          </a:p>
        </p:txBody>
      </p:sp>
      <p:sp>
        <p:nvSpPr>
          <p:cNvPr id="104867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a:xfrm>
            <a:off x="7605951" y="6456916"/>
            <a:ext cx="2844799" cy="365125"/>
          </a:xfrm>
        </p:spPr>
        <p:txBody>
          <a:bodyPr/>
          <a:p>
            <a:fld id="{D82884F1-FFEA-405F-9602-3DCA865EDA4E}" type="datetime1">
              <a:rPr lang="en-US" smtClean="0"/>
              <a:t>4/8/2024</a:t>
            </a:fld>
            <a:endParaRPr lang="en-US"/>
          </a:p>
        </p:txBody>
      </p:sp>
      <p:sp>
        <p:nvSpPr>
          <p:cNvPr id="1048683" name="Footer Placeholder 9"/>
          <p:cNvSpPr>
            <a:spLocks noGrp="1"/>
          </p:cNvSpPr>
          <p:nvPr>
            <p:ph type="ftr" sz="quarter" idx="11"/>
          </p:nvPr>
        </p:nvSpPr>
        <p:spPr>
          <a:xfrm>
            <a:off x="581192" y="6452590"/>
            <a:ext cx="6917210" cy="365125"/>
          </a:xfrm>
          <a:prstGeom prst="rect"/>
        </p:spPr>
        <p:txBody>
          <a:bodyPr/>
          <a:p>
            <a:endParaRPr lang="en-US"/>
          </a:p>
        </p:txBody>
      </p:sp>
      <p:sp>
        <p:nvSpPr>
          <p:cNvPr id="104868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6502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8831318" cy="11582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(2021306</a:t>
            </a:r>
            <a:r>
              <a:rPr b="1" dirty="0" sz="2000" lang="en-US">
                <a:solidFill>
                  <a:schemeClr val="accent1">
                    <a:lumMod val="75000"/>
                  </a:schemeClr>
                </a:solidFill>
                <a:latin typeface="Arial"/>
                <a:cs typeface="Arial"/>
              </a:rPr>
              <a:t>3</a:t>
            </a:r>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0</a:t>
            </a:r>
            <a:r>
              <a:rPr b="1" dirty="0" sz="2000" lang="en-US">
                <a:solidFill>
                  <a:schemeClr val="accent1">
                    <a:lumMod val="75000"/>
                  </a:schemeClr>
                </a:solidFill>
                <a:latin typeface="Arial"/>
                <a:cs typeface="Arial"/>
              </a:rPr>
              <a:t>) – ALAGAPPA COLLEGE OF TECHNOLOGY, ANNA UNIVERSITY – DEPARTMENT OF LEATHER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2"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3" name="TextBox 10"/>
          <p:cNvSpPr txBox="1"/>
          <p:nvPr/>
        </p:nvSpPr>
        <p:spPr>
          <a:xfrm>
            <a:off x="6096000" y="850070"/>
            <a:ext cx="50326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4" name="TextBox 10"/>
          <p:cNvSpPr txBox="1"/>
          <p:nvPr/>
        </p:nvSpPr>
        <p:spPr>
          <a:xfrm>
            <a:off x="6226138" y="3570874"/>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5" name="TextBox 10"/>
          <p:cNvSpPr txBox="1"/>
          <p:nvPr/>
        </p:nvSpPr>
        <p:spPr>
          <a:xfrm>
            <a:off x="255737" y="3876212"/>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7"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18"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19"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0"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sp>
        <p:nvSpPr>
          <p:cNvPr id="1048622"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3" name="TextBox 10"/>
          <p:cNvSpPr txBox="1"/>
          <p:nvPr/>
        </p:nvSpPr>
        <p:spPr>
          <a:xfrm>
            <a:off x="6239436" y="169388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9"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US"/>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dirty="0" lang="en-IN"/>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txBox="1"/>
          <p:nvPr/>
        </p:nvSpPr>
        <p:spPr>
          <a:xfrm>
            <a:off x="452403" y="1237632"/>
            <a:ext cx="11029615" cy="4673324"/>
          </a:xfrm>
          <a:prstGeom prst="rect"/>
        </p:spPr>
        <p:txBody>
          <a:bodyPr anchor="ctr" bIns="45720" lIns="91440" rIns="91440" rtlCol="0" tIns="45720" vert="horz">
            <a:normAutofit fontScale="64706" lnSpcReduction="20000"/>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US"/>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08"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10"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Aswath As</cp:lastModifiedBy>
  <dcterms:created xsi:type="dcterms:W3CDTF">2021-05-26T05:50:10Z</dcterms:created>
  <dcterms:modified xsi:type="dcterms:W3CDTF">2024-04-24T03:56:53Z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3edbaed0b9994f0fae1ddfc5ec70bb0e</vt:lpwstr>
  </property>
</Properties>
</file>