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5" r:id="rId2"/>
    <p:sldId id="280" r:id="rId3"/>
    <p:sldId id="257" r:id="rId4"/>
    <p:sldId id="258" r:id="rId5"/>
    <p:sldId id="277" r:id="rId6"/>
    <p:sldId id="265" r:id="rId7"/>
    <p:sldId id="260" r:id="rId8"/>
    <p:sldId id="261" r:id="rId9"/>
    <p:sldId id="262" r:id="rId10"/>
    <p:sldId id="264" r:id="rId11"/>
    <p:sldId id="272" r:id="rId12"/>
    <p:sldId id="276" r:id="rId13"/>
    <p:sldId id="27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DFC85-2286-4AC8-A9DE-518316AEE15E}" type="datetimeFigureOut">
              <a:rPr lang="en-IN" smtClean="0"/>
              <a:t>12-08-2021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66516-0D4B-4181-AA98-9CAC2A53DF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1923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DFC85-2286-4AC8-A9DE-518316AEE15E}" type="datetimeFigureOut">
              <a:rPr lang="en-IN" smtClean="0"/>
              <a:t>12-08-2021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66516-0D4B-4181-AA98-9CAC2A53DF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2177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DFC85-2286-4AC8-A9DE-518316AEE15E}" type="datetimeFigureOut">
              <a:rPr lang="en-IN" smtClean="0"/>
              <a:t>12-08-2021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66516-0D4B-4181-AA98-9CAC2A53DF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7606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DFC85-2286-4AC8-A9DE-518316AEE15E}" type="datetimeFigureOut">
              <a:rPr lang="en-IN" smtClean="0"/>
              <a:t>12-08-2021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66516-0D4B-4181-AA98-9CAC2A53DF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7827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DFC85-2286-4AC8-A9DE-518316AEE15E}" type="datetimeFigureOut">
              <a:rPr lang="en-IN" smtClean="0"/>
              <a:t>12-08-2021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66516-0D4B-4181-AA98-9CAC2A53DF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6781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DFC85-2286-4AC8-A9DE-518316AEE15E}" type="datetimeFigureOut">
              <a:rPr lang="en-IN" smtClean="0"/>
              <a:t>12-08-2021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66516-0D4B-4181-AA98-9CAC2A53DF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8599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DFC85-2286-4AC8-A9DE-518316AEE15E}" type="datetimeFigureOut">
              <a:rPr lang="en-IN" smtClean="0"/>
              <a:t>12-08-2021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66516-0D4B-4181-AA98-9CAC2A53DF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2453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DFC85-2286-4AC8-A9DE-518316AEE15E}" type="datetimeFigureOut">
              <a:rPr lang="en-IN" smtClean="0"/>
              <a:t>12-08-2021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66516-0D4B-4181-AA98-9CAC2A53DF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2196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DFC85-2286-4AC8-A9DE-518316AEE15E}" type="datetimeFigureOut">
              <a:rPr lang="en-IN" smtClean="0"/>
              <a:t>12-08-2021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66516-0D4B-4181-AA98-9CAC2A53DF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7670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DFC85-2286-4AC8-A9DE-518316AEE15E}" type="datetimeFigureOut">
              <a:rPr lang="en-IN" smtClean="0"/>
              <a:t>12-08-2021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66516-0D4B-4181-AA98-9CAC2A53DF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8352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DFC85-2286-4AC8-A9DE-518316AEE15E}" type="datetimeFigureOut">
              <a:rPr lang="en-IN" smtClean="0"/>
              <a:t>12-08-2021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66516-0D4B-4181-AA98-9CAC2A53DF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1171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1DFC85-2286-4AC8-A9DE-518316AEE15E}" type="datetimeFigureOut">
              <a:rPr lang="en-IN" smtClean="0"/>
              <a:t>12-08-2021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C66516-0D4B-4181-AA98-9CAC2A53DF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57419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4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A05AF-DEE3-4FD1-B906-60ED50DD4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2127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IN" sz="5400" b="1" dirty="0"/>
              <a:t>TCS NINJA / NQT : Pre-assessment </a:t>
            </a:r>
          </a:p>
        </p:txBody>
      </p:sp>
      <p:pic>
        <p:nvPicPr>
          <p:cNvPr id="2050" name="Picture 2" descr="A WINNER IS JUST a LOSER WHO TRIED ONE MORE TIME of Motivation | Meme on  ME.ME">
            <a:extLst>
              <a:ext uri="{FF2B5EF4-FFF2-40B4-BE49-F238E27FC236}">
                <a16:creationId xmlns:a16="http://schemas.microsoft.com/office/drawing/2014/main" id="{0EC8A0C5-E16F-4DF2-B075-E8C76326635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503"/>
          <a:stretch/>
        </p:blipFill>
        <p:spPr bwMode="auto">
          <a:xfrm>
            <a:off x="4610100" y="1338097"/>
            <a:ext cx="7315200" cy="5154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38454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DA9622B-0453-45E3-B062-6379226216A8}"/>
              </a:ext>
            </a:extLst>
          </p:cNvPr>
          <p:cNvSpPr txBox="1"/>
          <p:nvPr/>
        </p:nvSpPr>
        <p:spPr>
          <a:xfrm>
            <a:off x="135238" y="137301"/>
            <a:ext cx="10548730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length of a rectangle is 45 cm and the breadth of the rectangle is 23 cm less than the side of a square. Find the area of an equivalent triangle if it's perimeter is 140% more than the perimeter of the rectangle. The perimeter of the square is 192 cm </a:t>
            </a:r>
          </a:p>
          <a:p>
            <a:endParaRPr lang="en-IN" sz="2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60E4A5-D21C-49AF-A937-F810D721731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1402" t="39717" r="69127" b="35846"/>
          <a:stretch/>
        </p:blipFill>
        <p:spPr>
          <a:xfrm>
            <a:off x="276240" y="2072836"/>
            <a:ext cx="2463583" cy="2254347"/>
          </a:xfrm>
          <a:prstGeom prst="rect">
            <a:avLst/>
          </a:prstGeom>
        </p:spPr>
      </p:pic>
      <p:pic>
        <p:nvPicPr>
          <p:cNvPr id="5" name="Google Shape;63;p14">
            <a:extLst>
              <a:ext uri="{FF2B5EF4-FFF2-40B4-BE49-F238E27FC236}">
                <a16:creationId xmlns:a16="http://schemas.microsoft.com/office/drawing/2014/main" id="{E1533482-683A-47C0-BFB8-831028A2A060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988768" y="5512904"/>
            <a:ext cx="1164173" cy="11143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 descr="Is square a rectangle? or rectangle is a square? | Socratic">
            <a:extLst>
              <a:ext uri="{FF2B5EF4-FFF2-40B4-BE49-F238E27FC236}">
                <a16:creationId xmlns:a16="http://schemas.microsoft.com/office/drawing/2014/main" id="{184090B7-ED98-4C09-A012-8CB4D44A00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6705" y="2022429"/>
            <a:ext cx="2400300" cy="1171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2F3E07F4-7866-4D98-A7A5-7BB4B740D2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3887" y="1927993"/>
            <a:ext cx="1773927" cy="1773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Equilateral Triangle (Definition, Properties, Area, Perimeter, Height &amp;amp;  Examples)">
            <a:extLst>
              <a:ext uri="{FF2B5EF4-FFF2-40B4-BE49-F238E27FC236}">
                <a16:creationId xmlns:a16="http://schemas.microsoft.com/office/drawing/2014/main" id="{55C14474-4C5F-433F-8881-A5C3B9B2CA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2478" y="2022429"/>
            <a:ext cx="2748376" cy="2231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73235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A35DCE9-EDC0-49F4-8D1B-38662A1BDB0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31" t="23381" r="31087" b="37198"/>
          <a:stretch/>
        </p:blipFill>
        <p:spPr>
          <a:xfrm>
            <a:off x="808383" y="725556"/>
            <a:ext cx="10320828" cy="5110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3065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3A8B067-719E-419F-BC0C-0013B9FD6A9A}"/>
              </a:ext>
            </a:extLst>
          </p:cNvPr>
          <p:cNvSpPr txBox="1"/>
          <p:nvPr/>
        </p:nvSpPr>
        <p:spPr>
          <a:xfrm>
            <a:off x="490331" y="827826"/>
            <a:ext cx="11158330" cy="14549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16 men and 12 women can complete a job in 20 days. If 15 women can complete the job in 40 days, then determine the number of days required by 20 men to complete the job</a:t>
            </a:r>
          </a:p>
        </p:txBody>
      </p:sp>
    </p:spTree>
    <p:extLst>
      <p:ext uri="{BB962C8B-B14F-4D97-AF65-F5344CB8AC3E}">
        <p14:creationId xmlns:p14="http://schemas.microsoft.com/office/powerpoint/2010/main" val="25249586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2942D86-414E-4256-A5CC-19A1633AFBB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330"/>
          <a:stretch/>
        </p:blipFill>
        <p:spPr>
          <a:xfrm>
            <a:off x="1524" y="0"/>
            <a:ext cx="12190476" cy="6732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231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BECDD41-AE0E-43B3-90CE-B0378191D0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83" t="13702" r="5544" b="9545"/>
          <a:stretch/>
        </p:blipFill>
        <p:spPr>
          <a:xfrm>
            <a:off x="0" y="0"/>
            <a:ext cx="12058650" cy="6858000"/>
          </a:xfrm>
          <a:prstGeom prst="rect">
            <a:avLst/>
          </a:prstGeom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30A92134-568C-46F8-A005-02711F78C4B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83" t="35792" r="9272" b="34700"/>
          <a:stretch/>
        </p:blipFill>
        <p:spPr bwMode="auto">
          <a:xfrm>
            <a:off x="9031111" y="1238250"/>
            <a:ext cx="2532239" cy="704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4596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677D941-FD7C-484D-B0C4-09B200834376}"/>
              </a:ext>
            </a:extLst>
          </p:cNvPr>
          <p:cNvSpPr txBox="1"/>
          <p:nvPr/>
        </p:nvSpPr>
        <p:spPr>
          <a:xfrm>
            <a:off x="653383" y="324244"/>
            <a:ext cx="10469217" cy="16498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is 20 km west of B. C is 30 km south of B and D is 50 km north-east of C, what will be the speed of vehicle to travel from A to D in 2 hours?</a:t>
            </a:r>
          </a:p>
        </p:txBody>
      </p:sp>
      <p:pic>
        <p:nvPicPr>
          <p:cNvPr id="5" name="Google Shape;63;p14">
            <a:extLst>
              <a:ext uri="{FF2B5EF4-FFF2-40B4-BE49-F238E27FC236}">
                <a16:creationId xmlns:a16="http://schemas.microsoft.com/office/drawing/2014/main" id="{8D5B6A98-483E-4E03-A1FE-918FC61B66AF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267951" y="5086350"/>
            <a:ext cx="1709298" cy="1447406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577CD14A-60CF-4D07-9686-38C24F2A19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83" t="35792" r="9272" b="34700"/>
          <a:stretch/>
        </p:blipFill>
        <p:spPr bwMode="auto">
          <a:xfrm>
            <a:off x="4547735" y="1487261"/>
            <a:ext cx="3324057" cy="585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565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2A875DA-FA13-4FC4-BE2C-3F5E3E6E5B6B}"/>
              </a:ext>
            </a:extLst>
          </p:cNvPr>
          <p:cNvSpPr txBox="1"/>
          <p:nvPr/>
        </p:nvSpPr>
        <p:spPr>
          <a:xfrm>
            <a:off x="596346" y="513018"/>
            <a:ext cx="11145079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cost of three erasers, five sharpeners and seven pens is ₹105. The cost of five erasers, eight sharpeners and eleven pens is ₹166. What is cost (in ₹) of one eraser, two sharpeners and 3 pens? 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7176F7-6565-445B-8AEE-52F425241860}"/>
              </a:ext>
            </a:extLst>
          </p:cNvPr>
          <p:cNvSpPr txBox="1"/>
          <p:nvPr/>
        </p:nvSpPr>
        <p:spPr>
          <a:xfrm>
            <a:off x="596346" y="2082678"/>
            <a:ext cx="1080052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/>
              <a:t>44		52</a:t>
            </a:r>
          </a:p>
          <a:p>
            <a:r>
              <a:rPr lang="en-IN" sz="2800" dirty="0"/>
              <a:t>54 		46</a:t>
            </a:r>
          </a:p>
        </p:txBody>
      </p:sp>
      <p:pic>
        <p:nvPicPr>
          <p:cNvPr id="4" name="Google Shape;63;p14">
            <a:extLst>
              <a:ext uri="{FF2B5EF4-FFF2-40B4-BE49-F238E27FC236}">
                <a16:creationId xmlns:a16="http://schemas.microsoft.com/office/drawing/2014/main" id="{1AD1D40C-71EE-41B6-AF39-A1D354EAAE74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601739" y="5314122"/>
            <a:ext cx="1375510" cy="1140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4F04B3E2-BB64-4BF6-A212-A471C2F1DD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83" t="35792" r="9272" b="34700"/>
          <a:stretch/>
        </p:blipFill>
        <p:spPr bwMode="auto">
          <a:xfrm>
            <a:off x="8864631" y="2207306"/>
            <a:ext cx="2532239" cy="704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0460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A96EB3B-E943-45B2-9A5E-987DFDDB0FB5}"/>
              </a:ext>
            </a:extLst>
          </p:cNvPr>
          <p:cNvSpPr txBox="1"/>
          <p:nvPr/>
        </p:nvSpPr>
        <p:spPr>
          <a:xfrm>
            <a:off x="490330" y="447263"/>
            <a:ext cx="10959547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At a certain fast food restaurant, Amit can buy 3 burgers, 7 shakes and one order of fries for Rs. 120. At the same place, it would cost Rs. 164.50 for 4 burgers, 10 shakes and one order of fries. How much would it cost for an ordinary meal of one burger, one shake and one order of fries?</a:t>
            </a:r>
          </a:p>
          <a:p>
            <a:pPr algn="l"/>
            <a:r>
              <a:rPr lang="en-US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Rs. 31</a:t>
            </a:r>
          </a:p>
          <a:p>
            <a:pPr algn="l"/>
            <a:r>
              <a:rPr lang="en-US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Rs. 41</a:t>
            </a:r>
          </a:p>
          <a:p>
            <a:pPr algn="l"/>
            <a:r>
              <a:rPr lang="en-US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Rs. 21</a:t>
            </a:r>
          </a:p>
          <a:p>
            <a:pPr algn="l"/>
            <a:r>
              <a:rPr lang="en-US" sz="2400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Cannot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be determined</a:t>
            </a:r>
          </a:p>
          <a:p>
            <a:b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3E310B87-9400-4048-8587-5797E4B631F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83" t="35792" r="9272" b="34700"/>
          <a:stretch/>
        </p:blipFill>
        <p:spPr bwMode="auto">
          <a:xfrm>
            <a:off x="8917638" y="1809750"/>
            <a:ext cx="2532239" cy="704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88090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B6DEE84-AA4E-413B-9837-E57FE35C5C58}"/>
              </a:ext>
            </a:extLst>
          </p:cNvPr>
          <p:cNvSpPr txBox="1"/>
          <p:nvPr/>
        </p:nvSpPr>
        <p:spPr>
          <a:xfrm>
            <a:off x="393719" y="515112"/>
            <a:ext cx="10469217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mixture contains milk and water in the ratio of 9 : 11. If 24 liters of water is added with y amount of milk the ratio becomes 1 : 1. if 66 liters of water was there in the mixture, then find y. 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48 Liters 40 Liters 36 Liters 28 Liters 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Google Shape;63;p14">
            <a:extLst>
              <a:ext uri="{FF2B5EF4-FFF2-40B4-BE49-F238E27FC236}">
                <a16:creationId xmlns:a16="http://schemas.microsoft.com/office/drawing/2014/main" id="{A2A82F2F-8474-422D-BD1E-76C4C5FA04C2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420350" y="5219504"/>
            <a:ext cx="1464962" cy="115260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68DC0AD-3DB8-470D-A22C-FD4A7A88F1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83" t="35792" r="9272" b="34700"/>
          <a:stretch/>
        </p:blipFill>
        <p:spPr bwMode="auto">
          <a:xfrm>
            <a:off x="8154811" y="1638496"/>
            <a:ext cx="2532239" cy="704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38835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C70DF94-14F7-4506-9CFC-9BA8B1F2CF18}"/>
              </a:ext>
            </a:extLst>
          </p:cNvPr>
          <p:cNvSpPr txBox="1"/>
          <p:nvPr/>
        </p:nvSpPr>
        <p:spPr>
          <a:xfrm>
            <a:off x="967409" y="545500"/>
            <a:ext cx="9766852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box contains x paper sticks, x + 3 plastic sticks and x + 7 wooden sticks If the probability of getting one plastic and one wooden stick is 32%, then find the total number of sticks</a:t>
            </a: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35 </a:t>
            </a:r>
          </a:p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</a:t>
            </a:r>
          </a:p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</a:p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40</a:t>
            </a:r>
          </a:p>
        </p:txBody>
      </p:sp>
      <p:pic>
        <p:nvPicPr>
          <p:cNvPr id="4" name="Google Shape;63;p14">
            <a:extLst>
              <a:ext uri="{FF2B5EF4-FFF2-40B4-BE49-F238E27FC236}">
                <a16:creationId xmlns:a16="http://schemas.microsoft.com/office/drawing/2014/main" id="{24D8EC35-9100-4661-B8D0-8A429DB924D7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1091536" y="5768836"/>
            <a:ext cx="889026" cy="889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4FAFEA9-9AF7-4593-BC62-4149531891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83" t="35792" r="9272" b="34700"/>
          <a:stretch/>
        </p:blipFill>
        <p:spPr bwMode="auto">
          <a:xfrm>
            <a:off x="2535062" y="2171699"/>
            <a:ext cx="1668784" cy="464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26369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D3A64C3-C724-465A-9FAA-2A9632717450}"/>
              </a:ext>
            </a:extLst>
          </p:cNvPr>
          <p:cNvSpPr txBox="1"/>
          <p:nvPr/>
        </p:nvSpPr>
        <p:spPr>
          <a:xfrm>
            <a:off x="292670" y="248274"/>
            <a:ext cx="11370366" cy="25715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Find the ratio between quantity (1) and (2) 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 . A box contains 'a' pens and 12 pencils. If getting probability of getting a pen is 5/8, then the probability of getting a pen and pencil from the beg.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 . A bag contains 15 orange and 10 mango candies. If two candies are taken without replacement, then find the probability that both are different.</a:t>
            </a:r>
          </a:p>
        </p:txBody>
      </p:sp>
      <p:pic>
        <p:nvPicPr>
          <p:cNvPr id="4" name="Google Shape;63;p14">
            <a:extLst>
              <a:ext uri="{FF2B5EF4-FFF2-40B4-BE49-F238E27FC236}">
                <a16:creationId xmlns:a16="http://schemas.microsoft.com/office/drawing/2014/main" id="{05E53C73-4C5A-4D05-A6EA-ADCC8B392134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1218523" y="73307"/>
            <a:ext cx="889026" cy="889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62EBEAE-51AA-4924-BAA0-EA5584A9AC1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83" t="35792" r="9272" b="34700"/>
          <a:stretch/>
        </p:blipFill>
        <p:spPr bwMode="auto">
          <a:xfrm>
            <a:off x="6726602" y="248274"/>
            <a:ext cx="2861346" cy="539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marbles clip art - Clip Art Library">
            <a:extLst>
              <a:ext uri="{FF2B5EF4-FFF2-40B4-BE49-F238E27FC236}">
                <a16:creationId xmlns:a16="http://schemas.microsoft.com/office/drawing/2014/main" id="{33E15C74-3B3E-43FB-879E-4F998FC6C7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668" y="3080862"/>
            <a:ext cx="1874768" cy="1653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marbles clip art - Clip Art Library">
            <a:extLst>
              <a:ext uri="{FF2B5EF4-FFF2-40B4-BE49-F238E27FC236}">
                <a16:creationId xmlns:a16="http://schemas.microsoft.com/office/drawing/2014/main" id="{25C27D30-2AFC-408A-BC3B-D8FA8A3B1B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0564" y="3089356"/>
            <a:ext cx="1874768" cy="1653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2443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71920B8-9BC5-4750-9E2A-2AA718FAAFC4}"/>
              </a:ext>
            </a:extLst>
          </p:cNvPr>
          <p:cNvSpPr txBox="1"/>
          <p:nvPr/>
        </p:nvSpPr>
        <p:spPr>
          <a:xfrm>
            <a:off x="273798" y="225286"/>
            <a:ext cx="10866784" cy="41597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 and B borrowed a total sum of $20,300 at 12.5% p.a. compound interest, compounded yearly in such a way that A paid as much an amount after 3 years as B paid after 5 years, from the date of borrowing. If the borrowed by A exceeds the sum borrowed by B $x, what is the value of x?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N" sz="2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A)2380 			B) 2240  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C)2560   			D)2610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N" sz="2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Google Shape;63;p14">
            <a:extLst>
              <a:ext uri="{FF2B5EF4-FFF2-40B4-BE49-F238E27FC236}">
                <a16:creationId xmlns:a16="http://schemas.microsoft.com/office/drawing/2014/main" id="{2C2210CD-0BF4-4C20-9355-C81B8D5C11D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417629" y="5388429"/>
            <a:ext cx="1366991" cy="96735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3AF2721-4D72-4DA8-8D69-AA0287A58F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83" t="35792" r="9272" b="34700"/>
          <a:stretch/>
        </p:blipFill>
        <p:spPr bwMode="auto">
          <a:xfrm>
            <a:off x="9151509" y="2152650"/>
            <a:ext cx="2532239" cy="704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9008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353</TotalTime>
  <Words>540</Words>
  <Application>Microsoft Office PowerPoint</Application>
  <PresentationFormat>Widescreen</PresentationFormat>
  <Paragraphs>30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Office Theme</vt:lpstr>
      <vt:lpstr>TCS NINJA / NQT : Pre-assessment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rachit rastogi</dc:creator>
  <cp:lastModifiedBy>rachit rastogi</cp:lastModifiedBy>
  <cp:revision>12</cp:revision>
  <dcterms:created xsi:type="dcterms:W3CDTF">2021-08-10T18:37:32Z</dcterms:created>
  <dcterms:modified xsi:type="dcterms:W3CDTF">2021-08-12T17:54:16Z</dcterms:modified>
</cp:coreProperties>
</file>