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D4213-3B62-467B-B4DA-4AC5F6FB2A9C}" v="7" dt="2024-01-11T08:35:40.009"/>
    <p1510:client id="{37E0C6C4-8A6F-4DB6-A290-5091859A32D9}" v="162" dt="2024-01-11T09:17:41.555"/>
    <p1510:client id="{989FFD90-AA2A-4212-821B-6AD8D471F1D3}" v="421" dt="2024-01-10T05:12:15.885"/>
    <p1510:client id="{BA71C34D-CFDB-4964-8B48-3355A37BA918}" v="14" dt="2024-01-11T08:28:59.656"/>
    <p1510:client id="{D0B9C6F1-641A-46A3-B382-1A307837F842}" v="416" dt="2024-01-11T08:02:28.033"/>
    <p1510:client id="{E2B1859E-5781-4C48-A769-F72E877ED121}" v="359" dt="2024-01-12T03:22:29.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2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6F659-D215-44AD-AB8C-23BF1007BDE2}" type="doc">
      <dgm:prSet loTypeId="urn:microsoft.com/office/officeart/2005/8/layout/cycle8" loCatId="cycle" qsTypeId="urn:microsoft.com/office/officeart/2005/8/quickstyle/simple1" qsCatId="simple" csTypeId="urn:microsoft.com/office/officeart/2005/8/colors/accent4_2" csCatId="accent4"/>
      <dgm:spPr/>
      <dgm:t>
        <a:bodyPr/>
        <a:lstStyle/>
        <a:p>
          <a:endParaRPr lang="en-US"/>
        </a:p>
      </dgm:t>
    </dgm:pt>
    <dgm:pt modelId="{D645CC59-2CD8-4015-9CE0-8236E824DEA0}">
      <dgm:prSet/>
      <dgm:spPr/>
      <dgm:t>
        <a:bodyPr/>
        <a:lstStyle/>
        <a:p>
          <a:r>
            <a:rPr lang="en-US" b="1"/>
            <a:t>Product Management</a:t>
          </a:r>
          <a:endParaRPr lang="en-US"/>
        </a:p>
      </dgm:t>
    </dgm:pt>
    <dgm:pt modelId="{9A408F33-7689-4DF1-8C31-8BCD96C841C3}" type="parTrans" cxnId="{451FAC15-2761-4557-9CB8-DA02844EBD31}">
      <dgm:prSet/>
      <dgm:spPr/>
      <dgm:t>
        <a:bodyPr/>
        <a:lstStyle/>
        <a:p>
          <a:endParaRPr lang="en-US"/>
        </a:p>
      </dgm:t>
    </dgm:pt>
    <dgm:pt modelId="{D8A5F8E9-F4E4-4CDE-9585-1ACB0C1D8629}" type="sibTrans" cxnId="{451FAC15-2761-4557-9CB8-DA02844EBD31}">
      <dgm:prSet/>
      <dgm:spPr/>
      <dgm:t>
        <a:bodyPr/>
        <a:lstStyle/>
        <a:p>
          <a:endParaRPr lang="en-US"/>
        </a:p>
      </dgm:t>
    </dgm:pt>
    <dgm:pt modelId="{CC77F572-5DE0-45B1-912D-E23CFB8FC17C}">
      <dgm:prSet/>
      <dgm:spPr/>
      <dgm:t>
        <a:bodyPr/>
        <a:lstStyle/>
        <a:p>
          <a:r>
            <a:rPr lang="en-US" b="1"/>
            <a:t>Customer Database</a:t>
          </a:r>
          <a:endParaRPr lang="en-US"/>
        </a:p>
      </dgm:t>
    </dgm:pt>
    <dgm:pt modelId="{23F719B8-8826-4809-8D06-7F9154211CC3}" type="parTrans" cxnId="{9F7045E8-1A2E-4B74-A55F-23AD3EFBD13D}">
      <dgm:prSet/>
      <dgm:spPr/>
      <dgm:t>
        <a:bodyPr/>
        <a:lstStyle/>
        <a:p>
          <a:endParaRPr lang="en-US"/>
        </a:p>
      </dgm:t>
    </dgm:pt>
    <dgm:pt modelId="{1A822D3C-B354-45C3-A917-4A884E3A2457}" type="sibTrans" cxnId="{9F7045E8-1A2E-4B74-A55F-23AD3EFBD13D}">
      <dgm:prSet/>
      <dgm:spPr/>
      <dgm:t>
        <a:bodyPr/>
        <a:lstStyle/>
        <a:p>
          <a:endParaRPr lang="en-US"/>
        </a:p>
      </dgm:t>
    </dgm:pt>
    <dgm:pt modelId="{44696FB5-C536-496B-8638-1197A82C1F2C}">
      <dgm:prSet/>
      <dgm:spPr/>
      <dgm:t>
        <a:bodyPr/>
        <a:lstStyle/>
        <a:p>
          <a:r>
            <a:rPr lang="en-US" b="1"/>
            <a:t>Invoicing</a:t>
          </a:r>
          <a:endParaRPr lang="en-US"/>
        </a:p>
      </dgm:t>
    </dgm:pt>
    <dgm:pt modelId="{47A5DD5A-C988-4285-B931-46F5D28840C5}" type="parTrans" cxnId="{423B2776-A601-4BA0-901B-02F7A057C03E}">
      <dgm:prSet/>
      <dgm:spPr/>
      <dgm:t>
        <a:bodyPr/>
        <a:lstStyle/>
        <a:p>
          <a:endParaRPr lang="en-US"/>
        </a:p>
      </dgm:t>
    </dgm:pt>
    <dgm:pt modelId="{2D1F90F2-B81D-4050-AF35-9F9908A6EEC3}" type="sibTrans" cxnId="{423B2776-A601-4BA0-901B-02F7A057C03E}">
      <dgm:prSet/>
      <dgm:spPr/>
      <dgm:t>
        <a:bodyPr/>
        <a:lstStyle/>
        <a:p>
          <a:endParaRPr lang="en-US"/>
        </a:p>
      </dgm:t>
    </dgm:pt>
    <dgm:pt modelId="{64E3433B-1041-4C52-98A2-110BC01727E1}">
      <dgm:prSet/>
      <dgm:spPr/>
      <dgm:t>
        <a:bodyPr/>
        <a:lstStyle/>
        <a:p>
          <a:r>
            <a:rPr lang="en-US" b="1"/>
            <a:t>Transaction Tracking</a:t>
          </a:r>
          <a:endParaRPr lang="en-US"/>
        </a:p>
      </dgm:t>
    </dgm:pt>
    <dgm:pt modelId="{EDBB6AF6-5323-4414-8C26-84C3AC737C5C}" type="parTrans" cxnId="{2321F733-D585-4A1C-9133-8C1E9421E64C}">
      <dgm:prSet/>
      <dgm:spPr/>
      <dgm:t>
        <a:bodyPr/>
        <a:lstStyle/>
        <a:p>
          <a:endParaRPr lang="en-US"/>
        </a:p>
      </dgm:t>
    </dgm:pt>
    <dgm:pt modelId="{ED62BF03-E7E5-47D7-8DAF-069ED6842F78}" type="sibTrans" cxnId="{2321F733-D585-4A1C-9133-8C1E9421E64C}">
      <dgm:prSet/>
      <dgm:spPr/>
      <dgm:t>
        <a:bodyPr/>
        <a:lstStyle/>
        <a:p>
          <a:endParaRPr lang="en-US"/>
        </a:p>
      </dgm:t>
    </dgm:pt>
    <dgm:pt modelId="{7BA331B7-8233-480C-B8D7-A50D8917D14F}">
      <dgm:prSet/>
      <dgm:spPr/>
      <dgm:t>
        <a:bodyPr/>
        <a:lstStyle/>
        <a:p>
          <a:r>
            <a:rPr lang="en-US" b="1"/>
            <a:t>Reporting</a:t>
          </a:r>
          <a:endParaRPr lang="en-US"/>
        </a:p>
      </dgm:t>
    </dgm:pt>
    <dgm:pt modelId="{3048CC1D-8DA7-42F6-8B56-3608E078D759}" type="parTrans" cxnId="{C9E12DB1-464F-404F-9DC3-7D760209FC80}">
      <dgm:prSet/>
      <dgm:spPr/>
      <dgm:t>
        <a:bodyPr/>
        <a:lstStyle/>
        <a:p>
          <a:endParaRPr lang="en-US"/>
        </a:p>
      </dgm:t>
    </dgm:pt>
    <dgm:pt modelId="{CB2A6D9F-CDE1-4AA8-BA6F-6835E346512D}" type="sibTrans" cxnId="{C9E12DB1-464F-404F-9DC3-7D760209FC80}">
      <dgm:prSet/>
      <dgm:spPr/>
      <dgm:t>
        <a:bodyPr/>
        <a:lstStyle/>
        <a:p>
          <a:endParaRPr lang="en-US"/>
        </a:p>
      </dgm:t>
    </dgm:pt>
    <dgm:pt modelId="{31A69427-B734-4698-9FE8-C25DB59D6EDF}">
      <dgm:prSet/>
      <dgm:spPr/>
      <dgm:t>
        <a:bodyPr/>
        <a:lstStyle/>
        <a:p>
          <a:r>
            <a:rPr lang="en-US" b="1"/>
            <a:t>User Interface</a:t>
          </a:r>
          <a:endParaRPr lang="en-US"/>
        </a:p>
      </dgm:t>
    </dgm:pt>
    <dgm:pt modelId="{47EEBDB3-A670-45EA-8962-09364795D0C8}" type="parTrans" cxnId="{1367DF5A-494F-4803-9D14-E381EF68D40A}">
      <dgm:prSet/>
      <dgm:spPr/>
      <dgm:t>
        <a:bodyPr/>
        <a:lstStyle/>
        <a:p>
          <a:endParaRPr lang="en-US"/>
        </a:p>
      </dgm:t>
    </dgm:pt>
    <dgm:pt modelId="{2D577AFD-5AF2-466D-AFAC-5318833846A8}" type="sibTrans" cxnId="{1367DF5A-494F-4803-9D14-E381EF68D40A}">
      <dgm:prSet/>
      <dgm:spPr/>
      <dgm:t>
        <a:bodyPr/>
        <a:lstStyle/>
        <a:p>
          <a:endParaRPr lang="en-US"/>
        </a:p>
      </dgm:t>
    </dgm:pt>
    <dgm:pt modelId="{85AB6053-2D13-40ED-8E83-31935D9E370B}">
      <dgm:prSet/>
      <dgm:spPr/>
      <dgm:t>
        <a:bodyPr/>
        <a:lstStyle/>
        <a:p>
          <a:r>
            <a:rPr lang="en-US" b="1"/>
            <a:t>Scalability and Extensibility</a:t>
          </a:r>
          <a:endParaRPr lang="en-US"/>
        </a:p>
      </dgm:t>
    </dgm:pt>
    <dgm:pt modelId="{23B47B40-1028-40B4-853F-16FF4A4B8382}" type="parTrans" cxnId="{C40B6EC0-C6DB-46AA-A958-DFEF83FC3ECE}">
      <dgm:prSet/>
      <dgm:spPr/>
      <dgm:t>
        <a:bodyPr/>
        <a:lstStyle/>
        <a:p>
          <a:endParaRPr lang="en-US"/>
        </a:p>
      </dgm:t>
    </dgm:pt>
    <dgm:pt modelId="{14942A3C-A822-413D-87C9-7A7B0DFBFE86}" type="sibTrans" cxnId="{C40B6EC0-C6DB-46AA-A958-DFEF83FC3ECE}">
      <dgm:prSet/>
      <dgm:spPr/>
      <dgm:t>
        <a:bodyPr/>
        <a:lstStyle/>
        <a:p>
          <a:endParaRPr lang="en-US"/>
        </a:p>
      </dgm:t>
    </dgm:pt>
    <dgm:pt modelId="{6EC956A2-153D-422B-A464-B04AACE51654}" type="pres">
      <dgm:prSet presAssocID="{70A6F659-D215-44AD-AB8C-23BF1007BDE2}" presName="compositeShape" presStyleCnt="0">
        <dgm:presLayoutVars>
          <dgm:chMax val="7"/>
          <dgm:dir/>
          <dgm:resizeHandles val="exact"/>
        </dgm:presLayoutVars>
      </dgm:prSet>
      <dgm:spPr/>
    </dgm:pt>
    <dgm:pt modelId="{C2EB31E0-D57F-4818-8086-D02B272BC0F8}" type="pres">
      <dgm:prSet presAssocID="{70A6F659-D215-44AD-AB8C-23BF1007BDE2}" presName="wedge1" presStyleLbl="node1" presStyleIdx="0" presStyleCnt="7"/>
      <dgm:spPr/>
    </dgm:pt>
    <dgm:pt modelId="{56408304-0A7E-401A-BC5E-F282BBBF1D77}" type="pres">
      <dgm:prSet presAssocID="{70A6F659-D215-44AD-AB8C-23BF1007BDE2}" presName="dummy1a" presStyleCnt="0"/>
      <dgm:spPr/>
    </dgm:pt>
    <dgm:pt modelId="{FE47B596-CE2A-4E06-B377-63EE1C77B8EB}" type="pres">
      <dgm:prSet presAssocID="{70A6F659-D215-44AD-AB8C-23BF1007BDE2}" presName="dummy1b" presStyleCnt="0"/>
      <dgm:spPr/>
    </dgm:pt>
    <dgm:pt modelId="{1BC2FEB1-803C-4185-ABA7-8646087BBB63}" type="pres">
      <dgm:prSet presAssocID="{70A6F659-D215-44AD-AB8C-23BF1007BDE2}" presName="wedge1Tx" presStyleLbl="node1" presStyleIdx="0" presStyleCnt="7">
        <dgm:presLayoutVars>
          <dgm:chMax val="0"/>
          <dgm:chPref val="0"/>
          <dgm:bulletEnabled val="1"/>
        </dgm:presLayoutVars>
      </dgm:prSet>
      <dgm:spPr/>
    </dgm:pt>
    <dgm:pt modelId="{03EBCFFF-CBCE-47ED-BF8B-C651ADC1BD8F}" type="pres">
      <dgm:prSet presAssocID="{70A6F659-D215-44AD-AB8C-23BF1007BDE2}" presName="wedge2" presStyleLbl="node1" presStyleIdx="1" presStyleCnt="7"/>
      <dgm:spPr/>
    </dgm:pt>
    <dgm:pt modelId="{9B28CDDF-BE55-467E-B2F6-9BF28D8EEC0A}" type="pres">
      <dgm:prSet presAssocID="{70A6F659-D215-44AD-AB8C-23BF1007BDE2}" presName="dummy2a" presStyleCnt="0"/>
      <dgm:spPr/>
    </dgm:pt>
    <dgm:pt modelId="{82641F45-8E8F-4847-8720-4C39C0D00C9F}" type="pres">
      <dgm:prSet presAssocID="{70A6F659-D215-44AD-AB8C-23BF1007BDE2}" presName="dummy2b" presStyleCnt="0"/>
      <dgm:spPr/>
    </dgm:pt>
    <dgm:pt modelId="{DEF6CF5A-6011-4806-B8AF-AB77E54D10F7}" type="pres">
      <dgm:prSet presAssocID="{70A6F659-D215-44AD-AB8C-23BF1007BDE2}" presName="wedge2Tx" presStyleLbl="node1" presStyleIdx="1" presStyleCnt="7">
        <dgm:presLayoutVars>
          <dgm:chMax val="0"/>
          <dgm:chPref val="0"/>
          <dgm:bulletEnabled val="1"/>
        </dgm:presLayoutVars>
      </dgm:prSet>
      <dgm:spPr/>
    </dgm:pt>
    <dgm:pt modelId="{B4EC421F-28A9-4510-85CA-D131F98C101B}" type="pres">
      <dgm:prSet presAssocID="{70A6F659-D215-44AD-AB8C-23BF1007BDE2}" presName="wedge3" presStyleLbl="node1" presStyleIdx="2" presStyleCnt="7"/>
      <dgm:spPr/>
    </dgm:pt>
    <dgm:pt modelId="{359F5928-602C-4D23-A651-2744CD0F3DD9}" type="pres">
      <dgm:prSet presAssocID="{70A6F659-D215-44AD-AB8C-23BF1007BDE2}" presName="dummy3a" presStyleCnt="0"/>
      <dgm:spPr/>
    </dgm:pt>
    <dgm:pt modelId="{B6214F8E-1B85-4297-B86E-61F8571182C7}" type="pres">
      <dgm:prSet presAssocID="{70A6F659-D215-44AD-AB8C-23BF1007BDE2}" presName="dummy3b" presStyleCnt="0"/>
      <dgm:spPr/>
    </dgm:pt>
    <dgm:pt modelId="{1F095AF3-2D3C-44FF-A88F-A3767541F1E0}" type="pres">
      <dgm:prSet presAssocID="{70A6F659-D215-44AD-AB8C-23BF1007BDE2}" presName="wedge3Tx" presStyleLbl="node1" presStyleIdx="2" presStyleCnt="7">
        <dgm:presLayoutVars>
          <dgm:chMax val="0"/>
          <dgm:chPref val="0"/>
          <dgm:bulletEnabled val="1"/>
        </dgm:presLayoutVars>
      </dgm:prSet>
      <dgm:spPr/>
    </dgm:pt>
    <dgm:pt modelId="{D2394030-165C-4845-85DD-D2D0B8576529}" type="pres">
      <dgm:prSet presAssocID="{70A6F659-D215-44AD-AB8C-23BF1007BDE2}" presName="wedge4" presStyleLbl="node1" presStyleIdx="3" presStyleCnt="7"/>
      <dgm:spPr/>
    </dgm:pt>
    <dgm:pt modelId="{8E2CAB63-4A47-44F9-ADFF-4A3BDA072267}" type="pres">
      <dgm:prSet presAssocID="{70A6F659-D215-44AD-AB8C-23BF1007BDE2}" presName="dummy4a" presStyleCnt="0"/>
      <dgm:spPr/>
    </dgm:pt>
    <dgm:pt modelId="{46A87B6A-15FE-4155-898C-75B4F2E1F522}" type="pres">
      <dgm:prSet presAssocID="{70A6F659-D215-44AD-AB8C-23BF1007BDE2}" presName="dummy4b" presStyleCnt="0"/>
      <dgm:spPr/>
    </dgm:pt>
    <dgm:pt modelId="{8E17B0D0-BD26-4537-B176-61FE8FC5E4B0}" type="pres">
      <dgm:prSet presAssocID="{70A6F659-D215-44AD-AB8C-23BF1007BDE2}" presName="wedge4Tx" presStyleLbl="node1" presStyleIdx="3" presStyleCnt="7">
        <dgm:presLayoutVars>
          <dgm:chMax val="0"/>
          <dgm:chPref val="0"/>
          <dgm:bulletEnabled val="1"/>
        </dgm:presLayoutVars>
      </dgm:prSet>
      <dgm:spPr/>
    </dgm:pt>
    <dgm:pt modelId="{1A98938C-B6C0-4050-A758-8DC54FCBE0C5}" type="pres">
      <dgm:prSet presAssocID="{70A6F659-D215-44AD-AB8C-23BF1007BDE2}" presName="wedge5" presStyleLbl="node1" presStyleIdx="4" presStyleCnt="7"/>
      <dgm:spPr/>
    </dgm:pt>
    <dgm:pt modelId="{AFF4BE59-CFB7-4891-BC9A-AA2B3075720B}" type="pres">
      <dgm:prSet presAssocID="{70A6F659-D215-44AD-AB8C-23BF1007BDE2}" presName="dummy5a" presStyleCnt="0"/>
      <dgm:spPr/>
    </dgm:pt>
    <dgm:pt modelId="{0CE6A713-7A1D-47FE-99CB-D0B668B657D9}" type="pres">
      <dgm:prSet presAssocID="{70A6F659-D215-44AD-AB8C-23BF1007BDE2}" presName="dummy5b" presStyleCnt="0"/>
      <dgm:spPr/>
    </dgm:pt>
    <dgm:pt modelId="{2A3CA448-02A5-4AAC-B248-624AC8D043B9}" type="pres">
      <dgm:prSet presAssocID="{70A6F659-D215-44AD-AB8C-23BF1007BDE2}" presName="wedge5Tx" presStyleLbl="node1" presStyleIdx="4" presStyleCnt="7">
        <dgm:presLayoutVars>
          <dgm:chMax val="0"/>
          <dgm:chPref val="0"/>
          <dgm:bulletEnabled val="1"/>
        </dgm:presLayoutVars>
      </dgm:prSet>
      <dgm:spPr/>
    </dgm:pt>
    <dgm:pt modelId="{F70329AE-03B1-4B9B-B8C8-2DDF9B98386E}" type="pres">
      <dgm:prSet presAssocID="{70A6F659-D215-44AD-AB8C-23BF1007BDE2}" presName="wedge6" presStyleLbl="node1" presStyleIdx="5" presStyleCnt="7"/>
      <dgm:spPr/>
    </dgm:pt>
    <dgm:pt modelId="{F360319D-8D1A-46BA-BE7C-83616F9F2476}" type="pres">
      <dgm:prSet presAssocID="{70A6F659-D215-44AD-AB8C-23BF1007BDE2}" presName="dummy6a" presStyleCnt="0"/>
      <dgm:spPr/>
    </dgm:pt>
    <dgm:pt modelId="{94A387E0-48C0-4D0D-9316-815D33F7131F}" type="pres">
      <dgm:prSet presAssocID="{70A6F659-D215-44AD-AB8C-23BF1007BDE2}" presName="dummy6b" presStyleCnt="0"/>
      <dgm:spPr/>
    </dgm:pt>
    <dgm:pt modelId="{F149FD89-1862-4472-B80C-37DDDCAF2979}" type="pres">
      <dgm:prSet presAssocID="{70A6F659-D215-44AD-AB8C-23BF1007BDE2}" presName="wedge6Tx" presStyleLbl="node1" presStyleIdx="5" presStyleCnt="7">
        <dgm:presLayoutVars>
          <dgm:chMax val="0"/>
          <dgm:chPref val="0"/>
          <dgm:bulletEnabled val="1"/>
        </dgm:presLayoutVars>
      </dgm:prSet>
      <dgm:spPr/>
    </dgm:pt>
    <dgm:pt modelId="{85A9F6AF-ED38-478F-8A03-1CDD40195170}" type="pres">
      <dgm:prSet presAssocID="{70A6F659-D215-44AD-AB8C-23BF1007BDE2}" presName="wedge7" presStyleLbl="node1" presStyleIdx="6" presStyleCnt="7"/>
      <dgm:spPr/>
    </dgm:pt>
    <dgm:pt modelId="{E610C9E2-3D4E-40AF-9605-1B915C165EB8}" type="pres">
      <dgm:prSet presAssocID="{70A6F659-D215-44AD-AB8C-23BF1007BDE2}" presName="dummy7a" presStyleCnt="0"/>
      <dgm:spPr/>
    </dgm:pt>
    <dgm:pt modelId="{B65A8705-5A11-4B26-AC47-95FCD2E3BF98}" type="pres">
      <dgm:prSet presAssocID="{70A6F659-D215-44AD-AB8C-23BF1007BDE2}" presName="dummy7b" presStyleCnt="0"/>
      <dgm:spPr/>
    </dgm:pt>
    <dgm:pt modelId="{23DA81AC-250D-442E-8E6B-CE1BDBCA9760}" type="pres">
      <dgm:prSet presAssocID="{70A6F659-D215-44AD-AB8C-23BF1007BDE2}" presName="wedge7Tx" presStyleLbl="node1" presStyleIdx="6" presStyleCnt="7">
        <dgm:presLayoutVars>
          <dgm:chMax val="0"/>
          <dgm:chPref val="0"/>
          <dgm:bulletEnabled val="1"/>
        </dgm:presLayoutVars>
      </dgm:prSet>
      <dgm:spPr/>
    </dgm:pt>
    <dgm:pt modelId="{ABFC4154-8D43-4B7C-900A-684137586E10}" type="pres">
      <dgm:prSet presAssocID="{D8A5F8E9-F4E4-4CDE-9585-1ACB0C1D8629}" presName="arrowWedge1" presStyleLbl="fgSibTrans2D1" presStyleIdx="0" presStyleCnt="7"/>
      <dgm:spPr/>
    </dgm:pt>
    <dgm:pt modelId="{70DC4FB7-4FDE-4C03-8A65-9E9D5BCE342E}" type="pres">
      <dgm:prSet presAssocID="{1A822D3C-B354-45C3-A917-4A884E3A2457}" presName="arrowWedge2" presStyleLbl="fgSibTrans2D1" presStyleIdx="1" presStyleCnt="7"/>
      <dgm:spPr/>
    </dgm:pt>
    <dgm:pt modelId="{DBD25094-C90E-4A66-BF2F-B6DDF986C449}" type="pres">
      <dgm:prSet presAssocID="{2D1F90F2-B81D-4050-AF35-9F9908A6EEC3}" presName="arrowWedge3" presStyleLbl="fgSibTrans2D1" presStyleIdx="2" presStyleCnt="7"/>
      <dgm:spPr/>
    </dgm:pt>
    <dgm:pt modelId="{12B4B88C-C2C6-489E-AF2C-65CBEB7B0337}" type="pres">
      <dgm:prSet presAssocID="{ED62BF03-E7E5-47D7-8DAF-069ED6842F78}" presName="arrowWedge4" presStyleLbl="fgSibTrans2D1" presStyleIdx="3" presStyleCnt="7"/>
      <dgm:spPr/>
    </dgm:pt>
    <dgm:pt modelId="{48B962FE-F61C-43DD-A6F3-5E042CE0FD88}" type="pres">
      <dgm:prSet presAssocID="{CB2A6D9F-CDE1-4AA8-BA6F-6835E346512D}" presName="arrowWedge5" presStyleLbl="fgSibTrans2D1" presStyleIdx="4" presStyleCnt="7"/>
      <dgm:spPr/>
    </dgm:pt>
    <dgm:pt modelId="{831944B8-9BA2-4D17-9964-1E6AF130855C}" type="pres">
      <dgm:prSet presAssocID="{2D577AFD-5AF2-466D-AFAC-5318833846A8}" presName="arrowWedge6" presStyleLbl="fgSibTrans2D1" presStyleIdx="5" presStyleCnt="7"/>
      <dgm:spPr/>
    </dgm:pt>
    <dgm:pt modelId="{31D8333D-EA29-4B15-8932-E03DD315CBC0}" type="pres">
      <dgm:prSet presAssocID="{14942A3C-A822-413D-87C9-7A7B0DFBFE86}" presName="arrowWedge7" presStyleLbl="fgSibTrans2D1" presStyleIdx="6" presStyleCnt="7"/>
      <dgm:spPr/>
    </dgm:pt>
  </dgm:ptLst>
  <dgm:cxnLst>
    <dgm:cxn modelId="{05F2EB11-99B6-4E41-84E7-97FFC3055723}" type="presOf" srcId="{85AB6053-2D13-40ED-8E83-31935D9E370B}" destId="{23DA81AC-250D-442E-8E6B-CE1BDBCA9760}" srcOrd="1" destOrd="0" presId="urn:microsoft.com/office/officeart/2005/8/layout/cycle8"/>
    <dgm:cxn modelId="{451FAC15-2761-4557-9CB8-DA02844EBD31}" srcId="{70A6F659-D215-44AD-AB8C-23BF1007BDE2}" destId="{D645CC59-2CD8-4015-9CE0-8236E824DEA0}" srcOrd="0" destOrd="0" parTransId="{9A408F33-7689-4DF1-8C31-8BCD96C841C3}" sibTransId="{D8A5F8E9-F4E4-4CDE-9585-1ACB0C1D8629}"/>
    <dgm:cxn modelId="{2AA76016-9AB1-42DA-856D-B316049F4F87}" type="presOf" srcId="{70A6F659-D215-44AD-AB8C-23BF1007BDE2}" destId="{6EC956A2-153D-422B-A464-B04AACE51654}" srcOrd="0" destOrd="0" presId="urn:microsoft.com/office/officeart/2005/8/layout/cycle8"/>
    <dgm:cxn modelId="{5541C02D-DA82-46B1-A3DD-51B4521ECAC1}" type="presOf" srcId="{64E3433B-1041-4C52-98A2-110BC01727E1}" destId="{8E17B0D0-BD26-4537-B176-61FE8FC5E4B0}" srcOrd="1" destOrd="0" presId="urn:microsoft.com/office/officeart/2005/8/layout/cycle8"/>
    <dgm:cxn modelId="{2321F733-D585-4A1C-9133-8C1E9421E64C}" srcId="{70A6F659-D215-44AD-AB8C-23BF1007BDE2}" destId="{64E3433B-1041-4C52-98A2-110BC01727E1}" srcOrd="3" destOrd="0" parTransId="{EDBB6AF6-5323-4414-8C26-84C3AC737C5C}" sibTransId="{ED62BF03-E7E5-47D7-8DAF-069ED6842F78}"/>
    <dgm:cxn modelId="{0EAF9655-DD87-44E8-8869-87E39D159D20}" type="presOf" srcId="{D645CC59-2CD8-4015-9CE0-8236E824DEA0}" destId="{1BC2FEB1-803C-4185-ABA7-8646087BBB63}" srcOrd="1" destOrd="0" presId="urn:microsoft.com/office/officeart/2005/8/layout/cycle8"/>
    <dgm:cxn modelId="{423B2776-A601-4BA0-901B-02F7A057C03E}" srcId="{70A6F659-D215-44AD-AB8C-23BF1007BDE2}" destId="{44696FB5-C536-496B-8638-1197A82C1F2C}" srcOrd="2" destOrd="0" parTransId="{47A5DD5A-C988-4285-B931-46F5D28840C5}" sibTransId="{2D1F90F2-B81D-4050-AF35-9F9908A6EEC3}"/>
    <dgm:cxn modelId="{F0626658-5882-48F2-88CD-9367F3BA493F}" type="presOf" srcId="{64E3433B-1041-4C52-98A2-110BC01727E1}" destId="{D2394030-165C-4845-85DD-D2D0B8576529}" srcOrd="0" destOrd="0" presId="urn:microsoft.com/office/officeart/2005/8/layout/cycle8"/>
    <dgm:cxn modelId="{1367DF5A-494F-4803-9D14-E381EF68D40A}" srcId="{70A6F659-D215-44AD-AB8C-23BF1007BDE2}" destId="{31A69427-B734-4698-9FE8-C25DB59D6EDF}" srcOrd="5" destOrd="0" parTransId="{47EEBDB3-A670-45EA-8962-09364795D0C8}" sibTransId="{2D577AFD-5AF2-466D-AFAC-5318833846A8}"/>
    <dgm:cxn modelId="{C234BA7D-6B90-44BE-AAE7-9594913DF944}" type="presOf" srcId="{7BA331B7-8233-480C-B8D7-A50D8917D14F}" destId="{1A98938C-B6C0-4050-A758-8DC54FCBE0C5}" srcOrd="0" destOrd="0" presId="urn:microsoft.com/office/officeart/2005/8/layout/cycle8"/>
    <dgm:cxn modelId="{DE2AE388-F0E8-466E-9A52-9F90B3EB35F1}" type="presOf" srcId="{31A69427-B734-4698-9FE8-C25DB59D6EDF}" destId="{F70329AE-03B1-4B9B-B8C8-2DDF9B98386E}" srcOrd="0" destOrd="0" presId="urn:microsoft.com/office/officeart/2005/8/layout/cycle8"/>
    <dgm:cxn modelId="{D29CC98E-607F-4573-87E1-63A47BE9AE6B}" type="presOf" srcId="{CC77F572-5DE0-45B1-912D-E23CFB8FC17C}" destId="{03EBCFFF-CBCE-47ED-BF8B-C651ADC1BD8F}" srcOrd="0" destOrd="0" presId="urn:microsoft.com/office/officeart/2005/8/layout/cycle8"/>
    <dgm:cxn modelId="{73E422AA-0D48-43A2-AD3D-690B6139161E}" type="presOf" srcId="{85AB6053-2D13-40ED-8E83-31935D9E370B}" destId="{85A9F6AF-ED38-478F-8A03-1CDD40195170}" srcOrd="0" destOrd="0" presId="urn:microsoft.com/office/officeart/2005/8/layout/cycle8"/>
    <dgm:cxn modelId="{86E2D2AA-AB84-411A-9200-3BEC13DC1351}" type="presOf" srcId="{44696FB5-C536-496B-8638-1197A82C1F2C}" destId="{B4EC421F-28A9-4510-85CA-D131F98C101B}" srcOrd="0" destOrd="0" presId="urn:microsoft.com/office/officeart/2005/8/layout/cycle8"/>
    <dgm:cxn modelId="{9645F8AD-4B90-4533-84DE-EFC9C2B72CB7}" type="presOf" srcId="{7BA331B7-8233-480C-B8D7-A50D8917D14F}" destId="{2A3CA448-02A5-4AAC-B248-624AC8D043B9}" srcOrd="1" destOrd="0" presId="urn:microsoft.com/office/officeart/2005/8/layout/cycle8"/>
    <dgm:cxn modelId="{A16D5CAE-ACF5-4C78-A61F-839CDF32A516}" type="presOf" srcId="{D645CC59-2CD8-4015-9CE0-8236E824DEA0}" destId="{C2EB31E0-D57F-4818-8086-D02B272BC0F8}" srcOrd="0" destOrd="0" presId="urn:microsoft.com/office/officeart/2005/8/layout/cycle8"/>
    <dgm:cxn modelId="{C9E12DB1-464F-404F-9DC3-7D760209FC80}" srcId="{70A6F659-D215-44AD-AB8C-23BF1007BDE2}" destId="{7BA331B7-8233-480C-B8D7-A50D8917D14F}" srcOrd="4" destOrd="0" parTransId="{3048CC1D-8DA7-42F6-8B56-3608E078D759}" sibTransId="{CB2A6D9F-CDE1-4AA8-BA6F-6835E346512D}"/>
    <dgm:cxn modelId="{C40B6EC0-C6DB-46AA-A958-DFEF83FC3ECE}" srcId="{70A6F659-D215-44AD-AB8C-23BF1007BDE2}" destId="{85AB6053-2D13-40ED-8E83-31935D9E370B}" srcOrd="6" destOrd="0" parTransId="{23B47B40-1028-40B4-853F-16FF4A4B8382}" sibTransId="{14942A3C-A822-413D-87C9-7A7B0DFBFE86}"/>
    <dgm:cxn modelId="{FDA782D5-1DA4-4678-A597-03E14F94239E}" type="presOf" srcId="{CC77F572-5DE0-45B1-912D-E23CFB8FC17C}" destId="{DEF6CF5A-6011-4806-B8AF-AB77E54D10F7}" srcOrd="1" destOrd="0" presId="urn:microsoft.com/office/officeart/2005/8/layout/cycle8"/>
    <dgm:cxn modelId="{05EFE8D5-D907-4BB9-BFB0-A3CF71E9293B}" type="presOf" srcId="{31A69427-B734-4698-9FE8-C25DB59D6EDF}" destId="{F149FD89-1862-4472-B80C-37DDDCAF2979}" srcOrd="1" destOrd="0" presId="urn:microsoft.com/office/officeart/2005/8/layout/cycle8"/>
    <dgm:cxn modelId="{9F7045E8-1A2E-4B74-A55F-23AD3EFBD13D}" srcId="{70A6F659-D215-44AD-AB8C-23BF1007BDE2}" destId="{CC77F572-5DE0-45B1-912D-E23CFB8FC17C}" srcOrd="1" destOrd="0" parTransId="{23F719B8-8826-4809-8D06-7F9154211CC3}" sibTransId="{1A822D3C-B354-45C3-A917-4A884E3A2457}"/>
    <dgm:cxn modelId="{5E20D3FA-8ADD-4EF9-B60C-F52134804DAB}" type="presOf" srcId="{44696FB5-C536-496B-8638-1197A82C1F2C}" destId="{1F095AF3-2D3C-44FF-A88F-A3767541F1E0}" srcOrd="1" destOrd="0" presId="urn:microsoft.com/office/officeart/2005/8/layout/cycle8"/>
    <dgm:cxn modelId="{8ED02C18-D6CF-4A2F-B5D8-93B8FC3905FF}" type="presParOf" srcId="{6EC956A2-153D-422B-A464-B04AACE51654}" destId="{C2EB31E0-D57F-4818-8086-D02B272BC0F8}" srcOrd="0" destOrd="0" presId="urn:microsoft.com/office/officeart/2005/8/layout/cycle8"/>
    <dgm:cxn modelId="{5833DBED-69FF-4918-A917-731922F19418}" type="presParOf" srcId="{6EC956A2-153D-422B-A464-B04AACE51654}" destId="{56408304-0A7E-401A-BC5E-F282BBBF1D77}" srcOrd="1" destOrd="0" presId="urn:microsoft.com/office/officeart/2005/8/layout/cycle8"/>
    <dgm:cxn modelId="{66601A65-7839-4695-BD97-62B339FFA4F6}" type="presParOf" srcId="{6EC956A2-153D-422B-A464-B04AACE51654}" destId="{FE47B596-CE2A-4E06-B377-63EE1C77B8EB}" srcOrd="2" destOrd="0" presId="urn:microsoft.com/office/officeart/2005/8/layout/cycle8"/>
    <dgm:cxn modelId="{C47BCB5A-BD59-434F-8A5D-1B67A52C9D5E}" type="presParOf" srcId="{6EC956A2-153D-422B-A464-B04AACE51654}" destId="{1BC2FEB1-803C-4185-ABA7-8646087BBB63}" srcOrd="3" destOrd="0" presId="urn:microsoft.com/office/officeart/2005/8/layout/cycle8"/>
    <dgm:cxn modelId="{B2B2B746-3BA1-4FC5-B921-92EC1DE85427}" type="presParOf" srcId="{6EC956A2-153D-422B-A464-B04AACE51654}" destId="{03EBCFFF-CBCE-47ED-BF8B-C651ADC1BD8F}" srcOrd="4" destOrd="0" presId="urn:microsoft.com/office/officeart/2005/8/layout/cycle8"/>
    <dgm:cxn modelId="{71FEC9CE-2DF8-40ED-AED5-DA96023D8373}" type="presParOf" srcId="{6EC956A2-153D-422B-A464-B04AACE51654}" destId="{9B28CDDF-BE55-467E-B2F6-9BF28D8EEC0A}" srcOrd="5" destOrd="0" presId="urn:microsoft.com/office/officeart/2005/8/layout/cycle8"/>
    <dgm:cxn modelId="{1314BDF8-6EA4-49A0-B8DE-C85A643AB0E0}" type="presParOf" srcId="{6EC956A2-153D-422B-A464-B04AACE51654}" destId="{82641F45-8E8F-4847-8720-4C39C0D00C9F}" srcOrd="6" destOrd="0" presId="urn:microsoft.com/office/officeart/2005/8/layout/cycle8"/>
    <dgm:cxn modelId="{0D208D03-9440-4F31-9167-13AFE8BF0991}" type="presParOf" srcId="{6EC956A2-153D-422B-A464-B04AACE51654}" destId="{DEF6CF5A-6011-4806-B8AF-AB77E54D10F7}" srcOrd="7" destOrd="0" presId="urn:microsoft.com/office/officeart/2005/8/layout/cycle8"/>
    <dgm:cxn modelId="{47368DCD-E1CA-40E0-B95E-D46B9E6C1CC8}" type="presParOf" srcId="{6EC956A2-153D-422B-A464-B04AACE51654}" destId="{B4EC421F-28A9-4510-85CA-D131F98C101B}" srcOrd="8" destOrd="0" presId="urn:microsoft.com/office/officeart/2005/8/layout/cycle8"/>
    <dgm:cxn modelId="{26766550-B7F8-4B56-98A3-6D3618F54B90}" type="presParOf" srcId="{6EC956A2-153D-422B-A464-B04AACE51654}" destId="{359F5928-602C-4D23-A651-2744CD0F3DD9}" srcOrd="9" destOrd="0" presId="urn:microsoft.com/office/officeart/2005/8/layout/cycle8"/>
    <dgm:cxn modelId="{CC006C55-E461-4F15-B3FF-B6A466E7AA8B}" type="presParOf" srcId="{6EC956A2-153D-422B-A464-B04AACE51654}" destId="{B6214F8E-1B85-4297-B86E-61F8571182C7}" srcOrd="10" destOrd="0" presId="urn:microsoft.com/office/officeart/2005/8/layout/cycle8"/>
    <dgm:cxn modelId="{F1EAB037-D1BA-467A-B3FA-2157058A89CA}" type="presParOf" srcId="{6EC956A2-153D-422B-A464-B04AACE51654}" destId="{1F095AF3-2D3C-44FF-A88F-A3767541F1E0}" srcOrd="11" destOrd="0" presId="urn:microsoft.com/office/officeart/2005/8/layout/cycle8"/>
    <dgm:cxn modelId="{8A93A535-2CD8-4B68-88C1-8A0DE2A83EEF}" type="presParOf" srcId="{6EC956A2-153D-422B-A464-B04AACE51654}" destId="{D2394030-165C-4845-85DD-D2D0B8576529}" srcOrd="12" destOrd="0" presId="urn:microsoft.com/office/officeart/2005/8/layout/cycle8"/>
    <dgm:cxn modelId="{90311C0D-CB2F-49B2-B7E3-3F26FD30D6C0}" type="presParOf" srcId="{6EC956A2-153D-422B-A464-B04AACE51654}" destId="{8E2CAB63-4A47-44F9-ADFF-4A3BDA072267}" srcOrd="13" destOrd="0" presId="urn:microsoft.com/office/officeart/2005/8/layout/cycle8"/>
    <dgm:cxn modelId="{C67BDD02-B5B5-4076-95A1-B0F8026E7B0E}" type="presParOf" srcId="{6EC956A2-153D-422B-A464-B04AACE51654}" destId="{46A87B6A-15FE-4155-898C-75B4F2E1F522}" srcOrd="14" destOrd="0" presId="urn:microsoft.com/office/officeart/2005/8/layout/cycle8"/>
    <dgm:cxn modelId="{727EB0BA-BFD6-4506-B498-20B351027778}" type="presParOf" srcId="{6EC956A2-153D-422B-A464-B04AACE51654}" destId="{8E17B0D0-BD26-4537-B176-61FE8FC5E4B0}" srcOrd="15" destOrd="0" presId="urn:microsoft.com/office/officeart/2005/8/layout/cycle8"/>
    <dgm:cxn modelId="{974A824E-EA5B-47C0-A416-BA660F39FF8E}" type="presParOf" srcId="{6EC956A2-153D-422B-A464-B04AACE51654}" destId="{1A98938C-B6C0-4050-A758-8DC54FCBE0C5}" srcOrd="16" destOrd="0" presId="urn:microsoft.com/office/officeart/2005/8/layout/cycle8"/>
    <dgm:cxn modelId="{02AEE499-399F-4B7F-BB80-E8867A45FEF8}" type="presParOf" srcId="{6EC956A2-153D-422B-A464-B04AACE51654}" destId="{AFF4BE59-CFB7-4891-BC9A-AA2B3075720B}" srcOrd="17" destOrd="0" presId="urn:microsoft.com/office/officeart/2005/8/layout/cycle8"/>
    <dgm:cxn modelId="{482E8593-3679-48EB-BEC8-5A7B9464B0E6}" type="presParOf" srcId="{6EC956A2-153D-422B-A464-B04AACE51654}" destId="{0CE6A713-7A1D-47FE-99CB-D0B668B657D9}" srcOrd="18" destOrd="0" presId="urn:microsoft.com/office/officeart/2005/8/layout/cycle8"/>
    <dgm:cxn modelId="{3D415C10-EAB1-4737-A82E-D7C126AF606D}" type="presParOf" srcId="{6EC956A2-153D-422B-A464-B04AACE51654}" destId="{2A3CA448-02A5-4AAC-B248-624AC8D043B9}" srcOrd="19" destOrd="0" presId="urn:microsoft.com/office/officeart/2005/8/layout/cycle8"/>
    <dgm:cxn modelId="{9701FA9A-B8B0-423A-AD8C-B89FFB250A19}" type="presParOf" srcId="{6EC956A2-153D-422B-A464-B04AACE51654}" destId="{F70329AE-03B1-4B9B-B8C8-2DDF9B98386E}" srcOrd="20" destOrd="0" presId="urn:microsoft.com/office/officeart/2005/8/layout/cycle8"/>
    <dgm:cxn modelId="{6D1A1D0A-659C-44D9-B77C-BDED84FC7361}" type="presParOf" srcId="{6EC956A2-153D-422B-A464-B04AACE51654}" destId="{F360319D-8D1A-46BA-BE7C-83616F9F2476}" srcOrd="21" destOrd="0" presId="urn:microsoft.com/office/officeart/2005/8/layout/cycle8"/>
    <dgm:cxn modelId="{780F8807-518E-48B9-93C6-138348BADDDB}" type="presParOf" srcId="{6EC956A2-153D-422B-A464-B04AACE51654}" destId="{94A387E0-48C0-4D0D-9316-815D33F7131F}" srcOrd="22" destOrd="0" presId="urn:microsoft.com/office/officeart/2005/8/layout/cycle8"/>
    <dgm:cxn modelId="{341D831C-EB65-4028-B98A-3C7DAE8C465A}" type="presParOf" srcId="{6EC956A2-153D-422B-A464-B04AACE51654}" destId="{F149FD89-1862-4472-B80C-37DDDCAF2979}" srcOrd="23" destOrd="0" presId="urn:microsoft.com/office/officeart/2005/8/layout/cycle8"/>
    <dgm:cxn modelId="{AEAA5D9F-4389-4D60-8D92-84ED338A49F5}" type="presParOf" srcId="{6EC956A2-153D-422B-A464-B04AACE51654}" destId="{85A9F6AF-ED38-478F-8A03-1CDD40195170}" srcOrd="24" destOrd="0" presId="urn:microsoft.com/office/officeart/2005/8/layout/cycle8"/>
    <dgm:cxn modelId="{6BA5D660-FC0E-48A2-BC70-543AA31FA4E1}" type="presParOf" srcId="{6EC956A2-153D-422B-A464-B04AACE51654}" destId="{E610C9E2-3D4E-40AF-9605-1B915C165EB8}" srcOrd="25" destOrd="0" presId="urn:microsoft.com/office/officeart/2005/8/layout/cycle8"/>
    <dgm:cxn modelId="{5C8F19C1-3CA0-4D13-A1EF-0C250114CAEE}" type="presParOf" srcId="{6EC956A2-153D-422B-A464-B04AACE51654}" destId="{B65A8705-5A11-4B26-AC47-95FCD2E3BF98}" srcOrd="26" destOrd="0" presId="urn:microsoft.com/office/officeart/2005/8/layout/cycle8"/>
    <dgm:cxn modelId="{DF2E631C-BB7F-4832-ADA4-9214597A9A2E}" type="presParOf" srcId="{6EC956A2-153D-422B-A464-B04AACE51654}" destId="{23DA81AC-250D-442E-8E6B-CE1BDBCA9760}" srcOrd="27" destOrd="0" presId="urn:microsoft.com/office/officeart/2005/8/layout/cycle8"/>
    <dgm:cxn modelId="{D29305B8-9437-4502-B6D6-5E103E11F990}" type="presParOf" srcId="{6EC956A2-153D-422B-A464-B04AACE51654}" destId="{ABFC4154-8D43-4B7C-900A-684137586E10}" srcOrd="28" destOrd="0" presId="urn:microsoft.com/office/officeart/2005/8/layout/cycle8"/>
    <dgm:cxn modelId="{9B42BD07-75A0-46C7-96E2-1BAE3FD1C671}" type="presParOf" srcId="{6EC956A2-153D-422B-A464-B04AACE51654}" destId="{70DC4FB7-4FDE-4C03-8A65-9E9D5BCE342E}" srcOrd="29" destOrd="0" presId="urn:microsoft.com/office/officeart/2005/8/layout/cycle8"/>
    <dgm:cxn modelId="{0CAA2D47-CFFC-4A3F-B0DC-C69608731AC1}" type="presParOf" srcId="{6EC956A2-153D-422B-A464-B04AACE51654}" destId="{DBD25094-C90E-4A66-BF2F-B6DDF986C449}" srcOrd="30" destOrd="0" presId="urn:microsoft.com/office/officeart/2005/8/layout/cycle8"/>
    <dgm:cxn modelId="{359F9ED3-3DCF-4FD0-8E97-C6B2454D4BF8}" type="presParOf" srcId="{6EC956A2-153D-422B-A464-B04AACE51654}" destId="{12B4B88C-C2C6-489E-AF2C-65CBEB7B0337}" srcOrd="31" destOrd="0" presId="urn:microsoft.com/office/officeart/2005/8/layout/cycle8"/>
    <dgm:cxn modelId="{48859E4D-EBDB-446C-89CF-0200F97E57DF}" type="presParOf" srcId="{6EC956A2-153D-422B-A464-B04AACE51654}" destId="{48B962FE-F61C-43DD-A6F3-5E042CE0FD88}" srcOrd="32" destOrd="0" presId="urn:microsoft.com/office/officeart/2005/8/layout/cycle8"/>
    <dgm:cxn modelId="{CEB5971A-EA25-4796-9884-8642447E1552}" type="presParOf" srcId="{6EC956A2-153D-422B-A464-B04AACE51654}" destId="{831944B8-9BA2-4D17-9964-1E6AF130855C}" srcOrd="33" destOrd="0" presId="urn:microsoft.com/office/officeart/2005/8/layout/cycle8"/>
    <dgm:cxn modelId="{FAC9E092-E8C2-46D6-8FF8-EC44D0DFEA9A}" type="presParOf" srcId="{6EC956A2-153D-422B-A464-B04AACE51654}" destId="{31D8333D-EA29-4B15-8932-E03DD315CBC0}"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BA871E-35FE-4EF0-9495-8D4BEA21FE6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182E032-9127-4B16-B4FC-F9644E171A31}">
      <dgm:prSet/>
      <dgm:spPr/>
      <dgm:t>
        <a:bodyPr/>
        <a:lstStyle/>
        <a:p>
          <a:r>
            <a:rPr lang="en-US" b="1" baseline="0"/>
            <a:t>Invoice Generation Module</a:t>
          </a:r>
          <a:endParaRPr lang="en-US"/>
        </a:p>
      </dgm:t>
    </dgm:pt>
    <dgm:pt modelId="{5318083E-CB44-4DC6-A66A-4E29D3CDAB56}" type="parTrans" cxnId="{5F84C07F-82E7-4CF8-80F6-78FA7671C991}">
      <dgm:prSet/>
      <dgm:spPr/>
      <dgm:t>
        <a:bodyPr/>
        <a:lstStyle/>
        <a:p>
          <a:endParaRPr lang="en-US"/>
        </a:p>
      </dgm:t>
    </dgm:pt>
    <dgm:pt modelId="{20266C8E-671F-41D9-AE57-E0B9AE399C9C}" type="sibTrans" cxnId="{5F84C07F-82E7-4CF8-80F6-78FA7671C991}">
      <dgm:prSet/>
      <dgm:spPr/>
      <dgm:t>
        <a:bodyPr/>
        <a:lstStyle/>
        <a:p>
          <a:endParaRPr lang="en-US"/>
        </a:p>
      </dgm:t>
    </dgm:pt>
    <dgm:pt modelId="{BADB4586-C5F0-496D-A1E9-D2EE1E61F351}">
      <dgm:prSet/>
      <dgm:spPr/>
      <dgm:t>
        <a:bodyPr/>
        <a:lstStyle/>
        <a:p>
          <a:r>
            <a:rPr lang="en-US" b="1" baseline="0"/>
            <a:t>Customer Management Module</a:t>
          </a:r>
          <a:endParaRPr lang="en-US"/>
        </a:p>
      </dgm:t>
    </dgm:pt>
    <dgm:pt modelId="{1373CDE1-F76B-4797-9CC2-1E2E0A5B526A}" type="parTrans" cxnId="{66F7142E-750A-4A7F-B5D8-E216F536A8F6}">
      <dgm:prSet/>
      <dgm:spPr/>
      <dgm:t>
        <a:bodyPr/>
        <a:lstStyle/>
        <a:p>
          <a:endParaRPr lang="en-US"/>
        </a:p>
      </dgm:t>
    </dgm:pt>
    <dgm:pt modelId="{F746EBB9-EBBF-466F-9C77-3D2D2BC4C116}" type="sibTrans" cxnId="{66F7142E-750A-4A7F-B5D8-E216F536A8F6}">
      <dgm:prSet/>
      <dgm:spPr/>
      <dgm:t>
        <a:bodyPr/>
        <a:lstStyle/>
        <a:p>
          <a:endParaRPr lang="en-US"/>
        </a:p>
      </dgm:t>
    </dgm:pt>
    <dgm:pt modelId="{A4AC7ED1-EF00-4830-8BD1-00829892C23F}">
      <dgm:prSet/>
      <dgm:spPr/>
      <dgm:t>
        <a:bodyPr/>
        <a:lstStyle/>
        <a:p>
          <a:r>
            <a:rPr lang="en-US" b="1" baseline="0"/>
            <a:t>Product/Service Database Module</a:t>
          </a:r>
          <a:endParaRPr lang="en-US"/>
        </a:p>
      </dgm:t>
    </dgm:pt>
    <dgm:pt modelId="{9C8448E9-0C77-4B38-94B1-1C085D3BDAE9}" type="parTrans" cxnId="{E636B76F-E619-429E-BBC5-AE233F0C36F9}">
      <dgm:prSet/>
      <dgm:spPr/>
      <dgm:t>
        <a:bodyPr/>
        <a:lstStyle/>
        <a:p>
          <a:endParaRPr lang="en-US"/>
        </a:p>
      </dgm:t>
    </dgm:pt>
    <dgm:pt modelId="{935A2674-F72D-48D0-8C53-C2C1B9F5882F}" type="sibTrans" cxnId="{E636B76F-E619-429E-BBC5-AE233F0C36F9}">
      <dgm:prSet/>
      <dgm:spPr/>
      <dgm:t>
        <a:bodyPr/>
        <a:lstStyle/>
        <a:p>
          <a:endParaRPr lang="en-US"/>
        </a:p>
      </dgm:t>
    </dgm:pt>
    <dgm:pt modelId="{027BED7E-190F-4B1F-AEB8-FABBA3F6F179}">
      <dgm:prSet/>
      <dgm:spPr/>
      <dgm:t>
        <a:bodyPr/>
        <a:lstStyle/>
        <a:p>
          <a:r>
            <a:rPr lang="en-US" b="1" baseline="0"/>
            <a:t>Payment Processing Module</a:t>
          </a:r>
          <a:endParaRPr lang="en-US"/>
        </a:p>
      </dgm:t>
    </dgm:pt>
    <dgm:pt modelId="{7AD2FC96-E8DD-493C-8106-889CB97A95AE}" type="parTrans" cxnId="{873B00D3-1917-4D8F-A1CC-CFCBA5FCF7AD}">
      <dgm:prSet/>
      <dgm:spPr/>
      <dgm:t>
        <a:bodyPr/>
        <a:lstStyle/>
        <a:p>
          <a:endParaRPr lang="en-US"/>
        </a:p>
      </dgm:t>
    </dgm:pt>
    <dgm:pt modelId="{1F759F94-CD6F-4C74-B3F1-D16B9CC0F4F6}" type="sibTrans" cxnId="{873B00D3-1917-4D8F-A1CC-CFCBA5FCF7AD}">
      <dgm:prSet/>
      <dgm:spPr/>
      <dgm:t>
        <a:bodyPr/>
        <a:lstStyle/>
        <a:p>
          <a:endParaRPr lang="en-US"/>
        </a:p>
      </dgm:t>
    </dgm:pt>
    <dgm:pt modelId="{D08F6962-B489-4C2F-8754-8546FF2FC32E}">
      <dgm:prSet/>
      <dgm:spPr/>
      <dgm:t>
        <a:bodyPr/>
        <a:lstStyle/>
        <a:p>
          <a:r>
            <a:rPr lang="en-US" b="1" baseline="0"/>
            <a:t>Tax Calculation Module</a:t>
          </a:r>
          <a:endParaRPr lang="en-US"/>
        </a:p>
      </dgm:t>
    </dgm:pt>
    <dgm:pt modelId="{9FA9CE22-CC62-4806-8E51-F2D760CFB972}" type="parTrans" cxnId="{21B14D9B-2902-4B93-A2A1-5D8125FA923A}">
      <dgm:prSet/>
      <dgm:spPr/>
      <dgm:t>
        <a:bodyPr/>
        <a:lstStyle/>
        <a:p>
          <a:endParaRPr lang="en-US"/>
        </a:p>
      </dgm:t>
    </dgm:pt>
    <dgm:pt modelId="{7E2BFC40-666A-472B-A8E6-C1C96E5545DA}" type="sibTrans" cxnId="{21B14D9B-2902-4B93-A2A1-5D8125FA923A}">
      <dgm:prSet/>
      <dgm:spPr/>
      <dgm:t>
        <a:bodyPr/>
        <a:lstStyle/>
        <a:p>
          <a:endParaRPr lang="en-US"/>
        </a:p>
      </dgm:t>
    </dgm:pt>
    <dgm:pt modelId="{2F24FA41-CF7B-4656-874C-E9FF5712BDEA}">
      <dgm:prSet/>
      <dgm:spPr/>
      <dgm:t>
        <a:bodyPr/>
        <a:lstStyle/>
        <a:p>
          <a:r>
            <a:rPr lang="en-US" b="1" baseline="0"/>
            <a:t>Reporting and Analytics Module</a:t>
          </a:r>
          <a:endParaRPr lang="en-US"/>
        </a:p>
      </dgm:t>
    </dgm:pt>
    <dgm:pt modelId="{872D4071-925A-4E86-9D7D-6FABE1C60DBF}" type="parTrans" cxnId="{1EFF3557-7BA4-481F-AA08-4BAC0FB99E96}">
      <dgm:prSet/>
      <dgm:spPr/>
      <dgm:t>
        <a:bodyPr/>
        <a:lstStyle/>
        <a:p>
          <a:endParaRPr lang="en-US"/>
        </a:p>
      </dgm:t>
    </dgm:pt>
    <dgm:pt modelId="{16CDBF49-A468-4F54-ACC2-A1ED15533C2F}" type="sibTrans" cxnId="{1EFF3557-7BA4-481F-AA08-4BAC0FB99E96}">
      <dgm:prSet/>
      <dgm:spPr/>
      <dgm:t>
        <a:bodyPr/>
        <a:lstStyle/>
        <a:p>
          <a:endParaRPr lang="en-US"/>
        </a:p>
      </dgm:t>
    </dgm:pt>
    <dgm:pt modelId="{31ED7F17-02CA-4EE2-9BAA-4E74C9BB924A}">
      <dgm:prSet/>
      <dgm:spPr/>
      <dgm:t>
        <a:bodyPr/>
        <a:lstStyle/>
        <a:p>
          <a:r>
            <a:rPr lang="en-US" b="1" baseline="0"/>
            <a:t>Integration Module</a:t>
          </a:r>
          <a:endParaRPr lang="en-US"/>
        </a:p>
      </dgm:t>
    </dgm:pt>
    <dgm:pt modelId="{CB2EE21A-32B5-45AA-906D-38691C44B785}" type="parTrans" cxnId="{52A4728F-DFE4-43A2-AB37-6EC74058CA22}">
      <dgm:prSet/>
      <dgm:spPr/>
      <dgm:t>
        <a:bodyPr/>
        <a:lstStyle/>
        <a:p>
          <a:endParaRPr lang="en-US"/>
        </a:p>
      </dgm:t>
    </dgm:pt>
    <dgm:pt modelId="{3BEB4663-E8DE-4BF7-97AF-65782889F93B}" type="sibTrans" cxnId="{52A4728F-DFE4-43A2-AB37-6EC74058CA22}">
      <dgm:prSet/>
      <dgm:spPr/>
      <dgm:t>
        <a:bodyPr/>
        <a:lstStyle/>
        <a:p>
          <a:endParaRPr lang="en-US"/>
        </a:p>
      </dgm:t>
    </dgm:pt>
    <dgm:pt modelId="{04026105-D2B1-4D4B-8BA8-30D61917BEA1}">
      <dgm:prSet/>
      <dgm:spPr/>
      <dgm:t>
        <a:bodyPr/>
        <a:lstStyle/>
        <a:p>
          <a:r>
            <a:rPr lang="en-US" b="1" baseline="0"/>
            <a:t>Security Module</a:t>
          </a:r>
          <a:endParaRPr lang="en-US"/>
        </a:p>
      </dgm:t>
    </dgm:pt>
    <dgm:pt modelId="{5754119E-9117-4B89-8C23-8982766835E9}" type="parTrans" cxnId="{BA693B64-AC3C-40CF-9898-1B673F4EAA20}">
      <dgm:prSet/>
      <dgm:spPr/>
      <dgm:t>
        <a:bodyPr/>
        <a:lstStyle/>
        <a:p>
          <a:endParaRPr lang="en-US"/>
        </a:p>
      </dgm:t>
    </dgm:pt>
    <dgm:pt modelId="{927C603D-3375-4E7C-81EF-E2553B9D747D}" type="sibTrans" cxnId="{BA693B64-AC3C-40CF-9898-1B673F4EAA20}">
      <dgm:prSet/>
      <dgm:spPr/>
      <dgm:t>
        <a:bodyPr/>
        <a:lstStyle/>
        <a:p>
          <a:endParaRPr lang="en-US"/>
        </a:p>
      </dgm:t>
    </dgm:pt>
    <dgm:pt modelId="{1504E19D-014D-42E8-A964-C2F93464349D}" type="pres">
      <dgm:prSet presAssocID="{F2BA871E-35FE-4EF0-9495-8D4BEA21FE6D}" presName="diagram" presStyleCnt="0">
        <dgm:presLayoutVars>
          <dgm:dir/>
          <dgm:resizeHandles val="exact"/>
        </dgm:presLayoutVars>
      </dgm:prSet>
      <dgm:spPr/>
    </dgm:pt>
    <dgm:pt modelId="{A70820F6-DAEC-4917-A0B5-783EE4EC1297}" type="pres">
      <dgm:prSet presAssocID="{B182E032-9127-4B16-B4FC-F9644E171A31}" presName="node" presStyleLbl="node1" presStyleIdx="0" presStyleCnt="8">
        <dgm:presLayoutVars>
          <dgm:bulletEnabled val="1"/>
        </dgm:presLayoutVars>
      </dgm:prSet>
      <dgm:spPr/>
    </dgm:pt>
    <dgm:pt modelId="{92A9CECB-FD85-42D8-954B-11DDFC592E6E}" type="pres">
      <dgm:prSet presAssocID="{20266C8E-671F-41D9-AE57-E0B9AE399C9C}" presName="sibTrans" presStyleCnt="0"/>
      <dgm:spPr/>
    </dgm:pt>
    <dgm:pt modelId="{39799C1C-4222-406A-A609-F3F329673D34}" type="pres">
      <dgm:prSet presAssocID="{BADB4586-C5F0-496D-A1E9-D2EE1E61F351}" presName="node" presStyleLbl="node1" presStyleIdx="1" presStyleCnt="8">
        <dgm:presLayoutVars>
          <dgm:bulletEnabled val="1"/>
        </dgm:presLayoutVars>
      </dgm:prSet>
      <dgm:spPr/>
    </dgm:pt>
    <dgm:pt modelId="{2FF08DB0-F77B-4AE0-B600-7C0F16BFAB51}" type="pres">
      <dgm:prSet presAssocID="{F746EBB9-EBBF-466F-9C77-3D2D2BC4C116}" presName="sibTrans" presStyleCnt="0"/>
      <dgm:spPr/>
    </dgm:pt>
    <dgm:pt modelId="{0C4BE711-931F-4917-8F9B-0DD246228416}" type="pres">
      <dgm:prSet presAssocID="{A4AC7ED1-EF00-4830-8BD1-00829892C23F}" presName="node" presStyleLbl="node1" presStyleIdx="2" presStyleCnt="8">
        <dgm:presLayoutVars>
          <dgm:bulletEnabled val="1"/>
        </dgm:presLayoutVars>
      </dgm:prSet>
      <dgm:spPr/>
    </dgm:pt>
    <dgm:pt modelId="{3EF4AF63-EFB5-4FA0-B93C-0A7B4A836B05}" type="pres">
      <dgm:prSet presAssocID="{935A2674-F72D-48D0-8C53-C2C1B9F5882F}" presName="sibTrans" presStyleCnt="0"/>
      <dgm:spPr/>
    </dgm:pt>
    <dgm:pt modelId="{7EEF30BF-E4DB-46ED-AB2B-8E5EE2A7B281}" type="pres">
      <dgm:prSet presAssocID="{027BED7E-190F-4B1F-AEB8-FABBA3F6F179}" presName="node" presStyleLbl="node1" presStyleIdx="3" presStyleCnt="8">
        <dgm:presLayoutVars>
          <dgm:bulletEnabled val="1"/>
        </dgm:presLayoutVars>
      </dgm:prSet>
      <dgm:spPr/>
    </dgm:pt>
    <dgm:pt modelId="{AD3F47B8-A624-4DD7-BB87-2802AF745F62}" type="pres">
      <dgm:prSet presAssocID="{1F759F94-CD6F-4C74-B3F1-D16B9CC0F4F6}" presName="sibTrans" presStyleCnt="0"/>
      <dgm:spPr/>
    </dgm:pt>
    <dgm:pt modelId="{FC9F0BA4-EB04-4FE2-9DC6-25CD713E2292}" type="pres">
      <dgm:prSet presAssocID="{D08F6962-B489-4C2F-8754-8546FF2FC32E}" presName="node" presStyleLbl="node1" presStyleIdx="4" presStyleCnt="8">
        <dgm:presLayoutVars>
          <dgm:bulletEnabled val="1"/>
        </dgm:presLayoutVars>
      </dgm:prSet>
      <dgm:spPr/>
    </dgm:pt>
    <dgm:pt modelId="{C9A474E8-5E34-4644-8E2B-B9F94D16A2B1}" type="pres">
      <dgm:prSet presAssocID="{7E2BFC40-666A-472B-A8E6-C1C96E5545DA}" presName="sibTrans" presStyleCnt="0"/>
      <dgm:spPr/>
    </dgm:pt>
    <dgm:pt modelId="{4C761459-A259-4FC0-A9B9-A1C8F6A9B9F6}" type="pres">
      <dgm:prSet presAssocID="{2F24FA41-CF7B-4656-874C-E9FF5712BDEA}" presName="node" presStyleLbl="node1" presStyleIdx="5" presStyleCnt="8">
        <dgm:presLayoutVars>
          <dgm:bulletEnabled val="1"/>
        </dgm:presLayoutVars>
      </dgm:prSet>
      <dgm:spPr/>
    </dgm:pt>
    <dgm:pt modelId="{766C2361-5654-496B-B2B5-4540EECE71DB}" type="pres">
      <dgm:prSet presAssocID="{16CDBF49-A468-4F54-ACC2-A1ED15533C2F}" presName="sibTrans" presStyleCnt="0"/>
      <dgm:spPr/>
    </dgm:pt>
    <dgm:pt modelId="{E9556911-6741-4453-9241-09B7CE25DB54}" type="pres">
      <dgm:prSet presAssocID="{31ED7F17-02CA-4EE2-9BAA-4E74C9BB924A}" presName="node" presStyleLbl="node1" presStyleIdx="6" presStyleCnt="8">
        <dgm:presLayoutVars>
          <dgm:bulletEnabled val="1"/>
        </dgm:presLayoutVars>
      </dgm:prSet>
      <dgm:spPr/>
    </dgm:pt>
    <dgm:pt modelId="{5F7251D2-438B-48F3-BD00-9DE00AEFE9E6}" type="pres">
      <dgm:prSet presAssocID="{3BEB4663-E8DE-4BF7-97AF-65782889F93B}" presName="sibTrans" presStyleCnt="0"/>
      <dgm:spPr/>
    </dgm:pt>
    <dgm:pt modelId="{00BFCD6E-642D-49AB-A44D-8D6B904FA17B}" type="pres">
      <dgm:prSet presAssocID="{04026105-D2B1-4D4B-8BA8-30D61917BEA1}" presName="node" presStyleLbl="node1" presStyleIdx="7" presStyleCnt="8">
        <dgm:presLayoutVars>
          <dgm:bulletEnabled val="1"/>
        </dgm:presLayoutVars>
      </dgm:prSet>
      <dgm:spPr/>
    </dgm:pt>
  </dgm:ptLst>
  <dgm:cxnLst>
    <dgm:cxn modelId="{105B4B2C-BE48-44AC-AA48-AAF502ECFC15}" type="presOf" srcId="{F2BA871E-35FE-4EF0-9495-8D4BEA21FE6D}" destId="{1504E19D-014D-42E8-A964-C2F93464349D}" srcOrd="0" destOrd="0" presId="urn:microsoft.com/office/officeart/2005/8/layout/default"/>
    <dgm:cxn modelId="{66F7142E-750A-4A7F-B5D8-E216F536A8F6}" srcId="{F2BA871E-35FE-4EF0-9495-8D4BEA21FE6D}" destId="{BADB4586-C5F0-496D-A1E9-D2EE1E61F351}" srcOrd="1" destOrd="0" parTransId="{1373CDE1-F76B-4797-9CC2-1E2E0A5B526A}" sibTransId="{F746EBB9-EBBF-466F-9C77-3D2D2BC4C116}"/>
    <dgm:cxn modelId="{BA693B64-AC3C-40CF-9898-1B673F4EAA20}" srcId="{F2BA871E-35FE-4EF0-9495-8D4BEA21FE6D}" destId="{04026105-D2B1-4D4B-8BA8-30D61917BEA1}" srcOrd="7" destOrd="0" parTransId="{5754119E-9117-4B89-8C23-8982766835E9}" sibTransId="{927C603D-3375-4E7C-81EF-E2553B9D747D}"/>
    <dgm:cxn modelId="{CAD8F767-A94F-418A-BC83-F618A9F16E4E}" type="presOf" srcId="{31ED7F17-02CA-4EE2-9BAA-4E74C9BB924A}" destId="{E9556911-6741-4453-9241-09B7CE25DB54}" srcOrd="0" destOrd="0" presId="urn:microsoft.com/office/officeart/2005/8/layout/default"/>
    <dgm:cxn modelId="{E8D84668-E2E5-431D-8A91-6FF72B8F8867}" type="presOf" srcId="{04026105-D2B1-4D4B-8BA8-30D61917BEA1}" destId="{00BFCD6E-642D-49AB-A44D-8D6B904FA17B}" srcOrd="0" destOrd="0" presId="urn:microsoft.com/office/officeart/2005/8/layout/default"/>
    <dgm:cxn modelId="{E636B76F-E619-429E-BBC5-AE233F0C36F9}" srcId="{F2BA871E-35FE-4EF0-9495-8D4BEA21FE6D}" destId="{A4AC7ED1-EF00-4830-8BD1-00829892C23F}" srcOrd="2" destOrd="0" parTransId="{9C8448E9-0C77-4B38-94B1-1C085D3BDAE9}" sibTransId="{935A2674-F72D-48D0-8C53-C2C1B9F5882F}"/>
    <dgm:cxn modelId="{1EFF3557-7BA4-481F-AA08-4BAC0FB99E96}" srcId="{F2BA871E-35FE-4EF0-9495-8D4BEA21FE6D}" destId="{2F24FA41-CF7B-4656-874C-E9FF5712BDEA}" srcOrd="5" destOrd="0" parTransId="{872D4071-925A-4E86-9D7D-6FABE1C60DBF}" sibTransId="{16CDBF49-A468-4F54-ACC2-A1ED15533C2F}"/>
    <dgm:cxn modelId="{5F84C07F-82E7-4CF8-80F6-78FA7671C991}" srcId="{F2BA871E-35FE-4EF0-9495-8D4BEA21FE6D}" destId="{B182E032-9127-4B16-B4FC-F9644E171A31}" srcOrd="0" destOrd="0" parTransId="{5318083E-CB44-4DC6-A66A-4E29D3CDAB56}" sibTransId="{20266C8E-671F-41D9-AE57-E0B9AE399C9C}"/>
    <dgm:cxn modelId="{BDCE588B-3578-48EA-9815-C4CE36E8D4FB}" type="presOf" srcId="{D08F6962-B489-4C2F-8754-8546FF2FC32E}" destId="{FC9F0BA4-EB04-4FE2-9DC6-25CD713E2292}" srcOrd="0" destOrd="0" presId="urn:microsoft.com/office/officeart/2005/8/layout/default"/>
    <dgm:cxn modelId="{52A4728F-DFE4-43A2-AB37-6EC74058CA22}" srcId="{F2BA871E-35FE-4EF0-9495-8D4BEA21FE6D}" destId="{31ED7F17-02CA-4EE2-9BAA-4E74C9BB924A}" srcOrd="6" destOrd="0" parTransId="{CB2EE21A-32B5-45AA-906D-38691C44B785}" sibTransId="{3BEB4663-E8DE-4BF7-97AF-65782889F93B}"/>
    <dgm:cxn modelId="{21B14D9B-2902-4B93-A2A1-5D8125FA923A}" srcId="{F2BA871E-35FE-4EF0-9495-8D4BEA21FE6D}" destId="{D08F6962-B489-4C2F-8754-8546FF2FC32E}" srcOrd="4" destOrd="0" parTransId="{9FA9CE22-CC62-4806-8E51-F2D760CFB972}" sibTransId="{7E2BFC40-666A-472B-A8E6-C1C96E5545DA}"/>
    <dgm:cxn modelId="{98B059B6-99E7-435C-9AED-B909E6452220}" type="presOf" srcId="{B182E032-9127-4B16-B4FC-F9644E171A31}" destId="{A70820F6-DAEC-4917-A0B5-783EE4EC1297}" srcOrd="0" destOrd="0" presId="urn:microsoft.com/office/officeart/2005/8/layout/default"/>
    <dgm:cxn modelId="{9BC89CBB-1095-4328-9077-B5CDF0E14CFE}" type="presOf" srcId="{BADB4586-C5F0-496D-A1E9-D2EE1E61F351}" destId="{39799C1C-4222-406A-A609-F3F329673D34}" srcOrd="0" destOrd="0" presId="urn:microsoft.com/office/officeart/2005/8/layout/default"/>
    <dgm:cxn modelId="{BAE860BC-521D-4FEE-9050-07E5FA2BFFD5}" type="presOf" srcId="{2F24FA41-CF7B-4656-874C-E9FF5712BDEA}" destId="{4C761459-A259-4FC0-A9B9-A1C8F6A9B9F6}" srcOrd="0" destOrd="0" presId="urn:microsoft.com/office/officeart/2005/8/layout/default"/>
    <dgm:cxn modelId="{9EA856C7-DB58-4E13-91F2-4FF9F7472B97}" type="presOf" srcId="{027BED7E-190F-4B1F-AEB8-FABBA3F6F179}" destId="{7EEF30BF-E4DB-46ED-AB2B-8E5EE2A7B281}" srcOrd="0" destOrd="0" presId="urn:microsoft.com/office/officeart/2005/8/layout/default"/>
    <dgm:cxn modelId="{873B00D3-1917-4D8F-A1CC-CFCBA5FCF7AD}" srcId="{F2BA871E-35FE-4EF0-9495-8D4BEA21FE6D}" destId="{027BED7E-190F-4B1F-AEB8-FABBA3F6F179}" srcOrd="3" destOrd="0" parTransId="{7AD2FC96-E8DD-493C-8106-889CB97A95AE}" sibTransId="{1F759F94-CD6F-4C74-B3F1-D16B9CC0F4F6}"/>
    <dgm:cxn modelId="{0C1472E9-EB38-4163-A045-5A80489506AD}" type="presOf" srcId="{A4AC7ED1-EF00-4830-8BD1-00829892C23F}" destId="{0C4BE711-931F-4917-8F9B-0DD246228416}" srcOrd="0" destOrd="0" presId="urn:microsoft.com/office/officeart/2005/8/layout/default"/>
    <dgm:cxn modelId="{BC164204-7122-4877-A635-F88545D71314}" type="presParOf" srcId="{1504E19D-014D-42E8-A964-C2F93464349D}" destId="{A70820F6-DAEC-4917-A0B5-783EE4EC1297}" srcOrd="0" destOrd="0" presId="urn:microsoft.com/office/officeart/2005/8/layout/default"/>
    <dgm:cxn modelId="{E057D0CF-D792-4686-82BC-9009359BC8A2}" type="presParOf" srcId="{1504E19D-014D-42E8-A964-C2F93464349D}" destId="{92A9CECB-FD85-42D8-954B-11DDFC592E6E}" srcOrd="1" destOrd="0" presId="urn:microsoft.com/office/officeart/2005/8/layout/default"/>
    <dgm:cxn modelId="{EC640E82-2BF3-4748-840F-D837CB7CD372}" type="presParOf" srcId="{1504E19D-014D-42E8-A964-C2F93464349D}" destId="{39799C1C-4222-406A-A609-F3F329673D34}" srcOrd="2" destOrd="0" presId="urn:microsoft.com/office/officeart/2005/8/layout/default"/>
    <dgm:cxn modelId="{C2DF3041-55F5-46DF-92E0-0BFE5B03B018}" type="presParOf" srcId="{1504E19D-014D-42E8-A964-C2F93464349D}" destId="{2FF08DB0-F77B-4AE0-B600-7C0F16BFAB51}" srcOrd="3" destOrd="0" presId="urn:microsoft.com/office/officeart/2005/8/layout/default"/>
    <dgm:cxn modelId="{0AEBBB7C-2E8E-4CFC-A55F-7D11014C0D99}" type="presParOf" srcId="{1504E19D-014D-42E8-A964-C2F93464349D}" destId="{0C4BE711-931F-4917-8F9B-0DD246228416}" srcOrd="4" destOrd="0" presId="urn:microsoft.com/office/officeart/2005/8/layout/default"/>
    <dgm:cxn modelId="{AFF5C9F0-32AA-4C26-9EA8-978917915852}" type="presParOf" srcId="{1504E19D-014D-42E8-A964-C2F93464349D}" destId="{3EF4AF63-EFB5-4FA0-B93C-0A7B4A836B05}" srcOrd="5" destOrd="0" presId="urn:microsoft.com/office/officeart/2005/8/layout/default"/>
    <dgm:cxn modelId="{E8CD1EFE-6A4D-4E62-82DA-D7C4FA6DAC12}" type="presParOf" srcId="{1504E19D-014D-42E8-A964-C2F93464349D}" destId="{7EEF30BF-E4DB-46ED-AB2B-8E5EE2A7B281}" srcOrd="6" destOrd="0" presId="urn:microsoft.com/office/officeart/2005/8/layout/default"/>
    <dgm:cxn modelId="{9EFCFCC9-CA99-44AC-8A43-8FEE7BC4905C}" type="presParOf" srcId="{1504E19D-014D-42E8-A964-C2F93464349D}" destId="{AD3F47B8-A624-4DD7-BB87-2802AF745F62}" srcOrd="7" destOrd="0" presId="urn:microsoft.com/office/officeart/2005/8/layout/default"/>
    <dgm:cxn modelId="{7AC0BD55-C4B7-4AC8-BE10-6977BFB4BED4}" type="presParOf" srcId="{1504E19D-014D-42E8-A964-C2F93464349D}" destId="{FC9F0BA4-EB04-4FE2-9DC6-25CD713E2292}" srcOrd="8" destOrd="0" presId="urn:microsoft.com/office/officeart/2005/8/layout/default"/>
    <dgm:cxn modelId="{1DC00187-E23E-4AD4-9E62-30EE8A14A639}" type="presParOf" srcId="{1504E19D-014D-42E8-A964-C2F93464349D}" destId="{C9A474E8-5E34-4644-8E2B-B9F94D16A2B1}" srcOrd="9" destOrd="0" presId="urn:microsoft.com/office/officeart/2005/8/layout/default"/>
    <dgm:cxn modelId="{2B448E1E-5B88-4774-BA7C-2BDE5A12F4D2}" type="presParOf" srcId="{1504E19D-014D-42E8-A964-C2F93464349D}" destId="{4C761459-A259-4FC0-A9B9-A1C8F6A9B9F6}" srcOrd="10" destOrd="0" presId="urn:microsoft.com/office/officeart/2005/8/layout/default"/>
    <dgm:cxn modelId="{E25CFCD9-E962-4D87-8E85-14A33145ECD2}" type="presParOf" srcId="{1504E19D-014D-42E8-A964-C2F93464349D}" destId="{766C2361-5654-496B-B2B5-4540EECE71DB}" srcOrd="11" destOrd="0" presId="urn:microsoft.com/office/officeart/2005/8/layout/default"/>
    <dgm:cxn modelId="{4B5B332D-7C41-4041-8DD5-F232A43745C3}" type="presParOf" srcId="{1504E19D-014D-42E8-A964-C2F93464349D}" destId="{E9556911-6741-4453-9241-09B7CE25DB54}" srcOrd="12" destOrd="0" presId="urn:microsoft.com/office/officeart/2005/8/layout/default"/>
    <dgm:cxn modelId="{296CA6FC-B414-466F-94F2-02A14B0F22DB}" type="presParOf" srcId="{1504E19D-014D-42E8-A964-C2F93464349D}" destId="{5F7251D2-438B-48F3-BD00-9DE00AEFE9E6}" srcOrd="13" destOrd="0" presId="urn:microsoft.com/office/officeart/2005/8/layout/default"/>
    <dgm:cxn modelId="{B14E6F49-554F-48AA-A340-26FEDB505F5B}" type="presParOf" srcId="{1504E19D-014D-42E8-A964-C2F93464349D}" destId="{00BFCD6E-642D-49AB-A44D-8D6B904FA17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B31E0-D57F-4818-8086-D02B272BC0F8}">
      <dsp:nvSpPr>
        <dsp:cNvPr id="0" name=""/>
        <dsp:cNvSpPr/>
      </dsp:nvSpPr>
      <dsp:spPr>
        <a:xfrm>
          <a:off x="835507" y="351326"/>
          <a:ext cx="4837938" cy="4837938"/>
        </a:xfrm>
        <a:prstGeom prst="pie">
          <a:avLst>
            <a:gd name="adj1" fmla="val 16200000"/>
            <a:gd name="adj2" fmla="val 19285716"/>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Product Management</a:t>
          </a:r>
          <a:endParaRPr lang="en-US" sz="1300" kern="1200"/>
        </a:p>
      </dsp:txBody>
      <dsp:txXfrm>
        <a:off x="3377152" y="800563"/>
        <a:ext cx="1151890" cy="921512"/>
      </dsp:txXfrm>
    </dsp:sp>
    <dsp:sp modelId="{03EBCFFF-CBCE-47ED-BF8B-C651ADC1BD8F}">
      <dsp:nvSpPr>
        <dsp:cNvPr id="0" name=""/>
        <dsp:cNvSpPr/>
      </dsp:nvSpPr>
      <dsp:spPr>
        <a:xfrm>
          <a:off x="897709" y="429079"/>
          <a:ext cx="4837938" cy="4837938"/>
        </a:xfrm>
        <a:prstGeom prst="pie">
          <a:avLst>
            <a:gd name="adj1" fmla="val 19285716"/>
            <a:gd name="adj2" fmla="val 77142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Customer Database</a:t>
          </a:r>
          <a:endParaRPr lang="en-US" sz="1300" kern="1200"/>
        </a:p>
      </dsp:txBody>
      <dsp:txXfrm>
        <a:off x="4183475" y="2182831"/>
        <a:ext cx="1324673" cy="806323"/>
      </dsp:txXfrm>
    </dsp:sp>
    <dsp:sp modelId="{B4EC421F-28A9-4510-85CA-D131F98C101B}">
      <dsp:nvSpPr>
        <dsp:cNvPr id="0" name=""/>
        <dsp:cNvSpPr/>
      </dsp:nvSpPr>
      <dsp:spPr>
        <a:xfrm>
          <a:off x="875247" y="526989"/>
          <a:ext cx="4837938" cy="4837938"/>
        </a:xfrm>
        <a:prstGeom prst="pie">
          <a:avLst>
            <a:gd name="adj1" fmla="val 771428"/>
            <a:gd name="adj2" fmla="val 3857143"/>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Invoicing</a:t>
          </a:r>
          <a:endParaRPr lang="en-US" sz="1300" kern="1200"/>
        </a:p>
      </dsp:txBody>
      <dsp:txXfrm>
        <a:off x="3981894" y="3392316"/>
        <a:ext cx="1151890" cy="892714"/>
      </dsp:txXfrm>
    </dsp:sp>
    <dsp:sp modelId="{D2394030-165C-4845-85DD-D2D0B8576529}">
      <dsp:nvSpPr>
        <dsp:cNvPr id="0" name=""/>
        <dsp:cNvSpPr/>
      </dsp:nvSpPr>
      <dsp:spPr>
        <a:xfrm>
          <a:off x="785399" y="570185"/>
          <a:ext cx="4837938" cy="4837938"/>
        </a:xfrm>
        <a:prstGeom prst="pie">
          <a:avLst>
            <a:gd name="adj1" fmla="val 3857226"/>
            <a:gd name="adj2" fmla="val 694285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Transaction Tracking</a:t>
          </a:r>
          <a:endParaRPr lang="en-US" sz="1300" kern="1200"/>
        </a:p>
      </dsp:txBody>
      <dsp:txXfrm>
        <a:off x="2642822" y="4371422"/>
        <a:ext cx="1123092" cy="806323"/>
      </dsp:txXfrm>
    </dsp:sp>
    <dsp:sp modelId="{1A98938C-B6C0-4050-A758-8DC54FCBE0C5}">
      <dsp:nvSpPr>
        <dsp:cNvPr id="0" name=""/>
        <dsp:cNvSpPr/>
      </dsp:nvSpPr>
      <dsp:spPr>
        <a:xfrm>
          <a:off x="695552" y="526989"/>
          <a:ext cx="4837938" cy="4837938"/>
        </a:xfrm>
        <a:prstGeom prst="pie">
          <a:avLst>
            <a:gd name="adj1" fmla="val 6942858"/>
            <a:gd name="adj2" fmla="val 10028574"/>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Reporting</a:t>
          </a:r>
          <a:endParaRPr lang="en-US" sz="1300" kern="1200"/>
        </a:p>
      </dsp:txBody>
      <dsp:txXfrm>
        <a:off x="1274953" y="3392316"/>
        <a:ext cx="1151890" cy="892714"/>
      </dsp:txXfrm>
    </dsp:sp>
    <dsp:sp modelId="{F70329AE-03B1-4B9B-B8C8-2DDF9B98386E}">
      <dsp:nvSpPr>
        <dsp:cNvPr id="0" name=""/>
        <dsp:cNvSpPr/>
      </dsp:nvSpPr>
      <dsp:spPr>
        <a:xfrm>
          <a:off x="673090" y="429079"/>
          <a:ext cx="4837938" cy="4837938"/>
        </a:xfrm>
        <a:prstGeom prst="pie">
          <a:avLst>
            <a:gd name="adj1" fmla="val 10028574"/>
            <a:gd name="adj2" fmla="val 13114284"/>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User Interface</a:t>
          </a:r>
          <a:endParaRPr lang="en-US" sz="1300" kern="1200"/>
        </a:p>
      </dsp:txBody>
      <dsp:txXfrm>
        <a:off x="900588" y="2182831"/>
        <a:ext cx="1324673" cy="806323"/>
      </dsp:txXfrm>
    </dsp:sp>
    <dsp:sp modelId="{85A9F6AF-ED38-478F-8A03-1CDD40195170}">
      <dsp:nvSpPr>
        <dsp:cNvPr id="0" name=""/>
        <dsp:cNvSpPr/>
      </dsp:nvSpPr>
      <dsp:spPr>
        <a:xfrm>
          <a:off x="735292" y="351326"/>
          <a:ext cx="4837938" cy="4837938"/>
        </a:xfrm>
        <a:prstGeom prst="pie">
          <a:avLst>
            <a:gd name="adj1" fmla="val 13114284"/>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a:t>Scalability and Extensibility</a:t>
          </a:r>
          <a:endParaRPr lang="en-US" sz="1300" kern="1200"/>
        </a:p>
      </dsp:txBody>
      <dsp:txXfrm>
        <a:off x="1879695" y="800563"/>
        <a:ext cx="1151890" cy="921512"/>
      </dsp:txXfrm>
    </dsp:sp>
    <dsp:sp modelId="{ABFC4154-8D43-4B7C-900A-684137586E10}">
      <dsp:nvSpPr>
        <dsp:cNvPr id="0" name=""/>
        <dsp:cNvSpPr/>
      </dsp:nvSpPr>
      <dsp:spPr>
        <a:xfrm>
          <a:off x="535774" y="51835"/>
          <a:ext cx="5436920" cy="5436920"/>
        </a:xfrm>
        <a:prstGeom prst="circularArrow">
          <a:avLst>
            <a:gd name="adj1" fmla="val 5085"/>
            <a:gd name="adj2" fmla="val 327528"/>
            <a:gd name="adj3" fmla="val 18957827"/>
            <a:gd name="adj4" fmla="val 1620034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DC4FB7-4FDE-4C03-8A65-9E9D5BCE342E}">
      <dsp:nvSpPr>
        <dsp:cNvPr id="0" name=""/>
        <dsp:cNvSpPr/>
      </dsp:nvSpPr>
      <dsp:spPr>
        <a:xfrm>
          <a:off x="598367" y="129931"/>
          <a:ext cx="5436920" cy="5436920"/>
        </a:xfrm>
        <a:prstGeom prst="circularArrow">
          <a:avLst>
            <a:gd name="adj1" fmla="val 5085"/>
            <a:gd name="adj2" fmla="val 327528"/>
            <a:gd name="adj3" fmla="val 443744"/>
            <a:gd name="adj4" fmla="val 19285776"/>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D25094-C90E-4A66-BF2F-B6DDF986C449}">
      <dsp:nvSpPr>
        <dsp:cNvPr id="0" name=""/>
        <dsp:cNvSpPr/>
      </dsp:nvSpPr>
      <dsp:spPr>
        <a:xfrm>
          <a:off x="575826" y="227615"/>
          <a:ext cx="5436920" cy="5436920"/>
        </a:xfrm>
        <a:prstGeom prst="circularArrow">
          <a:avLst>
            <a:gd name="adj1" fmla="val 5085"/>
            <a:gd name="adj2" fmla="val 327528"/>
            <a:gd name="adj3" fmla="val 3529100"/>
            <a:gd name="adj4" fmla="val 77076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B4B88C-C2C6-489E-AF2C-65CBEB7B0337}">
      <dsp:nvSpPr>
        <dsp:cNvPr id="0" name=""/>
        <dsp:cNvSpPr/>
      </dsp:nvSpPr>
      <dsp:spPr>
        <a:xfrm>
          <a:off x="485908" y="270567"/>
          <a:ext cx="5436920" cy="5436920"/>
        </a:xfrm>
        <a:prstGeom prst="circularArrow">
          <a:avLst>
            <a:gd name="adj1" fmla="val 5085"/>
            <a:gd name="adj2" fmla="val 327528"/>
            <a:gd name="adj3" fmla="val 6615046"/>
            <a:gd name="adj4" fmla="val 3857426"/>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B962FE-F61C-43DD-A6F3-5E042CE0FD88}">
      <dsp:nvSpPr>
        <dsp:cNvPr id="0" name=""/>
        <dsp:cNvSpPr/>
      </dsp:nvSpPr>
      <dsp:spPr>
        <a:xfrm>
          <a:off x="395990" y="227615"/>
          <a:ext cx="5436920" cy="5436920"/>
        </a:xfrm>
        <a:prstGeom prst="circularArrow">
          <a:avLst>
            <a:gd name="adj1" fmla="val 5085"/>
            <a:gd name="adj2" fmla="val 327528"/>
            <a:gd name="adj3" fmla="val 9701707"/>
            <a:gd name="adj4" fmla="val 694337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1944B8-9BA2-4D17-9964-1E6AF130855C}">
      <dsp:nvSpPr>
        <dsp:cNvPr id="0" name=""/>
        <dsp:cNvSpPr/>
      </dsp:nvSpPr>
      <dsp:spPr>
        <a:xfrm>
          <a:off x="373449" y="129931"/>
          <a:ext cx="5436920" cy="5436920"/>
        </a:xfrm>
        <a:prstGeom prst="circularArrow">
          <a:avLst>
            <a:gd name="adj1" fmla="val 5085"/>
            <a:gd name="adj2" fmla="val 327528"/>
            <a:gd name="adj3" fmla="val 12786695"/>
            <a:gd name="adj4" fmla="val 10028727"/>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D8333D-EA29-4B15-8932-E03DD315CBC0}">
      <dsp:nvSpPr>
        <dsp:cNvPr id="0" name=""/>
        <dsp:cNvSpPr/>
      </dsp:nvSpPr>
      <dsp:spPr>
        <a:xfrm>
          <a:off x="436042" y="51835"/>
          <a:ext cx="5436920" cy="5436920"/>
        </a:xfrm>
        <a:prstGeom prst="circularArrow">
          <a:avLst>
            <a:gd name="adj1" fmla="val 5085"/>
            <a:gd name="adj2" fmla="val 327528"/>
            <a:gd name="adj3" fmla="val 15872129"/>
            <a:gd name="adj4" fmla="val 1311464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820F6-DAEC-4917-A0B5-783EE4EC1297}">
      <dsp:nvSpPr>
        <dsp:cNvPr id="0" name=""/>
        <dsp:cNvSpPr/>
      </dsp:nvSpPr>
      <dsp:spPr>
        <a:xfrm>
          <a:off x="3252" y="212784"/>
          <a:ext cx="2580205" cy="1548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Invoice Generation Module</a:t>
          </a:r>
          <a:endParaRPr lang="en-US" sz="2400" kern="1200"/>
        </a:p>
      </dsp:txBody>
      <dsp:txXfrm>
        <a:off x="3252" y="212784"/>
        <a:ext cx="2580205" cy="1548123"/>
      </dsp:txXfrm>
    </dsp:sp>
    <dsp:sp modelId="{39799C1C-4222-406A-A609-F3F329673D34}">
      <dsp:nvSpPr>
        <dsp:cNvPr id="0" name=""/>
        <dsp:cNvSpPr/>
      </dsp:nvSpPr>
      <dsp:spPr>
        <a:xfrm>
          <a:off x="2841478" y="212784"/>
          <a:ext cx="2580205" cy="1548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Customer Management Module</a:t>
          </a:r>
          <a:endParaRPr lang="en-US" sz="2400" kern="1200"/>
        </a:p>
      </dsp:txBody>
      <dsp:txXfrm>
        <a:off x="2841478" y="212784"/>
        <a:ext cx="2580205" cy="1548123"/>
      </dsp:txXfrm>
    </dsp:sp>
    <dsp:sp modelId="{0C4BE711-931F-4917-8F9B-0DD246228416}">
      <dsp:nvSpPr>
        <dsp:cNvPr id="0" name=""/>
        <dsp:cNvSpPr/>
      </dsp:nvSpPr>
      <dsp:spPr>
        <a:xfrm>
          <a:off x="5679704" y="212784"/>
          <a:ext cx="2580205" cy="1548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Product/Service Database Module</a:t>
          </a:r>
          <a:endParaRPr lang="en-US" sz="2400" kern="1200"/>
        </a:p>
      </dsp:txBody>
      <dsp:txXfrm>
        <a:off x="5679704" y="212784"/>
        <a:ext cx="2580205" cy="1548123"/>
      </dsp:txXfrm>
    </dsp:sp>
    <dsp:sp modelId="{7EEF30BF-E4DB-46ED-AB2B-8E5EE2A7B281}">
      <dsp:nvSpPr>
        <dsp:cNvPr id="0" name=""/>
        <dsp:cNvSpPr/>
      </dsp:nvSpPr>
      <dsp:spPr>
        <a:xfrm>
          <a:off x="8517930" y="212784"/>
          <a:ext cx="2580205" cy="1548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Payment Processing Module</a:t>
          </a:r>
          <a:endParaRPr lang="en-US" sz="2400" kern="1200"/>
        </a:p>
      </dsp:txBody>
      <dsp:txXfrm>
        <a:off x="8517930" y="212784"/>
        <a:ext cx="2580205" cy="1548123"/>
      </dsp:txXfrm>
    </dsp:sp>
    <dsp:sp modelId="{FC9F0BA4-EB04-4FE2-9DC6-25CD713E2292}">
      <dsp:nvSpPr>
        <dsp:cNvPr id="0" name=""/>
        <dsp:cNvSpPr/>
      </dsp:nvSpPr>
      <dsp:spPr>
        <a:xfrm>
          <a:off x="3252" y="2018928"/>
          <a:ext cx="2580205" cy="1548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Tax Calculation Module</a:t>
          </a:r>
          <a:endParaRPr lang="en-US" sz="2400" kern="1200"/>
        </a:p>
      </dsp:txBody>
      <dsp:txXfrm>
        <a:off x="3252" y="2018928"/>
        <a:ext cx="2580205" cy="1548123"/>
      </dsp:txXfrm>
    </dsp:sp>
    <dsp:sp modelId="{4C761459-A259-4FC0-A9B9-A1C8F6A9B9F6}">
      <dsp:nvSpPr>
        <dsp:cNvPr id="0" name=""/>
        <dsp:cNvSpPr/>
      </dsp:nvSpPr>
      <dsp:spPr>
        <a:xfrm>
          <a:off x="2841478" y="2018928"/>
          <a:ext cx="2580205" cy="1548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Reporting and Analytics Module</a:t>
          </a:r>
          <a:endParaRPr lang="en-US" sz="2400" kern="1200"/>
        </a:p>
      </dsp:txBody>
      <dsp:txXfrm>
        <a:off x="2841478" y="2018928"/>
        <a:ext cx="2580205" cy="1548123"/>
      </dsp:txXfrm>
    </dsp:sp>
    <dsp:sp modelId="{E9556911-6741-4453-9241-09B7CE25DB54}">
      <dsp:nvSpPr>
        <dsp:cNvPr id="0" name=""/>
        <dsp:cNvSpPr/>
      </dsp:nvSpPr>
      <dsp:spPr>
        <a:xfrm>
          <a:off x="5679704" y="2018928"/>
          <a:ext cx="2580205" cy="1548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Integration Module</a:t>
          </a:r>
          <a:endParaRPr lang="en-US" sz="2400" kern="1200"/>
        </a:p>
      </dsp:txBody>
      <dsp:txXfrm>
        <a:off x="5679704" y="2018928"/>
        <a:ext cx="2580205" cy="1548123"/>
      </dsp:txXfrm>
    </dsp:sp>
    <dsp:sp modelId="{00BFCD6E-642D-49AB-A44D-8D6B904FA17B}">
      <dsp:nvSpPr>
        <dsp:cNvPr id="0" name=""/>
        <dsp:cNvSpPr/>
      </dsp:nvSpPr>
      <dsp:spPr>
        <a:xfrm>
          <a:off x="8517930" y="2018928"/>
          <a:ext cx="2580205" cy="1548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Security Module</a:t>
          </a:r>
          <a:endParaRPr lang="en-US" sz="2400" kern="1200"/>
        </a:p>
      </dsp:txBody>
      <dsp:txXfrm>
        <a:off x="8517930" y="2018928"/>
        <a:ext cx="2580205" cy="1548123"/>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5549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977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287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75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7/30/2024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627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8839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15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228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2995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2448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7/30/2024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3777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7/30/2024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565309782"/>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source.com/article/21/5/python-31-featur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ileex.xyz/en/invoicing-software/"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21/04/how-to-prepare-for-product-management-interviews/"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nagpurtoday.in/the-importance-of-invoicing-under-gst-and-doing-it-the-right-way/03181448" TargetMode="External"/><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ngimg.com/download/66580"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40000" y="470263"/>
            <a:ext cx="6714240" cy="4861787"/>
          </a:xfrm>
        </p:spPr>
        <p:txBody>
          <a:bodyPr anchor="t">
            <a:normAutofit fontScale="90000"/>
          </a:bodyPr>
          <a:lstStyle/>
          <a:p>
            <a:r>
              <a:rPr lang="en-US" sz="6800" dirty="0">
                <a:ea typeface="Source Sans Pro SemiBold"/>
                <a:cs typeface="Calibri Light"/>
              </a:rPr>
              <a:t>SMART GROCERY MANAGEMENT SYSTEM</a:t>
            </a:r>
            <a:br>
              <a:rPr lang="en-US" sz="6800" dirty="0">
                <a:ea typeface="Source Sans Pro SemiBold"/>
                <a:cs typeface="Calibri Light"/>
              </a:rPr>
            </a:br>
            <a:br>
              <a:rPr lang="en-US" sz="6800" dirty="0">
                <a:ea typeface="Source Sans Pro SemiBold"/>
                <a:cs typeface="Calibri Light"/>
              </a:rPr>
            </a:br>
            <a:r>
              <a:rPr lang="en-US" sz="6800" dirty="0">
                <a:ea typeface="Source Sans Pro SemiBold"/>
                <a:cs typeface="Calibri Light"/>
              </a:rPr>
              <a:t>CSA0890</a:t>
            </a:r>
            <a:br>
              <a:rPr lang="en-US" sz="6800" dirty="0">
                <a:ea typeface="Source Sans Pro SemiBold"/>
                <a:cs typeface="Calibri Light"/>
              </a:rPr>
            </a:br>
            <a:br>
              <a:rPr lang="en-US" sz="6800" dirty="0">
                <a:ea typeface="Source Sans Pro SemiBold"/>
                <a:cs typeface="Calibri Light"/>
              </a:rPr>
            </a:br>
            <a:r>
              <a:rPr lang="en-US" sz="1800" dirty="0">
                <a:ea typeface="Source Sans Pro SemiBold"/>
                <a:cs typeface="Calibri Light"/>
              </a:rPr>
              <a:t>																									 K.MUKESH(192211138) </a:t>
            </a:r>
            <a:br>
              <a:rPr lang="en-US" sz="1800" dirty="0">
                <a:ea typeface="Source Sans Pro SemiBold"/>
                <a:cs typeface="Calibri Light"/>
              </a:rPr>
            </a:br>
            <a:r>
              <a:rPr lang="en-US" sz="1800" dirty="0">
                <a:ea typeface="Source Sans Pro SemiBold"/>
                <a:cs typeface="Calibri Light"/>
              </a:rPr>
              <a:t>M.MOHANA VENKATA MANOJ(192211137)</a:t>
            </a:r>
            <a:br>
              <a:rPr lang="en-US" sz="1800" dirty="0">
                <a:ea typeface="Source Sans Pro SemiBold"/>
                <a:cs typeface="Calibri Light"/>
              </a:rPr>
            </a:br>
            <a:r>
              <a:rPr lang="en-US" sz="1800" dirty="0">
                <a:ea typeface="Source Sans Pro SemiBold"/>
                <a:cs typeface="Calibri Light"/>
              </a:rPr>
              <a:t>R.MOHAN KRISHNA(192211555)	</a:t>
            </a:r>
            <a:br>
              <a:rPr lang="en-US" sz="6800" dirty="0">
                <a:ea typeface="Source Sans Pro SemiBold"/>
                <a:cs typeface="Calibri Light"/>
              </a:rPr>
            </a:br>
            <a:br>
              <a:rPr lang="en-US" sz="2000" dirty="0">
                <a:ea typeface="Source Sans Pro SemiBold"/>
                <a:cs typeface="Calibri Light"/>
              </a:rPr>
            </a:br>
            <a:endParaRPr lang="en-US" sz="6800" dirty="0">
              <a:ea typeface="Source Sans Pro SemiBold"/>
              <a:cs typeface="Calibri Light"/>
            </a:endParaRPr>
          </a:p>
        </p:txBody>
      </p:sp>
      <p:grpSp>
        <p:nvGrpSpPr>
          <p:cNvPr id="61" name="Group 6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62" name="Oval 6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blue and yellow snake logo&#10;&#10;Description automatically generated">
            <a:extLst>
              <a:ext uri="{FF2B5EF4-FFF2-40B4-BE49-F238E27FC236}">
                <a16:creationId xmlns:a16="http://schemas.microsoft.com/office/drawing/2014/main" id="{09593765-D587-47A4-D01D-45E37627A66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905" r="18845"/>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14" name="TextBox 13">
            <a:extLst>
              <a:ext uri="{FF2B5EF4-FFF2-40B4-BE49-F238E27FC236}">
                <a16:creationId xmlns:a16="http://schemas.microsoft.com/office/drawing/2014/main" id="{0DA18539-B658-0E92-834C-BD4C209C70CD}"/>
              </a:ext>
            </a:extLst>
          </p:cNvPr>
          <p:cNvSpPr txBox="1"/>
          <p:nvPr/>
        </p:nvSpPr>
        <p:spPr>
          <a:xfrm>
            <a:off x="9419665" y="562087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ell MT"/>
              </a:rPr>
              <a:t>GUIDED BY:​</a:t>
            </a:r>
            <a:br>
              <a:rPr lang="en-US" dirty="0">
                <a:latin typeface="Bell MT"/>
              </a:rPr>
            </a:br>
            <a:r>
              <a:rPr lang="en-US" dirty="0">
                <a:latin typeface="Bell MT"/>
              </a:rPr>
              <a:t>​</a:t>
            </a:r>
            <a:br>
              <a:rPr lang="en-US" dirty="0">
                <a:latin typeface="Bell MT"/>
              </a:rPr>
            </a:br>
            <a:r>
              <a:rPr lang="en-US" dirty="0">
                <a:latin typeface="Bell MT"/>
              </a:rPr>
              <a:t>DR.R.YUVARANI​</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69A3E-14F1-B8DA-1253-D89D72E453E9}"/>
              </a:ext>
            </a:extLst>
          </p:cNvPr>
          <p:cNvSpPr>
            <a:spLocks noGrp="1"/>
          </p:cNvSpPr>
          <p:nvPr>
            <p:ph type="title"/>
          </p:nvPr>
        </p:nvSpPr>
        <p:spPr>
          <a:xfrm>
            <a:off x="540000" y="540000"/>
            <a:ext cx="4500561" cy="2181946"/>
          </a:xfrm>
        </p:spPr>
        <p:txBody>
          <a:bodyPr anchor="t">
            <a:normAutofit/>
          </a:bodyPr>
          <a:lstStyle/>
          <a:p>
            <a:r>
              <a:rPr lang="en-US" dirty="0"/>
              <a:t>ABSTRACT</a:t>
            </a:r>
            <a:endParaRPr lang="en-US"/>
          </a:p>
        </p:txBody>
      </p:sp>
      <p:sp>
        <p:nvSpPr>
          <p:cNvPr id="3" name="Content Placeholder 2">
            <a:extLst>
              <a:ext uri="{FF2B5EF4-FFF2-40B4-BE49-F238E27FC236}">
                <a16:creationId xmlns:a16="http://schemas.microsoft.com/office/drawing/2014/main" id="{0CD570DD-3022-C5FC-178D-062CA1810622}"/>
              </a:ext>
            </a:extLst>
          </p:cNvPr>
          <p:cNvSpPr>
            <a:spLocks noGrp="1"/>
          </p:cNvSpPr>
          <p:nvPr>
            <p:ph idx="1"/>
          </p:nvPr>
        </p:nvSpPr>
        <p:spPr>
          <a:xfrm>
            <a:off x="550863" y="2947121"/>
            <a:ext cx="4500562" cy="3361604"/>
          </a:xfrm>
        </p:spPr>
        <p:txBody>
          <a:bodyPr vert="horz" lIns="91440" tIns="45720" rIns="91440" bIns="45720" rtlCol="0" anchor="t">
            <a:normAutofit/>
          </a:bodyPr>
          <a:lstStyle/>
          <a:p>
            <a:pPr marL="269875" indent="-269875">
              <a:buFont typeface="Wingdings" panose="020B0604020202020204" pitchFamily="34" charset="0"/>
              <a:buChar char="Ø"/>
            </a:pPr>
            <a:r>
              <a:rPr lang="en-US">
                <a:ea typeface="+mn-lt"/>
                <a:cs typeface="+mn-lt"/>
              </a:rPr>
              <a:t>This project focuses on the design and implementation of a comprehensive billing software system using the Python programming language. The objective is to create a user-friendly, efficient, and scalable solution that caters to the needs of businesses in managing their billing processes.</a:t>
            </a:r>
            <a:endParaRPr lang="en-US" dirty="0"/>
          </a:p>
        </p:txBody>
      </p:sp>
      <p:grpSp>
        <p:nvGrpSpPr>
          <p:cNvPr id="59" name="Group 58">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60" name="Oval 59">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omputer with paper and coins flying out of it&#10;&#10;Description automatically generated">
            <a:extLst>
              <a:ext uri="{FF2B5EF4-FFF2-40B4-BE49-F238E27FC236}">
                <a16:creationId xmlns:a16="http://schemas.microsoft.com/office/drawing/2014/main" id="{599A8268-5AA2-0723-ED0D-4A8C1947324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6" name="TextBox 5">
            <a:extLst>
              <a:ext uri="{FF2B5EF4-FFF2-40B4-BE49-F238E27FC236}">
                <a16:creationId xmlns:a16="http://schemas.microsoft.com/office/drawing/2014/main" id="{63DF0C00-96E1-515C-91CA-65DC0A0BE645}"/>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61552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45445C-201E-0E18-F7B5-04675F635D1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166E3-1173-1B99-51F8-62A328075670}"/>
              </a:ext>
            </a:extLst>
          </p:cNvPr>
          <p:cNvSpPr>
            <a:spLocks noGrp="1"/>
          </p:cNvSpPr>
          <p:nvPr>
            <p:ph type="title"/>
          </p:nvPr>
        </p:nvSpPr>
        <p:spPr>
          <a:xfrm>
            <a:off x="540000" y="540000"/>
            <a:ext cx="4500561" cy="2181946"/>
          </a:xfrm>
        </p:spPr>
        <p:txBody>
          <a:bodyPr anchor="t">
            <a:normAutofit/>
          </a:bodyPr>
          <a:lstStyle/>
          <a:p>
            <a:r>
              <a:rPr lang="en-US" sz="4200"/>
              <a:t>INTRODUCTION</a:t>
            </a:r>
          </a:p>
        </p:txBody>
      </p:sp>
      <p:sp>
        <p:nvSpPr>
          <p:cNvPr id="3" name="Content Placeholder 2">
            <a:extLst>
              <a:ext uri="{FF2B5EF4-FFF2-40B4-BE49-F238E27FC236}">
                <a16:creationId xmlns:a16="http://schemas.microsoft.com/office/drawing/2014/main" id="{15480342-3A8F-F3C1-5B0B-7248D28E203A}"/>
              </a:ext>
            </a:extLst>
          </p:cNvPr>
          <p:cNvSpPr>
            <a:spLocks noGrp="1"/>
          </p:cNvSpPr>
          <p:nvPr>
            <p:ph idx="1"/>
          </p:nvPr>
        </p:nvSpPr>
        <p:spPr>
          <a:xfrm>
            <a:off x="540131" y="1240671"/>
            <a:ext cx="4500562" cy="5068054"/>
          </a:xfrm>
        </p:spPr>
        <p:txBody>
          <a:bodyPr vert="horz" lIns="91440" tIns="45720" rIns="91440" bIns="45720" rtlCol="0" anchor="t">
            <a:noAutofit/>
          </a:bodyPr>
          <a:lstStyle/>
          <a:p>
            <a:pPr marL="269875" indent="-269875">
              <a:lnSpc>
                <a:spcPct val="115000"/>
              </a:lnSpc>
            </a:pPr>
            <a:r>
              <a:rPr lang="en-US" dirty="0">
                <a:latin typeface="Arial"/>
                <a:cs typeface="Arial"/>
              </a:rPr>
              <a:t>Billing software is a specialized application designed to streamline and automate the financial processes associated with invoicing and transactions within a business. Whether you run a small enterprise, a freelancing business, or a larger corporation, effective billing management is crucial for maintaining financial accuracy, efficiency, and customer satisfaction.</a:t>
            </a:r>
          </a:p>
          <a:p>
            <a:pPr marL="269875" indent="-269875">
              <a:lnSpc>
                <a:spcPct val="115000"/>
              </a:lnSpc>
            </a:pPr>
            <a:r>
              <a:rPr lang="en-US" dirty="0">
                <a:latin typeface="Arial"/>
                <a:cs typeface="Arial"/>
              </a:rPr>
              <a:t>Billing software serves as a digital solution to replace manual invoicing and payment tracking systems, offering a range of features to simplify complex financial tasks. </a:t>
            </a:r>
            <a:endParaRPr lang="en-US"/>
          </a:p>
        </p:txBody>
      </p:sp>
      <p:grpSp>
        <p:nvGrpSpPr>
          <p:cNvPr id="22" name="Group 2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3" name="Oval 2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person standing in front of a group of people&#10;&#10;Description automatically generated">
            <a:extLst>
              <a:ext uri="{FF2B5EF4-FFF2-40B4-BE49-F238E27FC236}">
                <a16:creationId xmlns:a16="http://schemas.microsoft.com/office/drawing/2014/main" id="{A40EC2F9-B7A6-EB36-40A6-ECF88B3ED64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499" r="1750" b="-2"/>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
        <p:nvSpPr>
          <p:cNvPr id="5" name="TextBox 4">
            <a:extLst>
              <a:ext uri="{FF2B5EF4-FFF2-40B4-BE49-F238E27FC236}">
                <a16:creationId xmlns:a16="http://schemas.microsoft.com/office/drawing/2014/main" id="{0666EE68-BBAC-4AED-4C79-2CFE4BB32A63}"/>
              </a:ext>
            </a:extLst>
          </p:cNvPr>
          <p:cNvSpPr txBox="1"/>
          <p:nvPr/>
        </p:nvSpPr>
        <p:spPr>
          <a:xfrm>
            <a:off x="9413675" y="6657945"/>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71091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0" name="Rectangle 3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1" name="Oval 4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2" name="Oval 4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3" name="Group 4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8" name="Rectangle 4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4" name="Group 4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6" name="Rectangle 4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Rectangle 4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5" name="Rectangle 4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1" name="Rectangle 5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3" name="Group 52">
            <a:extLst>
              <a:ext uri="{FF2B5EF4-FFF2-40B4-BE49-F238E27FC236}">
                <a16:creationId xmlns:a16="http://schemas.microsoft.com/office/drawing/2014/main" id="{24A5CBF4-323E-4A2D-A9CD-A3CC0050D9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2406074" y="-5"/>
            <a:ext cx="9785926" cy="6858004"/>
            <a:chOff x="0" y="-3"/>
            <a:chExt cx="9785926" cy="6858004"/>
          </a:xfrm>
        </p:grpSpPr>
        <p:grpSp>
          <p:nvGrpSpPr>
            <p:cNvPr id="54" name="Group 53">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
              <a:ext cx="9767888" cy="6858003"/>
              <a:chOff x="0" y="-3"/>
              <a:chExt cx="9767888" cy="6858003"/>
            </a:xfrm>
          </p:grpSpPr>
          <p:sp>
            <p:nvSpPr>
              <p:cNvPr id="62" name="Rectangle 61">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85926" cy="6858002"/>
              <a:chOff x="0" y="-1"/>
              <a:chExt cx="9785926" cy="6858002"/>
            </a:xfrm>
          </p:grpSpPr>
          <p:sp>
            <p:nvSpPr>
              <p:cNvPr id="60" name="Rectangle 59">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ectangle 55">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1241733" y="-1241732"/>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A26A215-743C-44FA-BCDF-557D447DD8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68670" cy="6858002"/>
              <a:chOff x="0" y="-1"/>
              <a:chExt cx="9768670" cy="6858002"/>
            </a:xfrm>
          </p:grpSpPr>
          <p:sp>
            <p:nvSpPr>
              <p:cNvPr id="58" name="Rectangle 57">
                <a:extLst>
                  <a:ext uri="{FF2B5EF4-FFF2-40B4-BE49-F238E27FC236}">
                    <a16:creationId xmlns:a16="http://schemas.microsoft.com/office/drawing/2014/main" id="{DDC24E92-BC4D-4062-B4E9-06E64DFC6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 y="3429000"/>
                <a:ext cx="9767888" cy="3429001"/>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36FDDFC-223B-4390-8055-FA8AA406E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67888" cy="342899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C0DDDF71-6ED0-1E0C-045D-89CA00958F5F}"/>
              </a:ext>
            </a:extLst>
          </p:cNvPr>
          <p:cNvSpPr>
            <a:spLocks noGrp="1"/>
          </p:cNvSpPr>
          <p:nvPr>
            <p:ph type="title"/>
          </p:nvPr>
        </p:nvSpPr>
        <p:spPr>
          <a:xfrm>
            <a:off x="6536877" y="271060"/>
            <a:ext cx="5385825" cy="5940695"/>
          </a:xfrm>
        </p:spPr>
        <p:txBody>
          <a:bodyPr vert="horz" lIns="91440" tIns="45720" rIns="91440" bIns="45720" rtlCol="0" anchor="b">
            <a:normAutofit/>
          </a:bodyPr>
          <a:lstStyle/>
          <a:p>
            <a:r>
              <a:rPr lang="en-US" sz="4000" b="1" dirty="0">
                <a:solidFill>
                  <a:srgbClr val="FFFFFF"/>
                </a:solidFill>
              </a:rPr>
              <a:t>PROCEDURE</a:t>
            </a:r>
            <a:br>
              <a:rPr lang="en-US" sz="2200" dirty="0"/>
            </a:br>
            <a:r>
              <a:rPr lang="en-US" sz="2200" dirty="0">
                <a:solidFill>
                  <a:srgbClr val="FFFFFF"/>
                </a:solidFill>
              </a:rPr>
              <a:t>Efficiently manage and organize a database of products or services offered by the business.</a:t>
            </a:r>
            <a:br>
              <a:rPr lang="en-US" sz="2200" dirty="0"/>
            </a:br>
            <a:br>
              <a:rPr lang="en-US" sz="2200" dirty="0"/>
            </a:br>
            <a:r>
              <a:rPr lang="en-US" sz="2200" dirty="0">
                <a:solidFill>
                  <a:srgbClr val="FFFFFF"/>
                </a:solidFill>
              </a:rPr>
              <a:t>Enable functionalities to add new customers, update existing records, and manage customer-specific details.</a:t>
            </a:r>
            <a:br>
              <a:rPr lang="en-US" sz="2200" dirty="0"/>
            </a:br>
            <a:br>
              <a:rPr lang="en-US" sz="2200" dirty="0"/>
            </a:br>
            <a:r>
              <a:rPr lang="en-US" sz="2200" dirty="0">
                <a:solidFill>
                  <a:srgbClr val="FFFFFF"/>
                </a:solidFill>
              </a:rPr>
              <a:t>Implement automated calculations for pricing, taxes, and discounts, providing accuracy in billing.</a:t>
            </a:r>
            <a:br>
              <a:rPr lang="en-US" sz="2200" dirty="0"/>
            </a:br>
            <a:br>
              <a:rPr lang="en-US" sz="2200" dirty="0"/>
            </a:br>
            <a:r>
              <a:rPr lang="en-US" sz="2200" dirty="0">
                <a:solidFill>
                  <a:srgbClr val="FFFFFF"/>
                </a:solidFill>
              </a:rPr>
              <a:t>Track and record financial transactions associated with each invoice.</a:t>
            </a:r>
            <a:br>
              <a:rPr lang="en-US" sz="2200" dirty="0"/>
            </a:br>
            <a:br>
              <a:rPr lang="en-US" sz="2200" dirty="0"/>
            </a:br>
            <a:r>
              <a:rPr lang="en-US" sz="2200" dirty="0">
                <a:solidFill>
                  <a:srgbClr val="FFFFFF"/>
                </a:solidFill>
              </a:rPr>
              <a:t>Design the system with scalability in mind to accommodate the growth of the business.</a:t>
            </a:r>
          </a:p>
        </p:txBody>
      </p:sp>
      <p:graphicFrame>
        <p:nvGraphicFramePr>
          <p:cNvPr id="16" name="Content Placeholder 2">
            <a:extLst>
              <a:ext uri="{FF2B5EF4-FFF2-40B4-BE49-F238E27FC236}">
                <a16:creationId xmlns:a16="http://schemas.microsoft.com/office/drawing/2014/main" id="{1ECE7216-9A81-3351-40EF-28C38791D898}"/>
              </a:ext>
            </a:extLst>
          </p:cNvPr>
          <p:cNvGraphicFramePr>
            <a:graphicFrameLocks noGrp="1"/>
          </p:cNvGraphicFramePr>
          <p:nvPr>
            <p:ph idx="1"/>
            <p:extLst>
              <p:ext uri="{D42A27DB-BD31-4B8C-83A1-F6EECF244321}">
                <p14:modId xmlns:p14="http://schemas.microsoft.com/office/powerpoint/2010/main" val="1529157087"/>
              </p:ext>
            </p:extLst>
          </p:nvPr>
        </p:nvGraphicFramePr>
        <p:xfrm>
          <a:off x="125382" y="271059"/>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88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7F832D9-9E09-40D4-AD67-47851A25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BF315-9921-325F-9DAF-BD8D485F3416}"/>
              </a:ext>
            </a:extLst>
          </p:cNvPr>
          <p:cNvSpPr>
            <a:spLocks noGrp="1"/>
          </p:cNvSpPr>
          <p:nvPr>
            <p:ph type="title"/>
          </p:nvPr>
        </p:nvSpPr>
        <p:spPr>
          <a:xfrm>
            <a:off x="540000" y="540000"/>
            <a:ext cx="11101135" cy="1809500"/>
          </a:xfrm>
        </p:spPr>
        <p:txBody>
          <a:bodyPr anchor="t">
            <a:normAutofit/>
          </a:bodyPr>
          <a:lstStyle/>
          <a:p>
            <a:r>
              <a:rPr lang="en-US" dirty="0"/>
              <a:t>MODULES:</a:t>
            </a:r>
            <a:br>
              <a:rPr lang="en-US" dirty="0"/>
            </a:br>
            <a:endParaRPr lang="en-US" b="1"/>
          </a:p>
        </p:txBody>
      </p:sp>
      <p:graphicFrame>
        <p:nvGraphicFramePr>
          <p:cNvPr id="41" name="Content Placeholder 2">
            <a:extLst>
              <a:ext uri="{FF2B5EF4-FFF2-40B4-BE49-F238E27FC236}">
                <a16:creationId xmlns:a16="http://schemas.microsoft.com/office/drawing/2014/main" id="{9BB31894-57D6-9D81-92C4-436416089CD4}"/>
              </a:ext>
            </a:extLst>
          </p:cNvPr>
          <p:cNvGraphicFramePr>
            <a:graphicFrameLocks noGrp="1"/>
          </p:cNvGraphicFramePr>
          <p:nvPr>
            <p:ph idx="1"/>
            <p:extLst>
              <p:ext uri="{D42A27DB-BD31-4B8C-83A1-F6EECF244321}">
                <p14:modId xmlns:p14="http://schemas.microsoft.com/office/powerpoint/2010/main" val="4057293993"/>
              </p:ext>
            </p:extLst>
          </p:nvPr>
        </p:nvGraphicFramePr>
        <p:xfrm>
          <a:off x="539750" y="2528888"/>
          <a:ext cx="11101388"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1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985C082-377C-D8EA-54DF-2C2922BD4F29}"/>
              </a:ext>
            </a:extLst>
          </p:cNvPr>
          <p:cNvPicPr>
            <a:picLocks noChangeAspect="1"/>
          </p:cNvPicPr>
          <p:nvPr/>
        </p:nvPicPr>
        <p:blipFill>
          <a:blip r:embed="rId2"/>
          <a:stretch>
            <a:fillRect/>
          </a:stretch>
        </p:blipFill>
        <p:spPr>
          <a:xfrm>
            <a:off x="66467" y="122295"/>
            <a:ext cx="11997150" cy="6512556"/>
          </a:xfrm>
          <a:prstGeom prst="rect">
            <a:avLst/>
          </a:prstGeom>
        </p:spPr>
      </p:pic>
    </p:spTree>
    <p:extLst>
      <p:ext uri="{BB962C8B-B14F-4D97-AF65-F5344CB8AC3E}">
        <p14:creationId xmlns:p14="http://schemas.microsoft.com/office/powerpoint/2010/main" val="277350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0" name="Rectangle 3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41" name="Rectangle 40">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3FB32EA-DA1D-3DAD-56BC-C24AD027556F}"/>
              </a:ext>
            </a:extLst>
          </p:cNvPr>
          <p:cNvSpPr>
            <a:spLocks noGrp="1"/>
          </p:cNvSpPr>
          <p:nvPr>
            <p:ph type="title"/>
          </p:nvPr>
        </p:nvSpPr>
        <p:spPr>
          <a:xfrm>
            <a:off x="658057" y="2514761"/>
            <a:ext cx="4522026" cy="5805278"/>
          </a:xfrm>
        </p:spPr>
        <p:txBody>
          <a:bodyPr vert="horz" lIns="91440" tIns="45720" rIns="91440" bIns="45720" rtlCol="0" anchor="b">
            <a:normAutofit fontScale="90000"/>
          </a:bodyPr>
          <a:lstStyle/>
          <a:p>
            <a:r>
              <a:rPr lang="en-US" sz="6800" dirty="0"/>
              <a:t>OUTPUT :</a:t>
            </a:r>
          </a:p>
          <a:p>
            <a:r>
              <a:rPr lang="en-US" sz="2400" b="1" dirty="0"/>
              <a:t>Bill area dashboard consisting of various segments such as products , quantity , including with price and taxes.</a:t>
            </a:r>
            <a:br>
              <a:rPr lang="en-US" sz="2400" b="1" dirty="0"/>
            </a:br>
            <a:br>
              <a:rPr lang="en-US" sz="2400" b="1" dirty="0"/>
            </a:br>
            <a:r>
              <a:rPr lang="en-US" sz="2400" b="1" dirty="0"/>
              <a:t>It provides more information about the calculation of customer products effortlessly .</a:t>
            </a:r>
            <a:br>
              <a:rPr lang="en-US" sz="2400" b="1" dirty="0"/>
            </a:br>
            <a:br>
              <a:rPr lang="en-US" sz="2400" b="1" dirty="0"/>
            </a:br>
            <a:r>
              <a:rPr lang="en-US" sz="2400" b="1" dirty="0"/>
              <a:t>It consists of bill numbers and customer name with their mobile number to contact and takes the feedback from the customer.</a:t>
            </a:r>
            <a:br>
              <a:rPr lang="en-US" sz="2400" b="1" dirty="0"/>
            </a:br>
            <a:br>
              <a:rPr lang="en-US" sz="2400" b="1" dirty="0"/>
            </a:br>
            <a:r>
              <a:rPr lang="en-US" sz="2400" b="1" dirty="0"/>
              <a:t>The bill that generates in digital format via paper the can easily to </a:t>
            </a:r>
            <a:br>
              <a:rPr lang="en-US" sz="2400" b="1" dirty="0"/>
            </a:br>
            <a:r>
              <a:rPr lang="en-US" sz="2400" b="1" dirty="0"/>
              <a:t>understand the expenditure of customer products.</a:t>
            </a:r>
            <a:br>
              <a:rPr lang="en-US" sz="2400" dirty="0"/>
            </a:br>
            <a:br>
              <a:rPr lang="en-US" sz="6800" dirty="0"/>
            </a:br>
            <a:endParaRPr lang="en-US" sz="6800" dirty="0"/>
          </a:p>
        </p:txBody>
      </p:sp>
      <p:pic>
        <p:nvPicPr>
          <p:cNvPr id="4" name="Picture 3" descr="A screenshot of a computer screen&#10;&#10;Description automatically generated">
            <a:extLst>
              <a:ext uri="{FF2B5EF4-FFF2-40B4-BE49-F238E27FC236}">
                <a16:creationId xmlns:a16="http://schemas.microsoft.com/office/drawing/2014/main" id="{296B7C33-91D7-8687-EA10-141E76D22535}"/>
              </a:ext>
            </a:extLst>
          </p:cNvPr>
          <p:cNvPicPr>
            <a:picLocks noChangeAspect="1"/>
          </p:cNvPicPr>
          <p:nvPr/>
        </p:nvPicPr>
        <p:blipFill rotWithShape="1">
          <a:blip r:embed="rId2"/>
          <a:srcRect r="-1" b="2630"/>
          <a:stretch/>
        </p:blipFill>
        <p:spPr>
          <a:xfrm>
            <a:off x="5747424" y="10"/>
            <a:ext cx="6444576" cy="6857990"/>
          </a:xfrm>
          <a:prstGeom prst="rect">
            <a:avLst/>
          </a:prstGeom>
        </p:spPr>
      </p:pic>
    </p:spTree>
    <p:extLst>
      <p:ext uri="{BB962C8B-B14F-4D97-AF65-F5344CB8AC3E}">
        <p14:creationId xmlns:p14="http://schemas.microsoft.com/office/powerpoint/2010/main" val="61152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43" name="Rectangle 42">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4" name="Oval 43">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5" name="Oval 44">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6" name="Group 45">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 name="Rectangle 50">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47" name="Group 46">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9" name="Rectangle 48">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8" name="Rectangle 47">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4" name="Rectangle 73">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75" name="Rectangle 74">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A745492-95CF-4812-9BF8-F331CCF4E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59" name="Oval 58">
              <a:extLst>
                <a:ext uri="{FF2B5EF4-FFF2-40B4-BE49-F238E27FC236}">
                  <a16:creationId xmlns:a16="http://schemas.microsoft.com/office/drawing/2014/main" id="{5EBA559C-9528-4DF6-97A9-9F1B15754E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88FD41A-2B00-4751-85D7-9C68D15D6B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7CDAE9A-F5BF-4BA9-B6CE-A87B6A8EC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Freeform: Shape 76">
            <a:extLst>
              <a:ext uri="{FF2B5EF4-FFF2-40B4-BE49-F238E27FC236}">
                <a16:creationId xmlns:a16="http://schemas.microsoft.com/office/drawing/2014/main" id="{1AE9598F-D7DE-4210-9654-73053762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817FE5-333B-FABD-7B29-5C979AA93B12}"/>
              </a:ext>
            </a:extLst>
          </p:cNvPr>
          <p:cNvSpPr>
            <a:spLocks noGrp="1"/>
          </p:cNvSpPr>
          <p:nvPr>
            <p:ph type="title"/>
          </p:nvPr>
        </p:nvSpPr>
        <p:spPr>
          <a:xfrm>
            <a:off x="550863" y="545125"/>
            <a:ext cx="5437187" cy="4792050"/>
          </a:xfrm>
        </p:spPr>
        <p:txBody>
          <a:bodyPr vert="horz" lIns="91440" tIns="45720" rIns="91440" bIns="45720" rtlCol="0" anchor="t">
            <a:normAutofit/>
          </a:bodyPr>
          <a:lstStyle/>
          <a:p>
            <a:r>
              <a:rPr lang="en-US" sz="2900"/>
              <a:t>RESULTS:</a:t>
            </a:r>
            <a:br>
              <a:rPr lang="en-US" sz="2900"/>
            </a:br>
            <a:br>
              <a:rPr lang="en-US" sz="2900"/>
            </a:br>
            <a:r>
              <a:rPr lang="en-US" sz="2900"/>
              <a:t>   We'll create a class named ' Billing System ' with various methods to handle functionalities like adding products, generating invoices, and processing payments. Note that this is a simplified example, and in a real-world scenario, you would likely use a database to store and retrieve data.</a:t>
            </a:r>
          </a:p>
          <a:p>
            <a:endParaRPr lang="en-US" sz="2900"/>
          </a:p>
          <a:p>
            <a:endParaRPr lang="en-US" sz="2900"/>
          </a:p>
        </p:txBody>
      </p:sp>
      <p:pic>
        <p:nvPicPr>
          <p:cNvPr id="3" name="Picture 2" descr="A computer monitor with a to do list&#10;&#10;Description automatically generated">
            <a:extLst>
              <a:ext uri="{FF2B5EF4-FFF2-40B4-BE49-F238E27FC236}">
                <a16:creationId xmlns:a16="http://schemas.microsoft.com/office/drawing/2014/main" id="{9692E32D-BD4D-BD3F-EE0A-81E22345CF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5000" y="2583000"/>
            <a:ext cx="3600000" cy="1692000"/>
          </a:xfrm>
          <a:prstGeom prst="rect">
            <a:avLst/>
          </a:prstGeom>
        </p:spPr>
      </p:pic>
      <p:sp>
        <p:nvSpPr>
          <p:cNvPr id="4" name="TextBox 3">
            <a:extLst>
              <a:ext uri="{FF2B5EF4-FFF2-40B4-BE49-F238E27FC236}">
                <a16:creationId xmlns:a16="http://schemas.microsoft.com/office/drawing/2014/main" id="{3D47BB2B-8E68-00B0-EFA0-31D8C821889A}"/>
              </a:ext>
            </a:extLst>
          </p:cNvPr>
          <p:cNvSpPr txBox="1"/>
          <p:nvPr/>
        </p:nvSpPr>
        <p:spPr>
          <a:xfrm>
            <a:off x="7346675" y="4074945"/>
            <a:ext cx="277832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22546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A745492-95CF-4812-9BF8-F331CCF4E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26" name="Oval 25">
              <a:extLst>
                <a:ext uri="{FF2B5EF4-FFF2-40B4-BE49-F238E27FC236}">
                  <a16:creationId xmlns:a16="http://schemas.microsoft.com/office/drawing/2014/main" id="{5EBA559C-9528-4DF6-97A9-9F1B15754E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88FD41A-2B00-4751-85D7-9C68D15D6B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7CDAE9A-F5BF-4BA9-B6CE-A87B6A8EC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9">
            <a:extLst>
              <a:ext uri="{FF2B5EF4-FFF2-40B4-BE49-F238E27FC236}">
                <a16:creationId xmlns:a16="http://schemas.microsoft.com/office/drawing/2014/main" id="{1AE9598F-D7DE-4210-9654-73053762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1BD187E8-1F86-980E-C0B7-E5179FA2E2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5000" y="2529000"/>
            <a:ext cx="3600000" cy="1800000"/>
          </a:xfrm>
          <a:prstGeom prst="rect">
            <a:avLst/>
          </a:prstGeom>
        </p:spPr>
      </p:pic>
    </p:spTree>
    <p:extLst>
      <p:ext uri="{BB962C8B-B14F-4D97-AF65-F5344CB8AC3E}">
        <p14:creationId xmlns:p14="http://schemas.microsoft.com/office/powerpoint/2010/main" val="350554687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TotalTime>77</TotalTime>
  <Words>501</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Bell MT</vt:lpstr>
      <vt:lpstr>Source Sans Pro SemiBold</vt:lpstr>
      <vt:lpstr>Wingdings</vt:lpstr>
      <vt:lpstr>GlowVTI</vt:lpstr>
      <vt:lpstr>SMART GROCERY MANAGEMENT SYSTEM  CSA0890                            K.MUKESH(192211138)  M.MOHANA VENKATA MANOJ(192211137) R.MOHAN KRISHNA(192211555)   </vt:lpstr>
      <vt:lpstr>ABSTRACT</vt:lpstr>
      <vt:lpstr>INTRODUCTION</vt:lpstr>
      <vt:lpstr>PROCEDURE Efficiently manage and organize a database of products or services offered by the business.  Enable functionalities to add new customers, update existing records, and manage customer-specific details.  Implement automated calculations for pricing, taxes, and discounts, providing accuracy in billing.  Track and record financial transactions associated with each invoice.  Design the system with scalability in mind to accommodate the growth of the business.</vt:lpstr>
      <vt:lpstr>MODULES: </vt:lpstr>
      <vt:lpstr>PowerPoint Presentation</vt:lpstr>
      <vt:lpstr>OUTPUT : Bill area dashboard consisting of various segments such as products , quantity , including with price and taxes.  It provides more information about the calculation of customer products effortlessly .  It consists of bill numbers and customer name with their mobile number to contact and takes the feedback from the customer.  The bill that generates in digital format via paper the can easily to  understand the expenditure of customer products.  </vt:lpstr>
      <vt:lpstr>RESULTS:     We'll create a class named ' Billing System ' with various methods to handle functionalities like adding products, generating invoices, and processing payments. Note that this is a simplified example, and in a real-world scenario, you would likely use a database to store and retrieve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lavakumar ponna</cp:lastModifiedBy>
  <cp:revision>459</cp:revision>
  <dcterms:created xsi:type="dcterms:W3CDTF">2024-01-10T03:38:01Z</dcterms:created>
  <dcterms:modified xsi:type="dcterms:W3CDTF">2024-07-30T09:19:18Z</dcterms:modified>
</cp:coreProperties>
</file>