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Offer Letter PDF Generator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Internship Project - Python Flask by Mukesh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implements an on-the-fly PDF offer letter generator using Python and Flask. User details are submitted through a web form, and a customized offer letter is generated and served instantly as a downloadable PDF without saving it on the server. The PDF includes candidate name, domain, duration, and start date.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 3</a:t>
            </a:r>
          </a:p>
          <a:p>
            <a:r>
              <a:t>- Flask Web Framework</a:t>
            </a:r>
          </a:p>
          <a:p>
            <a:r>
              <a:t>- ReportLab Library (PDF generation)</a:t>
            </a:r>
          </a:p>
          <a:p>
            <a:r>
              <a:t>- HTML Form (via Flask route)</a:t>
            </a:r>
          </a:p>
          <a:p>
            <a:r>
              <a:t>- BytesIO (for memory-based file streaming)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On-the-fly PDF generation</a:t>
            </a:r>
          </a:p>
          <a:p>
            <a:r>
              <a:t>- Instant file download without saving</a:t>
            </a:r>
          </a:p>
          <a:p>
            <a:r>
              <a:t>- Input: Name, College, Domain, Duration, Start Date</a:t>
            </a:r>
          </a:p>
          <a:p>
            <a:r>
              <a:t>- Custom-styled PDF with ReportLab</a:t>
            </a:r>
          </a:p>
          <a:p>
            <a:r>
              <a:t>- Fully backend-powered using Flask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fills out the internship form on the homepage.</a:t>
            </a:r>
          </a:p>
          <a:p>
            <a:r>
              <a:t>2. Data is sent via POST request to Flask `/generate` route.</a:t>
            </a:r>
          </a:p>
          <a:p>
            <a:r>
              <a:t>3. ReportLab creates a PDF in memory with personalized content.</a:t>
            </a:r>
          </a:p>
          <a:p>
            <a:r>
              <a:t>4. Flask sends the PDF file directly in response.</a:t>
            </a:r>
          </a:p>
          <a:p>
            <a:r>
              <a:t>5. User downloads the offer letter instantly.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Simulated Output (Web Form)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6858000" cy="320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Name: Mukesh Reddy</a:t>
            </a:r>
          </a:p>
          <a:p>
            <a:r>
              <a:t>College: ABC Institute of Technology</a:t>
            </a:r>
          </a:p>
          <a:p>
            <a:r>
              <a:t>Domain: Python Development</a:t>
            </a:r>
          </a:p>
          <a:p>
            <a:r>
              <a:t>Duration: 6 weeks</a:t>
            </a:r>
          </a:p>
          <a:p>
            <a:r>
              <a:t>Start Date: 2025-06-15</a:t>
            </a:r>
          </a:p>
          <a:p>
            <a:r>
              <a:t>[Generate PDF]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Python Flask project demonstrates how to dynamically generate PDF files from user-submitted web forms. It's ideal for internship portals that need to generate certificates, offer letters, or reports on-demand in a clean and scalable way.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