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storage/emulated/0/Android/data/cn.wps.moffice_eng/.Cloud/i18n/471582933/f/ea3f8848-8c16-403a-bc36-675489179e61/DOC-20240831-WA0003..xlsx" TargetMode="External"/><Relationship Id="rId2"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file:///storage/emulated/0/Android/data/cn.wps.moffice_eng/.Cloud/i18n/471582933/f/42a99f83-f83a-417a-b27f-11efb2aa3ab4/employee_data%2520NM%25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0" name=""/>
        <p:cNvGrpSpPr/>
        <p:nvPr/>
      </p:nvGrpSpPr>
      <p:grpSpPr>
        <a:xfrm>
          <a:off x="0" y="0"/>
          <a:ext cx="0" cy="0"/>
          <a:chOff x="0" y="0"/>
          <a:chExt cx="0" cy="0"/>
        </a:xfrm>
      </p:grpSpPr>
      <p:sp>
        <p:nvSpPr>
          <p:cNvPr id="104874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4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4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3" name=""/>
        <p:cNvGrpSpPr/>
        <p:nvPr/>
      </p:nvGrpSpPr>
      <p:grpSpPr>
        <a:xfrm>
          <a:off x="0" y="0"/>
          <a:ext cx="0" cy="0"/>
          <a:chOff x="0" y="0"/>
          <a:chExt cx="0" cy="0"/>
        </a:xfrm>
      </p:grpSpPr>
      <p:pic>
        <p:nvPicPr>
          <p:cNvPr id="2097153" name="Picture 6" descr="Brickwork-HD-R1a.jp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useBgFill="1">
        <p:nvSpPr>
          <p:cNvPr id="1048584" name="Freeform 11"/>
          <p:cNvSpPr/>
          <p:nvPr/>
        </p:nvSpPr>
        <p:spPr>
          <a:xfrm>
            <a:off x="-15875" y="0"/>
            <a:ext cx="11683810" cy="6588125"/>
          </a:xfrm>
          <a:custGeom>
            <a:avLst/>
            <a:ah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algn="tl" blurRad="101600" dir="4380000" dist="152400"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048585" name="Freeform 13"/>
          <p:cNvSpPr/>
          <p:nvPr/>
        </p:nvSpPr>
        <p:spPr>
          <a:xfrm>
            <a:off x="0" y="4282257"/>
            <a:ext cx="11329257" cy="2028845"/>
          </a:xfrm>
          <a:custGeom>
            <a:avLst/>
            <a:ah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586" name="Freeform 25"/>
          <p:cNvSpPr/>
          <p:nvPr/>
        </p:nvSpPr>
        <p:spPr>
          <a:xfrm>
            <a:off x="0" y="0"/>
            <a:ext cx="8719579" cy="456877"/>
          </a:xfrm>
          <a:custGeom>
            <a:avLst/>
            <a:ah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587" name="Freeform 14"/>
          <p:cNvSpPr/>
          <p:nvPr/>
        </p:nvSpPr>
        <p:spPr>
          <a:xfrm rot="21420000">
            <a:off x="-161800" y="293317"/>
            <a:ext cx="11367116" cy="5751804"/>
          </a:xfrm>
          <a:custGeom>
            <a:avLst/>
            <a:ah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88"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dirty="0" lang="en-US"/>
          </a:p>
        </p:txBody>
      </p:sp>
      <p:sp>
        <p:nvSpPr>
          <p:cNvPr id="1048589" name="Subtitle 2"/>
          <p:cNvSpPr>
            <a:spLocks noGrp="1"/>
          </p:cNvSpPr>
          <p:nvPr>
            <p:ph type="subTitle" idx="1"/>
          </p:nvPr>
        </p:nvSpPr>
        <p:spPr>
          <a:xfrm rot="21420000">
            <a:off x="983062" y="3505209"/>
            <a:ext cx="9755187" cy="550333"/>
          </a:xfrm>
        </p:spPr>
        <p:txBody>
          <a:bodyPr anchor="t">
            <a:noAutofit/>
          </a:bodyPr>
          <a:lstStyle>
            <a:lvl1pPr algn="r" indent="0" marL="0">
              <a:buNone/>
              <a:defRPr sz="28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90"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dirty="0" lang="en-US"/>
              <a:t>9/9/2024</a:t>
            </a:fld>
            <a:endParaRPr dirty="0" lang="en-US"/>
          </a:p>
        </p:txBody>
      </p:sp>
      <p:sp>
        <p:nvSpPr>
          <p:cNvPr id="1048591" name="Footer Placeholder 4"/>
          <p:cNvSpPr>
            <a:spLocks noGrp="1"/>
          </p:cNvSpPr>
          <p:nvPr>
            <p:ph type="ftr" sz="quarter" idx="11"/>
          </p:nvPr>
        </p:nvSpPr>
        <p:spPr>
          <a:xfrm rot="21420000">
            <a:off x="-5560" y="4883024"/>
            <a:ext cx="4047239" cy="1195538"/>
          </a:xfrm>
        </p:spPr>
        <p:txBody>
          <a:bodyPr anchor="ctr" bIns="45720" lIns="91440" rIns="91440" rtlCol="0" tIns="45720" vert="horz"/>
          <a:lstStyle>
            <a:lvl1pPr algn="r">
              <a:defRPr dirty="0" sz="5400" lang="en-US"/>
            </a:lvl1pPr>
          </a:lstStyle>
          <a:p>
            <a:endParaRPr dirty="0" lang="en-US"/>
          </a:p>
        </p:txBody>
      </p:sp>
      <p:sp>
        <p:nvSpPr>
          <p:cNvPr id="1048592"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dirty="0" lang="en-US"/>
              <a:t>‹#›</a:t>
            </a:fld>
            <a:endParaRPr dirty="0" lang="en-US"/>
          </a:p>
        </p:txBody>
      </p:sp>
      <p:sp>
        <p:nvSpPr>
          <p:cNvPr id="1048593"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5" name=""/>
        <p:cNvGrpSpPr/>
        <p:nvPr/>
      </p:nvGrpSpPr>
      <p:grpSpPr>
        <a:xfrm>
          <a:off x="0" y="0"/>
          <a:ext cx="0" cy="0"/>
          <a:chOff x="0" y="0"/>
          <a:chExt cx="0" cy="0"/>
        </a:xfrm>
      </p:grpSpPr>
      <p:sp>
        <p:nvSpPr>
          <p:cNvPr id="1048711"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dirty="0" lang="en-US"/>
          </a:p>
        </p:txBody>
      </p:sp>
      <p:sp>
        <p:nvSpPr>
          <p:cNvPr id="1048712" name="Picture Placeholder 2"/>
          <p:cNvSpPr>
            <a:spLocks noChangeAspect="1" noGrp="1"/>
          </p:cNvSpPr>
          <p:nvPr>
            <p:ph type="pic" idx="1"/>
          </p:nvPr>
        </p:nvSpPr>
        <p:spPr>
          <a:xfrm>
            <a:off x="685801" y="685799"/>
            <a:ext cx="10392513" cy="319490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13" name="Text Placeholder 3"/>
          <p:cNvSpPr>
            <a:spLocks noGrp="1"/>
          </p:cNvSpPr>
          <p:nvPr>
            <p:ph type="body" sz="half" idx="2"/>
          </p:nvPr>
        </p:nvSpPr>
        <p:spPr>
          <a:xfrm>
            <a:off x="685780" y="4702923"/>
            <a:ext cx="10394728" cy="682472"/>
          </a:xfrm>
        </p:spPr>
        <p:txBody>
          <a:bodyPr anchor="t"/>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14" name="Date Placeholder 4"/>
          <p:cNvSpPr>
            <a:spLocks noGrp="1"/>
          </p:cNvSpPr>
          <p:nvPr>
            <p:ph type="dt" sz="half" idx="10"/>
          </p:nvPr>
        </p:nvSpPr>
        <p:spPr/>
        <p:txBody>
          <a:bodyPr/>
          <a:p>
            <a:fld id="{341D2AC3-6A0B-4169-B1EA-E3AE8B351BDD}" type="datetimeFigureOut">
              <a:rPr dirty="0" lang="en-US"/>
              <a:t>9/9/2024</a:t>
            </a:fld>
            <a:endParaRPr dirty="0" lang="en-US"/>
          </a:p>
        </p:txBody>
      </p:sp>
      <p:sp>
        <p:nvSpPr>
          <p:cNvPr id="1048715" name="Footer Placeholder 5"/>
          <p:cNvSpPr>
            <a:spLocks noGrp="1"/>
          </p:cNvSpPr>
          <p:nvPr>
            <p:ph type="ftr" sz="quarter" idx="11"/>
          </p:nvPr>
        </p:nvSpPr>
        <p:spPr/>
        <p:txBody>
          <a:bodyPr/>
          <a:p>
            <a:endParaRPr dirty="0" lang="en-US"/>
          </a:p>
        </p:txBody>
      </p:sp>
      <p:sp>
        <p:nvSpPr>
          <p:cNvPr id="1048716"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7" name=""/>
        <p:cNvGrpSpPr/>
        <p:nvPr/>
      </p:nvGrpSpPr>
      <p:grpSpPr>
        <a:xfrm>
          <a:off x="0" y="0"/>
          <a:ext cx="0" cy="0"/>
          <a:chOff x="0" y="0"/>
          <a:chExt cx="0" cy="0"/>
        </a:xfrm>
      </p:grpSpPr>
      <p:sp>
        <p:nvSpPr>
          <p:cNvPr id="1048658"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dirty="0" lang="en-US"/>
          </a:p>
        </p:txBody>
      </p:sp>
      <p:sp>
        <p:nvSpPr>
          <p:cNvPr id="1048659" name="Text Placeholder 3"/>
          <p:cNvSpPr>
            <a:spLocks noGrp="1"/>
          </p:cNvSpPr>
          <p:nvPr>
            <p:ph type="body" sz="half" idx="2"/>
          </p:nvPr>
        </p:nvSpPr>
        <p:spPr>
          <a:xfrm>
            <a:off x="685779" y="4106333"/>
            <a:ext cx="10394729" cy="1273606"/>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0" name="Date Placeholder 4"/>
          <p:cNvSpPr>
            <a:spLocks noGrp="1"/>
          </p:cNvSpPr>
          <p:nvPr>
            <p:ph type="dt" sz="half" idx="10"/>
          </p:nvPr>
        </p:nvSpPr>
        <p:spPr/>
        <p:txBody>
          <a:bodyPr/>
          <a:p>
            <a:fld id="{DD4B9363-8B87-41B7-9F8E-64519CBB8F34}" type="datetimeFigureOut">
              <a:rPr dirty="0" lang="en-US"/>
              <a:t>9/9/2024</a:t>
            </a:fld>
            <a:endParaRPr dirty="0" lang="en-US"/>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4" name=""/>
        <p:cNvGrpSpPr/>
        <p:nvPr/>
      </p:nvGrpSpPr>
      <p:grpSpPr>
        <a:xfrm>
          <a:off x="0" y="0"/>
          <a:ext cx="0" cy="0"/>
          <a:chOff x="0" y="0"/>
          <a:chExt cx="0" cy="0"/>
        </a:xfrm>
      </p:grpSpPr>
      <p:sp>
        <p:nvSpPr>
          <p:cNvPr id="1048703"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dirty="0" lang="en-US"/>
          </a:p>
        </p:txBody>
      </p:sp>
      <p:sp>
        <p:nvSpPr>
          <p:cNvPr id="1048704" name="Text Placeholder 3"/>
          <p:cNvSpPr>
            <a:spLocks noGrp="1"/>
          </p:cNvSpPr>
          <p:nvPr>
            <p:ph type="body" sz="half" idx="13"/>
          </p:nvPr>
        </p:nvSpPr>
        <p:spPr>
          <a:xfrm>
            <a:off x="1550264" y="3610032"/>
            <a:ext cx="8667956" cy="377768"/>
          </a:xfrm>
        </p:spPr>
        <p:txBody>
          <a:bodyPr anchor="t">
            <a:normAutofit/>
          </a:bodyPr>
          <a:lstStyle>
            <a:lvl1pPr algn="r" indent="0" marL="0">
              <a:buNone/>
              <a:defRPr sz="1400">
                <a:solidFill>
                  <a:schemeClr val="tx1">
                    <a:lumMod val="50000"/>
                    <a:lumOff val="50000"/>
                  </a:schemeClr>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5" name="Text Placeholder 3"/>
          <p:cNvSpPr>
            <a:spLocks noGrp="1"/>
          </p:cNvSpPr>
          <p:nvPr>
            <p:ph type="body" sz="half" idx="2"/>
          </p:nvPr>
        </p:nvSpPr>
        <p:spPr>
          <a:xfrm>
            <a:off x="685801" y="4106334"/>
            <a:ext cx="10396882" cy="1268252"/>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6" name="Date Placeholder 4"/>
          <p:cNvSpPr>
            <a:spLocks noGrp="1"/>
          </p:cNvSpPr>
          <p:nvPr>
            <p:ph type="dt" sz="half" idx="10"/>
          </p:nvPr>
        </p:nvSpPr>
        <p:spPr/>
        <p:txBody>
          <a:bodyPr/>
          <a:p>
            <a:fld id="{EAEF5746-5284-4951-9F37-7AE924EDBCB7}" type="datetimeFigureOut">
              <a:rPr dirty="0" lang="en-US"/>
              <a:t>9/9/2024</a:t>
            </a:fld>
            <a:endParaRPr dirty="0" lang="en-US"/>
          </a:p>
        </p:txBody>
      </p:sp>
      <p:sp>
        <p:nvSpPr>
          <p:cNvPr id="1048707" name="Footer Placeholder 5"/>
          <p:cNvSpPr>
            <a:spLocks noGrp="1"/>
          </p:cNvSpPr>
          <p:nvPr>
            <p:ph type="ftr" sz="quarter" idx="11"/>
          </p:nvPr>
        </p:nvSpPr>
        <p:spPr/>
        <p:txBody>
          <a:bodyPr/>
          <a:p>
            <a:endParaRPr dirty="0" lang="en-US"/>
          </a:p>
        </p:txBody>
      </p:sp>
      <p:sp>
        <p:nvSpPr>
          <p:cNvPr id="1048708" name="Slide Number Placeholder 6"/>
          <p:cNvSpPr>
            <a:spLocks noGrp="1"/>
          </p:cNvSpPr>
          <p:nvPr>
            <p:ph type="sldNum" sz="quarter" idx="12"/>
          </p:nvPr>
        </p:nvSpPr>
        <p:spPr/>
        <p:txBody>
          <a:bodyPr/>
          <a:p>
            <a:fld id="{6D22F896-40B5-4ADD-8801-0D06FADFA095}" type="slidenum">
              <a:rPr dirty="0" lang="en-US"/>
              <a:t>‹#›</a:t>
            </a:fld>
            <a:endParaRPr dirty="0" lang="en-US"/>
          </a:p>
        </p:txBody>
      </p:sp>
      <p:sp>
        <p:nvSpPr>
          <p:cNvPr id="1048709" name="TextBox 12"/>
          <p:cNvSpPr txBox="1"/>
          <p:nvPr/>
        </p:nvSpPr>
        <p:spPr>
          <a:xfrm>
            <a:off x="685801" y="89262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10" name="TextBox 13"/>
          <p:cNvSpPr txBox="1"/>
          <p:nvPr/>
        </p:nvSpPr>
        <p:spPr>
          <a:xfrm>
            <a:off x="10473083" y="2922827"/>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6" name=""/>
        <p:cNvGrpSpPr/>
        <p:nvPr/>
      </p:nvGrpSpPr>
      <p:grpSpPr>
        <a:xfrm>
          <a:off x="0" y="0"/>
          <a:ext cx="0" cy="0"/>
          <a:chOff x="0" y="0"/>
          <a:chExt cx="0" cy="0"/>
        </a:xfrm>
      </p:grpSpPr>
      <p:sp>
        <p:nvSpPr>
          <p:cNvPr id="1048653"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dirty="0" lang="en-US"/>
          </a:p>
        </p:txBody>
      </p:sp>
      <p:sp>
        <p:nvSpPr>
          <p:cNvPr id="1048654" name="Text Placeholder 3"/>
          <p:cNvSpPr>
            <a:spLocks noGrp="1"/>
          </p:cNvSpPr>
          <p:nvPr>
            <p:ph type="body" sz="half" idx="2"/>
          </p:nvPr>
        </p:nvSpPr>
        <p:spPr>
          <a:xfrm>
            <a:off x="685800" y="4247468"/>
            <a:ext cx="10394707" cy="1140644"/>
          </a:xfrm>
        </p:spPr>
        <p:txBody>
          <a:bodyPr anchor="t">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5" name="Date Placeholder 4"/>
          <p:cNvSpPr>
            <a:spLocks noGrp="1"/>
          </p:cNvSpPr>
          <p:nvPr>
            <p:ph type="dt" sz="half" idx="10"/>
          </p:nvPr>
        </p:nvSpPr>
        <p:spPr/>
        <p:txBody>
          <a:bodyPr/>
          <a:p>
            <a:fld id="{02398B29-7265-4A65-A2A4-6703C057B7C1}" type="datetimeFigureOut">
              <a:rPr dirty="0" lang="en-US"/>
              <a:t>9/9/2024</a:t>
            </a:fld>
            <a:endParaRPr dirty="0" lang="en-US"/>
          </a:p>
        </p:txBody>
      </p:sp>
      <p:sp>
        <p:nvSpPr>
          <p:cNvPr id="1048656" name="Footer Placeholder 5"/>
          <p:cNvSpPr>
            <a:spLocks noGrp="1"/>
          </p:cNvSpPr>
          <p:nvPr>
            <p:ph type="ftr" sz="quarter" idx="11"/>
          </p:nvPr>
        </p:nvSpPr>
        <p:spPr/>
        <p:txBody>
          <a:bodyPr/>
          <a:p>
            <a:endParaRPr dirty="0" lang="en-US"/>
          </a:p>
        </p:txBody>
      </p:sp>
      <p:sp>
        <p:nvSpPr>
          <p:cNvPr id="1048657"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7" name=""/>
        <p:cNvGrpSpPr/>
        <p:nvPr/>
      </p:nvGrpSpPr>
      <p:grpSpPr>
        <a:xfrm>
          <a:off x="0" y="0"/>
          <a:ext cx="0" cy="0"/>
          <a:chOff x="0" y="0"/>
          <a:chExt cx="0" cy="0"/>
        </a:xfrm>
      </p:grpSpPr>
      <p:sp>
        <p:nvSpPr>
          <p:cNvPr id="1048723" name="Title 1"/>
          <p:cNvSpPr>
            <a:spLocks noGrp="1"/>
          </p:cNvSpPr>
          <p:nvPr>
            <p:ph type="title"/>
          </p:nvPr>
        </p:nvSpPr>
        <p:spPr>
          <a:xfrm>
            <a:off x="685802" y="685800"/>
            <a:ext cx="10394706" cy="1151965"/>
          </a:xfrm>
        </p:spPr>
        <p:txBody>
          <a:bodyPr/>
          <a:lstStyle>
            <a:lvl1pPr algn="ctr"/>
          </a:lstStyle>
          <a:p>
            <a:r>
              <a:rPr lang="en-US"/>
              <a:t>Click to edit Master title style</a:t>
            </a:r>
            <a:endParaRPr dirty="0" lang="en-US"/>
          </a:p>
        </p:txBody>
      </p:sp>
      <p:sp>
        <p:nvSpPr>
          <p:cNvPr id="1048724" name="Text Placeholder 2"/>
          <p:cNvSpPr>
            <a:spLocks noGrp="1"/>
          </p:cNvSpPr>
          <p:nvPr>
            <p:ph type="body" idx="1"/>
          </p:nvPr>
        </p:nvSpPr>
        <p:spPr>
          <a:xfrm>
            <a:off x="68580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5" name="Text Placeholder 3"/>
          <p:cNvSpPr>
            <a:spLocks noGrp="1"/>
          </p:cNvSpPr>
          <p:nvPr>
            <p:ph type="body" sz="half" idx="15"/>
          </p:nvPr>
        </p:nvSpPr>
        <p:spPr>
          <a:xfrm>
            <a:off x="685802"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6" name="Text Placeholder 4"/>
          <p:cNvSpPr>
            <a:spLocks noGrp="1"/>
          </p:cNvSpPr>
          <p:nvPr>
            <p:ph type="body" sz="quarter" idx="3"/>
          </p:nvPr>
        </p:nvSpPr>
        <p:spPr>
          <a:xfrm>
            <a:off x="423462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7" name="Text Placeholder 3"/>
          <p:cNvSpPr>
            <a:spLocks noGrp="1"/>
          </p:cNvSpPr>
          <p:nvPr>
            <p:ph type="body" sz="half" idx="16"/>
          </p:nvPr>
        </p:nvSpPr>
        <p:spPr>
          <a:xfrm>
            <a:off x="4234621"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8" name="Text Placeholder 4"/>
          <p:cNvSpPr>
            <a:spLocks noGrp="1"/>
          </p:cNvSpPr>
          <p:nvPr>
            <p:ph type="body" sz="quarter" idx="13"/>
          </p:nvPr>
        </p:nvSpPr>
        <p:spPr>
          <a:xfrm>
            <a:off x="7770380"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9" name="Text Placeholder 3"/>
          <p:cNvSpPr>
            <a:spLocks noGrp="1"/>
          </p:cNvSpPr>
          <p:nvPr>
            <p:ph type="body" sz="half" idx="17"/>
          </p:nvPr>
        </p:nvSpPr>
        <p:spPr>
          <a:xfrm>
            <a:off x="7770380"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30" name="Date Placeholder 2"/>
          <p:cNvSpPr>
            <a:spLocks noGrp="1"/>
          </p:cNvSpPr>
          <p:nvPr>
            <p:ph type="dt" sz="half" idx="10"/>
          </p:nvPr>
        </p:nvSpPr>
        <p:spPr/>
        <p:txBody>
          <a:bodyPr/>
          <a:p>
            <a:fld id="{28FBA082-94DF-4C4B-A041-6624924AB0A8}" type="datetimeFigureOut">
              <a:rPr dirty="0" lang="en-US"/>
              <a:t>9/9/2024</a:t>
            </a:fld>
            <a:endParaRPr dirty="0" lang="en-US"/>
          </a:p>
        </p:txBody>
      </p:sp>
      <p:sp>
        <p:nvSpPr>
          <p:cNvPr id="1048731" name="Footer Placeholder 3"/>
          <p:cNvSpPr>
            <a:spLocks noGrp="1"/>
          </p:cNvSpPr>
          <p:nvPr>
            <p:ph type="ftr" sz="quarter" idx="11"/>
          </p:nvPr>
        </p:nvSpPr>
        <p:spPr/>
        <p:txBody>
          <a:bodyPr/>
          <a:p>
            <a:endParaRPr dirty="0" lang="en-US"/>
          </a:p>
        </p:txBody>
      </p:sp>
      <p:sp>
        <p:nvSpPr>
          <p:cNvPr id="1048732"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9" name=""/>
        <p:cNvGrpSpPr/>
        <p:nvPr/>
      </p:nvGrpSpPr>
      <p:grpSpPr>
        <a:xfrm>
          <a:off x="0" y="0"/>
          <a:ext cx="0" cy="0"/>
          <a:chOff x="0" y="0"/>
          <a:chExt cx="0" cy="0"/>
        </a:xfrm>
      </p:grpSpPr>
      <p:sp>
        <p:nvSpPr>
          <p:cNvPr id="1048669" name="Title 1"/>
          <p:cNvSpPr>
            <a:spLocks noGrp="1"/>
          </p:cNvSpPr>
          <p:nvPr>
            <p:ph type="title"/>
          </p:nvPr>
        </p:nvSpPr>
        <p:spPr>
          <a:xfrm>
            <a:off x="685801" y="685800"/>
            <a:ext cx="10396882" cy="1151965"/>
          </a:xfrm>
        </p:spPr>
        <p:txBody>
          <a:bodyPr/>
          <a:lstStyle>
            <a:lvl1pPr algn="ctr"/>
          </a:lstStyle>
          <a:p>
            <a:r>
              <a:rPr lang="en-US"/>
              <a:t>Click to edit Master title style</a:t>
            </a:r>
            <a:endParaRPr dirty="0" lang="en-US"/>
          </a:p>
        </p:txBody>
      </p:sp>
      <p:sp>
        <p:nvSpPr>
          <p:cNvPr id="1048670" name="Text Placeholder 2"/>
          <p:cNvSpPr>
            <a:spLocks noGrp="1"/>
          </p:cNvSpPr>
          <p:nvPr>
            <p:ph type="body" idx="1"/>
          </p:nvPr>
        </p:nvSpPr>
        <p:spPr>
          <a:xfrm>
            <a:off x="69184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1" name="Picture Placeholder 2"/>
          <p:cNvSpPr>
            <a:spLocks noChangeAspect="1" noGrp="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2" name="Text Placeholder 3"/>
          <p:cNvSpPr>
            <a:spLocks noGrp="1"/>
          </p:cNvSpPr>
          <p:nvPr>
            <p:ph type="body" sz="half" idx="18"/>
          </p:nvPr>
        </p:nvSpPr>
        <p:spPr>
          <a:xfrm>
            <a:off x="691840" y="4389287"/>
            <a:ext cx="3310128" cy="98529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Text Placeholder 4"/>
          <p:cNvSpPr>
            <a:spLocks noGrp="1"/>
          </p:cNvSpPr>
          <p:nvPr>
            <p:ph type="body" sz="quarter" idx="3"/>
          </p:nvPr>
        </p:nvSpPr>
        <p:spPr>
          <a:xfrm>
            <a:off x="423741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4" name="Picture Placeholder 2"/>
          <p:cNvSpPr>
            <a:spLocks noChangeAspect="1" noGrp="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5" name="Text Placeholder 3"/>
          <p:cNvSpPr>
            <a:spLocks noGrp="1"/>
          </p:cNvSpPr>
          <p:nvPr>
            <p:ph type="body" sz="half" idx="19"/>
          </p:nvPr>
        </p:nvSpPr>
        <p:spPr>
          <a:xfrm>
            <a:off x="4235999" y="4389286"/>
            <a:ext cx="3310128" cy="985300"/>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6" name="Text Placeholder 4"/>
          <p:cNvSpPr>
            <a:spLocks noGrp="1"/>
          </p:cNvSpPr>
          <p:nvPr>
            <p:ph type="body" sz="quarter" idx="13"/>
          </p:nvPr>
        </p:nvSpPr>
        <p:spPr>
          <a:xfrm>
            <a:off x="7768944"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7" name="Picture Placeholder 2"/>
          <p:cNvSpPr>
            <a:spLocks noChangeAspect="1" noGrp="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8" name="Text Placeholder 3"/>
          <p:cNvSpPr>
            <a:spLocks noGrp="1"/>
          </p:cNvSpPr>
          <p:nvPr>
            <p:ph type="body" sz="half" idx="20"/>
          </p:nvPr>
        </p:nvSpPr>
        <p:spPr>
          <a:xfrm>
            <a:off x="7768819" y="4389284"/>
            <a:ext cx="3310128" cy="985302"/>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2"/>
          <p:cNvSpPr>
            <a:spLocks noGrp="1"/>
          </p:cNvSpPr>
          <p:nvPr>
            <p:ph type="dt" sz="half" idx="10"/>
          </p:nvPr>
        </p:nvSpPr>
        <p:spPr/>
        <p:txBody>
          <a:bodyPr/>
          <a:p>
            <a:fld id="{B27686C4-3AB5-4E0C-86CA-FB108C350AA9}" type="datetimeFigureOut">
              <a:rPr dirty="0" lang="en-US"/>
              <a:t>9/9/2024</a:t>
            </a:fld>
            <a:endParaRPr dirty="0" lang="en-US"/>
          </a:p>
        </p:txBody>
      </p:sp>
      <p:sp>
        <p:nvSpPr>
          <p:cNvPr id="1048680" name="Footer Placeholder 3"/>
          <p:cNvSpPr>
            <a:spLocks noGrp="1"/>
          </p:cNvSpPr>
          <p:nvPr>
            <p:ph type="ftr" sz="quarter" idx="11"/>
          </p:nvPr>
        </p:nvSpPr>
        <p:spPr/>
        <p:txBody>
          <a:bodyPr/>
          <a:p>
            <a:endParaRPr dirty="0" lang="en-US"/>
          </a:p>
        </p:txBody>
      </p:sp>
      <p:sp>
        <p:nvSpPr>
          <p:cNvPr id="1048681"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9" name=""/>
        <p:cNvGrpSpPr/>
        <p:nvPr/>
      </p:nvGrpSpPr>
      <p:grpSpPr>
        <a:xfrm>
          <a:off x="0" y="0"/>
          <a:ext cx="0" cy="0"/>
          <a:chOff x="0" y="0"/>
          <a:chExt cx="0" cy="0"/>
        </a:xfrm>
      </p:grpSpPr>
      <p:sp>
        <p:nvSpPr>
          <p:cNvPr id="1048739" name="Title 1"/>
          <p:cNvSpPr>
            <a:spLocks noGrp="1"/>
          </p:cNvSpPr>
          <p:nvPr>
            <p:ph type="title"/>
          </p:nvPr>
        </p:nvSpPr>
        <p:spPr/>
        <p:txBody>
          <a:bodyPr/>
          <a:lstStyle>
            <a:lvl1pPr algn="r"/>
          </a:lstStyle>
          <a:p>
            <a:r>
              <a:rPr lang="en-US"/>
              <a:t>Click to edit Master title style</a:t>
            </a:r>
            <a:endParaRPr dirty="0" lang="en-US"/>
          </a:p>
        </p:txBody>
      </p:sp>
      <p:sp>
        <p:nvSpPr>
          <p:cNvPr id="1048740" name="Vertical Text Placeholder 2"/>
          <p:cNvSpPr>
            <a:spLocks noGrp="1"/>
          </p:cNvSpPr>
          <p:nvPr>
            <p:ph type="body" orient="vert" sz="quarter" idx="13"/>
          </p:nvPr>
        </p:nvSpPr>
        <p:spPr>
          <a:xfrm>
            <a:off x="685800" y="2063396"/>
            <a:ext cx="10394707" cy="331119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1" name="Date Placeholder 3"/>
          <p:cNvSpPr>
            <a:spLocks noGrp="1"/>
          </p:cNvSpPr>
          <p:nvPr>
            <p:ph type="dt" sz="half" idx="10"/>
          </p:nvPr>
        </p:nvSpPr>
        <p:spPr/>
        <p:txBody>
          <a:bodyPr/>
          <a:p>
            <a:fld id="{49FF1211-4E0C-4AB3-B04F-585959BDAFE8}" type="datetimeFigureOut">
              <a:rPr dirty="0" lang="en-US"/>
              <a:t>9/9/2024</a:t>
            </a:fld>
            <a:endParaRPr dirty="0" lang="en-US"/>
          </a:p>
        </p:txBody>
      </p:sp>
      <p:sp>
        <p:nvSpPr>
          <p:cNvPr id="1048742" name="Footer Placeholder 4"/>
          <p:cNvSpPr>
            <a:spLocks noGrp="1"/>
          </p:cNvSpPr>
          <p:nvPr>
            <p:ph type="ftr" sz="quarter" idx="11"/>
          </p:nvPr>
        </p:nvSpPr>
        <p:spPr/>
        <p:txBody>
          <a:bodyPr/>
          <a:p>
            <a:endParaRPr dirty="0" lang="en-US"/>
          </a:p>
        </p:txBody>
      </p:sp>
      <p:sp>
        <p:nvSpPr>
          <p:cNvPr id="1048743"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3" name=""/>
        <p:cNvGrpSpPr/>
        <p:nvPr/>
      </p:nvGrpSpPr>
      <p:grpSpPr>
        <a:xfrm>
          <a:off x="0" y="0"/>
          <a:ext cx="0" cy="0"/>
          <a:chOff x="0" y="0"/>
          <a:chExt cx="0" cy="0"/>
        </a:xfrm>
      </p:grpSpPr>
      <p:sp>
        <p:nvSpPr>
          <p:cNvPr id="1048698" name="Vertical Title 1"/>
          <p:cNvSpPr>
            <a:spLocks noGrp="1"/>
          </p:cNvSpPr>
          <p:nvPr>
            <p:ph type="title" orient="vert"/>
          </p:nvPr>
        </p:nvSpPr>
        <p:spPr>
          <a:xfrm>
            <a:off x="8815862" y="685800"/>
            <a:ext cx="2264646" cy="4688785"/>
          </a:xfrm>
        </p:spPr>
        <p:txBody>
          <a:bodyPr vert="eaVert"/>
          <a:lstStyle>
            <a:lvl1pPr algn="l"/>
          </a:lstStyle>
          <a:p>
            <a:r>
              <a:rPr lang="en-US"/>
              <a:t>Click to edit Master title style</a:t>
            </a:r>
            <a:endParaRPr dirty="0" lang="en-US"/>
          </a:p>
        </p:txBody>
      </p:sp>
      <p:sp>
        <p:nvSpPr>
          <p:cNvPr id="1048699" name="Vertical Text Placeholder 2"/>
          <p:cNvSpPr>
            <a:spLocks noGrp="1"/>
          </p:cNvSpPr>
          <p:nvPr>
            <p:ph type="body" orient="vert" sz="quarter" idx="13"/>
          </p:nvPr>
        </p:nvSpPr>
        <p:spPr>
          <a:xfrm>
            <a:off x="685800" y="685800"/>
            <a:ext cx="7904431" cy="4688785"/>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Date Placeholder 3"/>
          <p:cNvSpPr>
            <a:spLocks noGrp="1"/>
          </p:cNvSpPr>
          <p:nvPr>
            <p:ph type="dt" sz="half" idx="10"/>
          </p:nvPr>
        </p:nvSpPr>
        <p:spPr/>
        <p:txBody>
          <a:bodyPr/>
          <a:p>
            <a:fld id="{28BDECAF-D3BE-4069-9C78-642ECCD01477}" type="datetimeFigureOut">
              <a:rPr dirty="0" lang="en-US"/>
              <a:t>9/9/2024</a:t>
            </a:fld>
            <a:endParaRPr dirty="0" lang="en-US"/>
          </a:p>
        </p:txBody>
      </p:sp>
      <p:sp>
        <p:nvSpPr>
          <p:cNvPr id="1048701" name="Footer Placeholder 4"/>
          <p:cNvSpPr>
            <a:spLocks noGrp="1"/>
          </p:cNvSpPr>
          <p:nvPr>
            <p:ph type="ftr" sz="quarter" idx="11"/>
          </p:nvPr>
        </p:nvSpPr>
        <p:spPr/>
        <p:txBody>
          <a:bodyPr/>
          <a:p>
            <a:endParaRPr dirty="0" lang="en-US"/>
          </a:p>
        </p:txBody>
      </p:sp>
      <p:sp>
        <p:nvSpPr>
          <p:cNvPr id="1048702"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
  <p:cSld name="1_Title Slide">
    <p:spTree>
      <p:nvGrpSpPr>
        <p:cNvPr id="50" name=""/>
        <p:cNvGrpSpPr/>
        <p:nvPr/>
      </p:nvGrpSpPr>
      <p:grpSpPr>
        <a:xfrm>
          <a:off x="0" y="0"/>
          <a:ext cx="0" cy="0"/>
          <a:chOff x="0" y="0"/>
          <a:chExt cx="0" cy="0"/>
        </a:xfrm>
      </p:grpSpPr>
      <p:sp>
        <p:nvSpPr>
          <p:cNvPr id="104863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3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3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3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
  <p:cSld name="1_Title and Content">
    <p:spTree>
      <p:nvGrpSpPr>
        <p:cNvPr id="53" name=""/>
        <p:cNvGrpSpPr/>
        <p:nvPr/>
      </p:nvGrpSpPr>
      <p:grpSpPr>
        <a:xfrm>
          <a:off x="0" y="0"/>
          <a:ext cx="0" cy="0"/>
          <a:chOff x="0" y="0"/>
          <a:chExt cx="0" cy="0"/>
        </a:xfrm>
      </p:grpSpPr>
      <p:sp>
        <p:nvSpPr>
          <p:cNvPr id="1048645" name="Title 1"/>
          <p:cNvSpPr>
            <a:spLocks noGrp="1"/>
          </p:cNvSpPr>
          <p:nvPr>
            <p:ph type="title"/>
          </p:nvPr>
        </p:nvSpPr>
        <p:spPr/>
        <p:txBody>
          <a:bodyPr/>
          <a:p>
            <a:r>
              <a:rPr lang="en-US"/>
              <a:t>Click to edit Master title style</a:t>
            </a:r>
            <a:endParaRPr dirty="0" lang="en-US"/>
          </a:p>
        </p:txBody>
      </p:sp>
      <p:sp>
        <p:nvSpPr>
          <p:cNvPr id="1048646"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7" name="Date Placeholder 3"/>
          <p:cNvSpPr>
            <a:spLocks noGrp="1"/>
          </p:cNvSpPr>
          <p:nvPr>
            <p:ph type="dt" sz="half" idx="10"/>
          </p:nvPr>
        </p:nvSpPr>
        <p:spPr/>
        <p:txBody>
          <a:bodyPr/>
          <a:p>
            <a:fld id="{4509A250-FF31-4206-8172-F9D3106AACB1}" type="datetimeFigureOut">
              <a:rPr dirty="0" lang="en-US"/>
              <a:t>9/9/2024</a:t>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D57F1E4F-1CFF-5643-939E-02111984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596" name="Title 1"/>
          <p:cNvSpPr>
            <a:spLocks noGrp="1"/>
          </p:cNvSpPr>
          <p:nvPr>
            <p:ph type="title"/>
          </p:nvPr>
        </p:nvSpPr>
        <p:spPr/>
        <p:txBody>
          <a:bodyPr/>
          <a:p>
            <a:r>
              <a:rPr lang="en-US"/>
              <a:t>Click to edit Master title style</a:t>
            </a:r>
            <a:endParaRPr dirty="0" lang="en-US"/>
          </a:p>
        </p:txBody>
      </p:sp>
      <p:sp>
        <p:nvSpPr>
          <p:cNvPr id="1048597" name="Content Placeholder 2"/>
          <p:cNvSpPr>
            <a:spLocks noGrp="1"/>
          </p:cNvSpPr>
          <p:nvPr>
            <p:ph sz="quarter" idx="13"/>
          </p:nvPr>
        </p:nvSpPr>
        <p:spPr>
          <a:xfrm>
            <a:off x="685800" y="2063396"/>
            <a:ext cx="10394707" cy="331118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8" name="Date Placeholder 3"/>
          <p:cNvSpPr>
            <a:spLocks noGrp="1"/>
          </p:cNvSpPr>
          <p:nvPr>
            <p:ph type="dt" sz="half" idx="10"/>
          </p:nvPr>
        </p:nvSpPr>
        <p:spPr/>
        <p:txBody>
          <a:bodyPr/>
          <a:p>
            <a:fld id="{8EFBDC27-E420-4878-9EE6-7B9656D6442A}" type="datetimeFigureOut">
              <a:rPr dirty="0" lang="en-US"/>
              <a:t>9/9/2024</a:t>
            </a:fld>
            <a:endParaRPr dirty="0" lang="en-US"/>
          </a:p>
        </p:txBody>
      </p:sp>
      <p:sp>
        <p:nvSpPr>
          <p:cNvPr id="1048599" name="Footer Placeholder 4"/>
          <p:cNvSpPr>
            <a:spLocks noGrp="1"/>
          </p:cNvSpPr>
          <p:nvPr>
            <p:ph type="ftr" sz="quarter" idx="11"/>
          </p:nvPr>
        </p:nvSpPr>
        <p:spPr/>
        <p:txBody>
          <a:bodyPr/>
          <a:p>
            <a:endParaRPr dirty="0" lang="en-US"/>
          </a:p>
        </p:txBody>
      </p:sp>
      <p:sp>
        <p:nvSpPr>
          <p:cNvPr id="1048600"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0" name=""/>
        <p:cNvGrpSpPr/>
        <p:nvPr/>
      </p:nvGrpSpPr>
      <p:grpSpPr>
        <a:xfrm>
          <a:off x="0" y="0"/>
          <a:ext cx="0" cy="0"/>
          <a:chOff x="0" y="0"/>
          <a:chExt cx="0" cy="0"/>
        </a:xfrm>
      </p:grpSpPr>
      <p:sp>
        <p:nvSpPr>
          <p:cNvPr id="104868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dirty="0" lang="en-US"/>
          </a:p>
        </p:txBody>
      </p:sp>
      <p:sp>
        <p:nvSpPr>
          <p:cNvPr id="1048683" name="Text Placeholder 2"/>
          <p:cNvSpPr>
            <a:spLocks noGrp="1"/>
          </p:cNvSpPr>
          <p:nvPr>
            <p:ph type="body" idx="1"/>
          </p:nvPr>
        </p:nvSpPr>
        <p:spPr>
          <a:xfrm>
            <a:off x="685801" y="3742267"/>
            <a:ext cx="10394707" cy="1639614"/>
          </a:xfrm>
        </p:spPr>
        <p:txBody>
          <a:bodyPr anchor="t">
            <a:normAutofit/>
          </a:bodyPr>
          <a:lstStyle>
            <a:lvl1pPr algn="l"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p>
            <a:fld id="{0F7F47CF-67C9-420C-80A5-E2069FF0C2DF}" type="datetimeFigureOut">
              <a:rPr dirty="0" lang="en-US"/>
              <a:t>9/9/2024</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6" name=""/>
        <p:cNvGrpSpPr/>
        <p:nvPr/>
      </p:nvGrpSpPr>
      <p:grpSpPr>
        <a:xfrm>
          <a:off x="0" y="0"/>
          <a:ext cx="0" cy="0"/>
          <a:chOff x="0" y="0"/>
          <a:chExt cx="0" cy="0"/>
        </a:xfrm>
      </p:grpSpPr>
      <p:sp>
        <p:nvSpPr>
          <p:cNvPr id="1048717" name="Title 1"/>
          <p:cNvSpPr>
            <a:spLocks noGrp="1"/>
          </p:cNvSpPr>
          <p:nvPr>
            <p:ph type="title"/>
          </p:nvPr>
        </p:nvSpPr>
        <p:spPr>
          <a:xfrm>
            <a:off x="685801" y="685800"/>
            <a:ext cx="10396882" cy="1158140"/>
          </a:xfrm>
        </p:spPr>
        <p:txBody>
          <a:bodyPr/>
          <a:p>
            <a:r>
              <a:rPr lang="en-US"/>
              <a:t>Click to edit Master title style</a:t>
            </a:r>
            <a:endParaRPr dirty="0" lang="en-US"/>
          </a:p>
        </p:txBody>
      </p:sp>
      <p:sp>
        <p:nvSpPr>
          <p:cNvPr id="1048718" name="Content Placeholder 2"/>
          <p:cNvSpPr>
            <a:spLocks noGrp="1"/>
          </p:cNvSpPr>
          <p:nvPr>
            <p:ph sz="quarter" idx="13"/>
          </p:nvPr>
        </p:nvSpPr>
        <p:spPr>
          <a:xfrm>
            <a:off x="685800" y="2063396"/>
            <a:ext cx="5088714"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9" name="Content Placeholder 3"/>
          <p:cNvSpPr>
            <a:spLocks noGrp="1"/>
          </p:cNvSpPr>
          <p:nvPr>
            <p:ph sz="quarter" idx="14"/>
          </p:nvPr>
        </p:nvSpPr>
        <p:spPr>
          <a:xfrm>
            <a:off x="5993971" y="2063396"/>
            <a:ext cx="5086538"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0" name="Date Placeholder 4"/>
          <p:cNvSpPr>
            <a:spLocks noGrp="1"/>
          </p:cNvSpPr>
          <p:nvPr>
            <p:ph type="dt" sz="half" idx="10"/>
          </p:nvPr>
        </p:nvSpPr>
        <p:spPr/>
        <p:txBody>
          <a:bodyPr/>
          <a:p>
            <a:fld id="{AE22DC73-F065-42F5-A9F2-D90B2E42A0B3}" type="datetimeFigureOut">
              <a:rPr dirty="0" lang="en-US"/>
              <a:t>9/9/2024</a:t>
            </a:fld>
            <a:endParaRPr dirty="0" lang="en-US"/>
          </a:p>
        </p:txBody>
      </p:sp>
      <p:sp>
        <p:nvSpPr>
          <p:cNvPr id="1048721" name="Footer Placeholder 5"/>
          <p:cNvSpPr>
            <a:spLocks noGrp="1"/>
          </p:cNvSpPr>
          <p:nvPr>
            <p:ph type="ftr" sz="quarter" idx="11"/>
          </p:nvPr>
        </p:nvSpPr>
        <p:spPr/>
        <p:txBody>
          <a:bodyPr/>
          <a:p>
            <a:endParaRPr dirty="0" lang="en-US"/>
          </a:p>
        </p:txBody>
      </p:sp>
      <p:sp>
        <p:nvSpPr>
          <p:cNvPr id="1048722"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1" name=""/>
        <p:cNvGrpSpPr/>
        <p:nvPr/>
      </p:nvGrpSpPr>
      <p:grpSpPr>
        <a:xfrm>
          <a:off x="0" y="0"/>
          <a:ext cx="0" cy="0"/>
          <a:chOff x="0" y="0"/>
          <a:chExt cx="0" cy="0"/>
        </a:xfrm>
      </p:grpSpPr>
      <p:sp>
        <p:nvSpPr>
          <p:cNvPr id="1048687" name="Title 1"/>
          <p:cNvSpPr>
            <a:spLocks noGrp="1"/>
          </p:cNvSpPr>
          <p:nvPr>
            <p:ph type="title"/>
          </p:nvPr>
        </p:nvSpPr>
        <p:spPr>
          <a:xfrm>
            <a:off x="685801" y="685800"/>
            <a:ext cx="10394707" cy="1158140"/>
          </a:xfrm>
        </p:spPr>
        <p:txBody>
          <a:bodyPr/>
          <a:p>
            <a:r>
              <a:rPr lang="en-US"/>
              <a:t>Click to edit Master title style</a:t>
            </a:r>
            <a:endParaRPr dirty="0" lang="en-US"/>
          </a:p>
        </p:txBody>
      </p:sp>
      <p:sp>
        <p:nvSpPr>
          <p:cNvPr id="1048688" name="Text Placeholder 2"/>
          <p:cNvSpPr>
            <a:spLocks noGrp="1"/>
          </p:cNvSpPr>
          <p:nvPr>
            <p:ph type="body" idx="1"/>
          </p:nvPr>
        </p:nvSpPr>
        <p:spPr>
          <a:xfrm>
            <a:off x="918356" y="2063396"/>
            <a:ext cx="4856158"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9" name="Content Placeholder 3"/>
          <p:cNvSpPr>
            <a:spLocks noGrp="1"/>
          </p:cNvSpPr>
          <p:nvPr>
            <p:ph sz="quarter" idx="13"/>
          </p:nvPr>
        </p:nvSpPr>
        <p:spPr>
          <a:xfrm>
            <a:off x="685802" y="2861733"/>
            <a:ext cx="5088712"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Text Placeholder 4"/>
          <p:cNvSpPr>
            <a:spLocks noGrp="1"/>
          </p:cNvSpPr>
          <p:nvPr>
            <p:ph type="body" sz="quarter" idx="3"/>
          </p:nvPr>
        </p:nvSpPr>
        <p:spPr>
          <a:xfrm>
            <a:off x="6218191" y="2063396"/>
            <a:ext cx="4864491"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1" name="Content Placeholder 5"/>
          <p:cNvSpPr>
            <a:spLocks noGrp="1"/>
          </p:cNvSpPr>
          <p:nvPr>
            <p:ph sz="quarter" idx="14"/>
          </p:nvPr>
        </p:nvSpPr>
        <p:spPr>
          <a:xfrm>
            <a:off x="5993969" y="2861733"/>
            <a:ext cx="5088713"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Date Placeholder 6"/>
          <p:cNvSpPr>
            <a:spLocks noGrp="1"/>
          </p:cNvSpPr>
          <p:nvPr>
            <p:ph type="dt" sz="half" idx="10"/>
          </p:nvPr>
        </p:nvSpPr>
        <p:spPr/>
        <p:txBody>
          <a:bodyPr/>
          <a:p>
            <a:fld id="{76BEA702-9B29-41CC-9BCC-3DF8A0D379FE}" type="datetimeFigureOut">
              <a:rPr dirty="0" lang="en-US"/>
              <a:t>9/9/2024</a:t>
            </a:fld>
            <a:endParaRPr dirty="0" lang="en-US"/>
          </a:p>
        </p:txBody>
      </p:sp>
      <p:sp>
        <p:nvSpPr>
          <p:cNvPr id="1048693" name="Footer Placeholder 7"/>
          <p:cNvSpPr>
            <a:spLocks noGrp="1"/>
          </p:cNvSpPr>
          <p:nvPr>
            <p:ph type="ftr" sz="quarter" idx="11"/>
          </p:nvPr>
        </p:nvSpPr>
        <p:spPr/>
        <p:txBody>
          <a:bodyPr/>
          <a:p>
            <a:endParaRPr dirty="0" lang="en-US"/>
          </a:p>
        </p:txBody>
      </p:sp>
      <p:sp>
        <p:nvSpPr>
          <p:cNvPr id="1048694" name="Slide Number Placeholder 8"/>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5" name="Title 1"/>
          <p:cNvSpPr>
            <a:spLocks noGrp="1"/>
          </p:cNvSpPr>
          <p:nvPr>
            <p:ph type="title"/>
          </p:nvPr>
        </p:nvSpPr>
        <p:spPr/>
        <p:txBody>
          <a:bodyPr/>
          <a:p>
            <a:r>
              <a:rPr lang="en-US"/>
              <a:t>Click to edit Master title style</a:t>
            </a:r>
            <a:endParaRPr dirty="0" lang="en-US"/>
          </a:p>
        </p:txBody>
      </p:sp>
      <p:sp>
        <p:nvSpPr>
          <p:cNvPr id="1048606" name="Date Placeholder 2"/>
          <p:cNvSpPr>
            <a:spLocks noGrp="1"/>
          </p:cNvSpPr>
          <p:nvPr>
            <p:ph type="dt" sz="half" idx="10"/>
          </p:nvPr>
        </p:nvSpPr>
        <p:spPr/>
        <p:txBody>
          <a:bodyPr/>
          <a:p>
            <a:fld id="{097649AC-CB8F-4FF1-9A34-5861C74DD0A7}" type="datetimeFigureOut">
              <a:rPr dirty="0" lang="en-US"/>
              <a:t>9/9/2024</a:t>
            </a:fld>
            <a:endParaRPr dirty="0" lang="en-US"/>
          </a:p>
        </p:txBody>
      </p:sp>
      <p:sp>
        <p:nvSpPr>
          <p:cNvPr id="1048607" name="Footer Placeholder 3"/>
          <p:cNvSpPr>
            <a:spLocks noGrp="1"/>
          </p:cNvSpPr>
          <p:nvPr>
            <p:ph type="ftr" sz="quarter" idx="11"/>
          </p:nvPr>
        </p:nvSpPr>
        <p:spPr/>
        <p:txBody>
          <a:bodyPr/>
          <a:p>
            <a:endParaRPr dirty="0" lang="en-US"/>
          </a:p>
        </p:txBody>
      </p:sp>
      <p:sp>
        <p:nvSpPr>
          <p:cNvPr id="1048608"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2" name=""/>
        <p:cNvGrpSpPr/>
        <p:nvPr/>
      </p:nvGrpSpPr>
      <p:grpSpPr>
        <a:xfrm>
          <a:off x="0" y="0"/>
          <a:ext cx="0" cy="0"/>
          <a:chOff x="0" y="0"/>
          <a:chExt cx="0" cy="0"/>
        </a:xfrm>
      </p:grpSpPr>
      <p:sp>
        <p:nvSpPr>
          <p:cNvPr id="1048695" name="Date Placeholder 1"/>
          <p:cNvSpPr>
            <a:spLocks noGrp="1"/>
          </p:cNvSpPr>
          <p:nvPr>
            <p:ph type="dt" sz="half" idx="10"/>
          </p:nvPr>
        </p:nvSpPr>
        <p:spPr/>
        <p:txBody>
          <a:bodyPr/>
          <a:p>
            <a:fld id="{3EC5CECA-2D3A-4680-9B49-752200DE467C}" type="datetimeFigureOut">
              <a:rPr dirty="0" lang="en-US"/>
              <a:t>9/9/2024</a:t>
            </a:fld>
            <a:endParaRPr dirty="0" lang="en-US"/>
          </a:p>
        </p:txBody>
      </p:sp>
      <p:sp>
        <p:nvSpPr>
          <p:cNvPr id="1048696" name="Footer Placeholder 2"/>
          <p:cNvSpPr>
            <a:spLocks noGrp="1"/>
          </p:cNvSpPr>
          <p:nvPr>
            <p:ph type="ftr" sz="quarter" idx="11"/>
          </p:nvPr>
        </p:nvSpPr>
        <p:spPr/>
        <p:txBody>
          <a:bodyPr/>
          <a:p>
            <a:endParaRPr dirty="0" lang="en-US"/>
          </a:p>
        </p:txBody>
      </p:sp>
      <p:sp>
        <p:nvSpPr>
          <p:cNvPr id="1048697" name="Slide Number Placeholder 3"/>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8" name=""/>
        <p:cNvGrpSpPr/>
        <p:nvPr/>
      </p:nvGrpSpPr>
      <p:grpSpPr>
        <a:xfrm>
          <a:off x="0" y="0"/>
          <a:ext cx="0" cy="0"/>
          <a:chOff x="0" y="0"/>
          <a:chExt cx="0" cy="0"/>
        </a:xfrm>
      </p:grpSpPr>
      <p:sp>
        <p:nvSpPr>
          <p:cNvPr id="1048733"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dirty="0" lang="en-US"/>
          </a:p>
        </p:txBody>
      </p:sp>
      <p:sp>
        <p:nvSpPr>
          <p:cNvPr id="1048734" name="Content Placeholder 2"/>
          <p:cNvSpPr>
            <a:spLocks noGrp="1"/>
          </p:cNvSpPr>
          <p:nvPr>
            <p:ph sz="quarter" idx="13"/>
          </p:nvPr>
        </p:nvSpPr>
        <p:spPr>
          <a:xfrm>
            <a:off x="5046132" y="685800"/>
            <a:ext cx="6034375" cy="468878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5" name="Text Placeholder 3"/>
          <p:cNvSpPr>
            <a:spLocks noGrp="1"/>
          </p:cNvSpPr>
          <p:nvPr>
            <p:ph type="body" sz="half" idx="2"/>
          </p:nvPr>
        </p:nvSpPr>
        <p:spPr>
          <a:xfrm>
            <a:off x="693642" y="2709052"/>
            <a:ext cx="4126861" cy="2665533"/>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36" name="Date Placeholder 4"/>
          <p:cNvSpPr>
            <a:spLocks noGrp="1"/>
          </p:cNvSpPr>
          <p:nvPr>
            <p:ph type="dt" sz="half" idx="10"/>
          </p:nvPr>
        </p:nvSpPr>
        <p:spPr/>
        <p:txBody>
          <a:bodyPr/>
          <a:p>
            <a:fld id="{50C3BFE2-83B7-4B0A-B9D3-AB28331082B3}" type="datetimeFigureOut">
              <a:rPr dirty="0" lang="en-US"/>
              <a:t>9/9/2024</a:t>
            </a:fld>
            <a:endParaRPr dirty="0" lang="en-US"/>
          </a:p>
        </p:txBody>
      </p:sp>
      <p:sp>
        <p:nvSpPr>
          <p:cNvPr id="1048737" name="Footer Placeholder 5"/>
          <p:cNvSpPr>
            <a:spLocks noGrp="1"/>
          </p:cNvSpPr>
          <p:nvPr>
            <p:ph type="ftr" sz="quarter" idx="11"/>
          </p:nvPr>
        </p:nvSpPr>
        <p:spPr/>
        <p:txBody>
          <a:bodyPr/>
          <a:p>
            <a:endParaRPr dirty="0" lang="en-US"/>
          </a:p>
        </p:txBody>
      </p:sp>
      <p:sp>
        <p:nvSpPr>
          <p:cNvPr id="1048738"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8" name=""/>
        <p:cNvGrpSpPr/>
        <p:nvPr/>
      </p:nvGrpSpPr>
      <p:grpSpPr>
        <a:xfrm>
          <a:off x="0" y="0"/>
          <a:ext cx="0" cy="0"/>
          <a:chOff x="0" y="0"/>
          <a:chExt cx="0" cy="0"/>
        </a:xfrm>
      </p:grpSpPr>
      <p:sp>
        <p:nvSpPr>
          <p:cNvPr id="1048663"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dirty="0" lang="en-US"/>
          </a:p>
        </p:txBody>
      </p:sp>
      <p:sp>
        <p:nvSpPr>
          <p:cNvPr id="1048664" name="Picture Placeholder 2"/>
          <p:cNvSpPr>
            <a:spLocks noChangeAspect="1" noGrp="1"/>
          </p:cNvSpPr>
          <p:nvPr>
            <p:ph type="pic" idx="1"/>
          </p:nvPr>
        </p:nvSpPr>
        <p:spPr>
          <a:xfrm>
            <a:off x="7482362" y="0"/>
            <a:ext cx="3598146" cy="507153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65" name="Text Placeholder 3"/>
          <p:cNvSpPr>
            <a:spLocks noGrp="1"/>
          </p:cNvSpPr>
          <p:nvPr>
            <p:ph type="body" sz="half" idx="2"/>
          </p:nvPr>
        </p:nvSpPr>
        <p:spPr>
          <a:xfrm>
            <a:off x="685801" y="2709052"/>
            <a:ext cx="6345301" cy="2362481"/>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6" name="Date Placeholder 4"/>
          <p:cNvSpPr>
            <a:spLocks noGrp="1"/>
          </p:cNvSpPr>
          <p:nvPr>
            <p:ph type="dt" sz="half" idx="10"/>
          </p:nvPr>
        </p:nvSpPr>
        <p:spPr/>
        <p:txBody>
          <a:bodyPr/>
          <a:p>
            <a:fld id="{12EF78E3-FDA3-4D28-AAA2-0B81F349A39D}" type="datetimeFigureOut">
              <a:rPr dirty="0" lang="en-US"/>
              <a:t>9/9/2024</a:t>
            </a:fld>
            <a:endParaRPr dirty="0" lang="en-US"/>
          </a:p>
        </p:txBody>
      </p:sp>
      <p:sp>
        <p:nvSpPr>
          <p:cNvPr id="1048667" name="Footer Placeholder 5"/>
          <p:cNvSpPr>
            <a:spLocks noGrp="1"/>
          </p:cNvSpPr>
          <p:nvPr>
            <p:ph type="ftr" sz="quarter" idx="11"/>
          </p:nvPr>
        </p:nvSpPr>
        <p:spPr/>
        <p:txBody>
          <a:bodyPr/>
          <a:p>
            <a:endParaRPr dirty="0" lang="en-US"/>
          </a:p>
        </p:txBody>
      </p:sp>
      <p:sp>
        <p:nvSpPr>
          <p:cNvPr id="1048668"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image" Target="../media/image1.jpeg"/><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pic>
        <p:nvPicPr>
          <p:cNvPr id="2097152" name="Picture 6" descr="Brickwork-HD-R1a.jpg"/>
          <p:cNvPicPr>
            <a:picLocks noChangeAspect="1"/>
          </p:cNvPicPr>
          <p:nvPr/>
        </p:nvPicPr>
        <p:blipFill>
          <a:blip xmlns:r="http://schemas.openxmlformats.org/officeDocument/2006/relationships" r:embed="rId20"/>
          <a:stretch>
            <a:fillRect/>
          </a:stretch>
        </p:blipFill>
        <p:spPr>
          <a:xfrm>
            <a:off x="0" y="0"/>
            <a:ext cx="12192000" cy="6858000"/>
          </a:xfrm>
          <a:prstGeom prst="rect"/>
        </p:spPr>
      </p:pic>
      <p:grpSp>
        <p:nvGrpSpPr>
          <p:cNvPr id="13" name="Group 9"/>
          <p:cNvGrpSpPr/>
          <p:nvPr/>
        </p:nvGrpSpPr>
        <p:grpSpPr>
          <a:xfrm>
            <a:off x="-25397" y="0"/>
            <a:ext cx="12005350" cy="6644081"/>
            <a:chOff x="-25397" y="0"/>
            <a:chExt cx="12005350" cy="6644081"/>
          </a:xfrm>
        </p:grpSpPr>
        <p:sp useBgFill="1">
          <p:nvSpPr>
            <p:cNvPr id="1048576" name="Rectangle 10"/>
            <p:cNvSpPr/>
            <p:nvPr/>
          </p:nvSpPr>
          <p:spPr>
            <a:xfrm>
              <a:off x="1" y="0"/>
              <a:ext cx="11979952" cy="6644081"/>
            </a:xfrm>
            <a:prstGeom prst="rect"/>
            <a:ln>
              <a:noFill/>
            </a:ln>
            <a:effectLst>
              <a:outerShdw algn="tl" blurRad="98425" dir="4380000" dist="76200"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048577" name="Freeform 11"/>
            <p:cNvSpPr/>
            <p:nvPr/>
          </p:nvSpPr>
          <p:spPr>
            <a:xfrm>
              <a:off x="-25397" y="0"/>
              <a:ext cx="11773291" cy="6419514"/>
            </a:xfrm>
            <a:custGeom>
              <a:avLst/>
              <a:ah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78" name="Rectangle 12"/>
            <p:cNvSpPr/>
            <p:nvPr/>
          </p:nvSpPr>
          <p:spPr>
            <a:xfrm>
              <a:off x="1" y="5600215"/>
              <a:ext cx="11706512" cy="780581"/>
            </a:xfrm>
            <a:prstGeom prst="rect"/>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grpSp>
      <p:sp>
        <p:nvSpPr>
          <p:cNvPr id="1048579" name="Title Placeholder 1"/>
          <p:cNvSpPr>
            <a:spLocks noGrp="1"/>
          </p:cNvSpPr>
          <p:nvPr>
            <p:ph type="title"/>
          </p:nvPr>
        </p:nvSpPr>
        <p:spPr>
          <a:xfrm>
            <a:off x="685801" y="685800"/>
            <a:ext cx="10396882" cy="1151965"/>
          </a:xfrm>
          <a:prstGeom prst="rect"/>
        </p:spPr>
        <p:txBody>
          <a:bodyPr anchor="ctr" bIns="45720" lIns="91440" rIns="91440" rtlCol="0" tIns="45720" vert="horz">
            <a:normAutofit/>
          </a:bodyPr>
          <a:p>
            <a:r>
              <a:rPr lang="en-US"/>
              <a:t>Click to edit Master title style</a:t>
            </a:r>
            <a:endParaRPr dirty="0" lang="en-US"/>
          </a:p>
        </p:txBody>
      </p:sp>
      <p:sp>
        <p:nvSpPr>
          <p:cNvPr id="1048580" name="Text Placeholder 2"/>
          <p:cNvSpPr>
            <a:spLocks noGrp="1"/>
          </p:cNvSpPr>
          <p:nvPr>
            <p:ph type="body" idx="1"/>
          </p:nvPr>
        </p:nvSpPr>
        <p:spPr>
          <a:xfrm>
            <a:off x="685800" y="2063396"/>
            <a:ext cx="10396883" cy="3311189"/>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1" name="Date Placeholder 3"/>
          <p:cNvSpPr>
            <a:spLocks noGrp="1"/>
          </p:cNvSpPr>
          <p:nvPr>
            <p:ph type="dt" sz="half" idx="2"/>
          </p:nvPr>
        </p:nvSpPr>
        <p:spPr>
          <a:xfrm>
            <a:off x="7298083" y="5757334"/>
            <a:ext cx="3784600" cy="498470"/>
          </a:xfrm>
          <a:prstGeom prst="rect"/>
        </p:spPr>
        <p:txBody>
          <a:bodyPr anchor="ctr" bIns="45720" lIns="91440" rIns="91440" rtlCol="0" tIns="45720" vert="horz"/>
          <a:lstStyle>
            <a:lvl1pPr algn="r">
              <a:defRPr baseline="0" cap="all" sz="3200">
                <a:solidFill>
                  <a:schemeClr val="accent1">
                    <a:lumMod val="50000"/>
                  </a:schemeClr>
                </a:solidFill>
              </a:defRPr>
            </a:lvl1pPr>
          </a:lstStyle>
          <a:p>
            <a:fld id="{C35BB1C6-BF8F-4481-8AB2-603A1C8A906A}" type="datetimeFigureOut">
              <a:rPr dirty="0" lang="en-US"/>
              <a:t>9/9/2024</a:t>
            </a:fld>
            <a:endParaRPr dirty="0" lang="en-US"/>
          </a:p>
        </p:txBody>
      </p:sp>
      <p:sp>
        <p:nvSpPr>
          <p:cNvPr id="1048582" name="Footer Placeholder 4"/>
          <p:cNvSpPr>
            <a:spLocks noGrp="1"/>
          </p:cNvSpPr>
          <p:nvPr>
            <p:ph type="ftr" sz="quarter" idx="3"/>
          </p:nvPr>
        </p:nvSpPr>
        <p:spPr>
          <a:xfrm>
            <a:off x="685801" y="5757334"/>
            <a:ext cx="5499719" cy="498470"/>
          </a:xfrm>
          <a:prstGeom prst="rect"/>
        </p:spPr>
        <p:txBody>
          <a:bodyPr anchor="ctr" bIns="45720" lIns="91440" rIns="91440" rtlCol="0" tIns="45720" vert="horz"/>
          <a:lstStyle>
            <a:lvl1pPr algn="l">
              <a:defRPr baseline="0" cap="all" sz="3200">
                <a:solidFill>
                  <a:schemeClr val="accent1">
                    <a:lumMod val="50000"/>
                  </a:schemeClr>
                </a:solidFill>
              </a:defRPr>
            </a:lvl1pPr>
          </a:lstStyle>
          <a:p>
            <a:endParaRPr dirty="0" lang="en-US"/>
          </a:p>
        </p:txBody>
      </p:sp>
      <p:sp>
        <p:nvSpPr>
          <p:cNvPr id="1048583" name="Slide Number Placeholder 5"/>
          <p:cNvSpPr>
            <a:spLocks noGrp="1"/>
          </p:cNvSpPr>
          <p:nvPr>
            <p:ph type="sldNum" sz="quarter" idx="4"/>
          </p:nvPr>
        </p:nvSpPr>
        <p:spPr>
          <a:xfrm>
            <a:off x="6287121" y="5757334"/>
            <a:ext cx="907186" cy="498470"/>
          </a:xfrm>
          <a:prstGeom prst="rect"/>
        </p:spPr>
        <p:txBody>
          <a:bodyPr anchor="ctr" bIns="45720" lIns="91440" rIns="91440" rtlCol="0" tIns="45720" vert="horz"/>
          <a:lstStyle>
            <a:lvl1pPr algn="ctr">
              <a:defRPr baseline="0" cap="all" sz="3200">
                <a:solidFill>
                  <a:schemeClr val="accent1">
                    <a:lumMod val="50000"/>
                  </a:schemeClr>
                </a:solidFill>
              </a:defRPr>
            </a:lvl1pPr>
          </a:lstStyle>
          <a:p>
            <a:fld id="{6D22F896-40B5-4ADD-8801-0D06FADFA09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sldNum="0"/>
  <p:txStyles>
    <p:title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60000"/>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60000"/>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60000"/>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6.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6.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Title 1"/>
          <p:cNvSpPr>
            <a:spLocks noGrp="1"/>
          </p:cNvSpPr>
          <p:nvPr>
            <p:ph type="ctrTitle"/>
          </p:nvPr>
        </p:nvSpPr>
        <p:spPr>
          <a:xfrm rot="21420000">
            <a:off x="2656548" y="350147"/>
            <a:ext cx="7956701" cy="1981843"/>
          </a:xfrm>
        </p:spPr>
        <p:txBody>
          <a:bodyPr>
            <a:noAutofit/>
          </a:bodyPr>
          <a:p>
            <a:r>
              <a:rPr b="1" dirty="0" sz="4800" lang="en-US">
                <a:solidFill>
                  <a:srgbClr val="0F0F0F"/>
                </a:solidFill>
                <a:latin typeface="Quire Sans" panose="02000000000000000000" pitchFamily="2" charset="0"/>
                <a:ea typeface="Quire Sans" panose="02000000000000000000" pitchFamily="2" charset="0"/>
                <a:cs typeface="Times New Roman" panose="02020603050405020304" pitchFamily="18" charset="0"/>
              </a:rPr>
              <a:t>Employee Data Analysis using Excel</a:t>
            </a:r>
            <a:r>
              <a:rPr b="1" dirty="0" sz="4800" i="0" lang="en-US">
                <a:solidFill>
                  <a:srgbClr val="0F0F0F"/>
                </a:solidFill>
                <a:effectLst/>
                <a:latin typeface="Quire Sans" panose="02000000000000000000" pitchFamily="2" charset="0"/>
                <a:ea typeface="Quire Sans" panose="02000000000000000000" pitchFamily="2" charset="0"/>
                <a:cs typeface="Times New Roman" panose="02020603050405020304" pitchFamily="18" charset="0"/>
              </a:rPr>
              <a:t> </a:t>
            </a:r>
            <a:endParaRPr dirty="0" sz="4800" lang="en-US">
              <a:latin typeface="Quire Sans" panose="02000000000000000000" pitchFamily="2" charset="0"/>
              <a:ea typeface="Quire Sans" panose="02000000000000000000" pitchFamily="2" charset="0"/>
            </a:endParaRPr>
          </a:p>
        </p:txBody>
      </p:sp>
      <p:sp>
        <p:nvSpPr>
          <p:cNvPr id="1048595" name="TextBox 13"/>
          <p:cNvSpPr txBox="1">
            <a:spLocks noGrp="1"/>
          </p:cNvSpPr>
          <p:nvPr>
            <p:ph type="subTitle" idx="1"/>
          </p:nvPr>
        </p:nvSpPr>
        <p:spPr>
          <a:xfrm rot="21420000">
            <a:off x="1689150" y="2897785"/>
            <a:ext cx="8138727" cy="2362201"/>
          </a:xfrm>
          <a:prstGeom prst="rect"/>
          <a:noFill/>
        </p:spPr>
        <p:txBody>
          <a:bodyPr rtlCol="0" wrap="square">
            <a:spAutoFit/>
          </a:bodyPr>
          <a:p>
            <a:pPr algn="just"/>
            <a:r>
              <a:rPr dirty="0" sz="2400" lang="en-US">
                <a:latin typeface="Copperplate Gothic Bold" panose="020E0507020206020404" pitchFamily="34" charset="0"/>
                <a:ea typeface="Berlin Sans FB Demi" panose="02000000000000000000" pitchFamily="2" charset="0"/>
              </a:rPr>
              <a:t>NAME</a:t>
            </a:r>
            <a:r>
              <a:rPr dirty="0" sz="2400" lang="en-IN">
                <a:latin typeface="Copperplate Gothic Bold" panose="020E0507020206020404" pitchFamily="34" charset="0"/>
                <a:ea typeface="Berlin Sans FB Demi" panose="02000000000000000000" pitchFamily="2" charset="0"/>
              </a:rPr>
              <a:t>: </a:t>
            </a:r>
            <a:r>
              <a:rPr dirty="0" sz="2400" lang="en-US">
                <a:latin typeface="Copperplate Gothic Bold" panose="020E0507020206020404" pitchFamily="34" charset="0"/>
                <a:ea typeface="Berlin Sans FB Demi" panose="02000000000000000000" pitchFamily="2" charset="0"/>
              </a:rPr>
              <a:t>R</a:t>
            </a:r>
            <a:r>
              <a:rPr dirty="0" sz="2400" lang="en-US">
                <a:latin typeface="Copperplate Gothic Bold" panose="020E0507020206020404" pitchFamily="34" charset="0"/>
                <a:ea typeface="Berlin Sans FB Demi" panose="02000000000000000000" pitchFamily="2" charset="0"/>
              </a:rPr>
              <a:t> </a:t>
            </a:r>
            <a:r>
              <a:rPr dirty="0" sz="2400" lang="en-US">
                <a:latin typeface="Copperplate Gothic Bold" panose="020E0507020206020404" pitchFamily="34" charset="0"/>
                <a:ea typeface="Berlin Sans FB Demi" panose="02000000000000000000" pitchFamily="2" charset="0"/>
              </a:rPr>
              <a:t>M</a:t>
            </a:r>
            <a:r>
              <a:rPr dirty="0" sz="2400" lang="en-US">
                <a:latin typeface="Copperplate Gothic Bold" panose="020E0507020206020404" pitchFamily="34" charset="0"/>
                <a:ea typeface="Berlin Sans FB Demi" panose="02000000000000000000" pitchFamily="2" charset="0"/>
              </a:rPr>
              <a:t>U</a:t>
            </a:r>
            <a:r>
              <a:rPr dirty="0" sz="2400" lang="en-US">
                <a:latin typeface="Copperplate Gothic Bold" panose="020E0507020206020404" pitchFamily="34" charset="0"/>
                <a:ea typeface="Berlin Sans FB Demi" panose="02000000000000000000" pitchFamily="2" charset="0"/>
              </a:rPr>
              <a:t>K</a:t>
            </a:r>
            <a:r>
              <a:rPr dirty="0" sz="2400" lang="en-US">
                <a:latin typeface="Copperplate Gothic Bold" panose="020E0507020206020404" pitchFamily="34" charset="0"/>
                <a:ea typeface="Berlin Sans FB Demi" panose="02000000000000000000" pitchFamily="2" charset="0"/>
              </a:rPr>
              <a:t>E</a:t>
            </a:r>
            <a:r>
              <a:rPr dirty="0" sz="2400" lang="en-US">
                <a:latin typeface="Copperplate Gothic Bold" panose="020E0507020206020404" pitchFamily="34" charset="0"/>
                <a:ea typeface="Berlin Sans FB Demi" panose="02000000000000000000" pitchFamily="2" charset="0"/>
              </a:rPr>
              <a:t>S</a:t>
            </a:r>
            <a:r>
              <a:rPr dirty="0" sz="2400" lang="en-US">
                <a:latin typeface="Copperplate Gothic Bold" panose="020E0507020206020404" pitchFamily="34" charset="0"/>
                <a:ea typeface="Berlin Sans FB Demi" panose="02000000000000000000" pitchFamily="2" charset="0"/>
              </a:rPr>
              <a:t>H</a:t>
            </a:r>
            <a:endParaRPr dirty="0" sz="2400" lang="en-US">
              <a:latin typeface="Copperplate Gothic Bold" panose="020E0507020206020404" pitchFamily="34" charset="0"/>
              <a:ea typeface="Berlin Sans FB Demi" panose="02000000000000000000" pitchFamily="2" charset="0"/>
            </a:endParaRPr>
          </a:p>
          <a:p>
            <a:pPr algn="just"/>
            <a:r>
              <a:rPr dirty="0" sz="2400" lang="en-US">
                <a:latin typeface="Copperplate Gothic Bold" panose="020E0507020206020404" pitchFamily="34" charset="0"/>
                <a:ea typeface="Berlin Sans FB Demi" panose="02000000000000000000" pitchFamily="2" charset="0"/>
              </a:rPr>
              <a:t>REGISTER NO: </a:t>
            </a:r>
            <a:r>
              <a:rPr dirty="0" sz="2400" lang="en-IN">
                <a:latin typeface="Copperplate Gothic Bold" panose="020E0507020206020404" pitchFamily="34" charset="0"/>
                <a:ea typeface="Berlin Sans FB Demi" panose="02000000000000000000" pitchFamily="2" charset="0"/>
              </a:rPr>
              <a:t>3122129</a:t>
            </a:r>
            <a:r>
              <a:rPr dirty="0" sz="2400" lang="en-US">
                <a:latin typeface="Copperplate Gothic Bold" panose="020E0507020206020404" pitchFamily="34" charset="0"/>
                <a:ea typeface="Berlin Sans FB Demi" panose="02000000000000000000" pitchFamily="2" charset="0"/>
              </a:rPr>
              <a:t>8</a:t>
            </a:r>
            <a:r>
              <a:rPr dirty="0" sz="2400" lang="en-US">
                <a:latin typeface="Copperplate Gothic Bold" panose="020E0507020206020404" pitchFamily="34" charset="0"/>
                <a:ea typeface="Berlin Sans FB Demi" panose="02000000000000000000" pitchFamily="2" charset="0"/>
              </a:rPr>
              <a:t>5</a:t>
            </a:r>
            <a:endParaRPr dirty="0" sz="2400" lang="en-US">
              <a:latin typeface="Copperplate Gothic Bold" panose="020E0507020206020404" pitchFamily="34" charset="0"/>
              <a:ea typeface="Berlin Sans FB Demi" panose="02000000000000000000" pitchFamily="2" charset="0"/>
            </a:endParaRPr>
          </a:p>
          <a:p>
            <a:pPr algn="just"/>
            <a:r>
              <a:rPr dirty="0" sz="2400" lang="en-US">
                <a:latin typeface="Copperplate Gothic Bold" panose="020E0507020206020404" pitchFamily="34" charset="0"/>
                <a:ea typeface="Berlin Sans FB Demi" panose="02000000000000000000" pitchFamily="2" charset="0"/>
              </a:rPr>
              <a:t>DEPARTMENT: III B.COM </a:t>
            </a:r>
            <a:r>
              <a:rPr dirty="0" sz="2400" lang="en-IN">
                <a:latin typeface="Copperplate Gothic Bold" panose="020E0507020206020404" pitchFamily="34" charset="0"/>
                <a:ea typeface="Berlin Sans FB Demi" panose="02000000000000000000" pitchFamily="2" charset="0"/>
              </a:rPr>
              <a:t>(General) “</a:t>
            </a:r>
            <a:r>
              <a:rPr dirty="0" sz="2400" lang="en-US">
                <a:latin typeface="Copperplate Gothic Bold" panose="020E0507020206020404" pitchFamily="34" charset="0"/>
                <a:ea typeface="Berlin Sans FB Demi" panose="02000000000000000000" pitchFamily="2" charset="0"/>
              </a:rPr>
              <a:t>c</a:t>
            </a:r>
            <a:r>
              <a:rPr dirty="0" sz="2400" lang="en-IN">
                <a:latin typeface="Copperplate Gothic Bold" panose="020E0507020206020404" pitchFamily="34" charset="0"/>
                <a:ea typeface="Berlin Sans FB Demi" panose="02000000000000000000" pitchFamily="2" charset="0"/>
              </a:rPr>
              <a:t>”</a:t>
            </a:r>
            <a:endParaRPr dirty="0" sz="2400" lang="en-US">
              <a:latin typeface="Copperplate Gothic Bold" panose="020E0507020206020404" pitchFamily="34" charset="0"/>
              <a:ea typeface="Berlin Sans FB Demi" panose="02000000000000000000" pitchFamily="2" charset="0"/>
            </a:endParaRPr>
          </a:p>
          <a:p>
            <a:pPr algn="just"/>
            <a:r>
              <a:rPr dirty="0" sz="2400" lang="en-US">
                <a:latin typeface="Copperplate Gothic Bold" panose="020E0507020206020404" pitchFamily="34" charset="0"/>
                <a:ea typeface="Berlin Sans FB Demi" panose="02000000000000000000" pitchFamily="2" charset="0"/>
              </a:rPr>
              <a:t>COLLEGE: </a:t>
            </a:r>
            <a:r>
              <a:rPr sz="2400" lang="en-IN">
                <a:latin typeface="Copperplate Gothic Bold" panose="020E0507020206020404" pitchFamily="34" charset="0"/>
                <a:ea typeface="Berlin Sans FB Demi" panose="02000000000000000000" pitchFamily="2" charset="0"/>
              </a:rPr>
              <a:t>VELTECH RANGA SANKU ARTS COLLEGE </a:t>
            </a:r>
            <a:endParaRPr dirty="0" sz="2400" lang="en-US">
              <a:latin typeface="Copperplate Gothic Bold" panose="020E0507020206020404" pitchFamily="34" charset="0"/>
              <a:ea typeface="Berlin Sans FB Demi" panose="02000000000000000000" pitchFamily="2" charset="0"/>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3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3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39"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4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43"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4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50" name="Title 1048681"/>
          <p:cNvSpPr>
            <a:spLocks noGrp="1"/>
          </p:cNvSpPr>
          <p:nvPr>
            <p:ph type="title"/>
          </p:nvPr>
        </p:nvSpPr>
        <p:spPr/>
        <p:txBody>
          <a:bodyPr/>
          <a:p>
            <a:r>
              <a:rPr lang="en-US"/>
              <a:t>RESULTS</a:t>
            </a:r>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5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52"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object 17"/>
          <p:cNvSpPr txBox="1">
            <a:spLocks noGrp="1"/>
          </p:cNvSpPr>
          <p:nvPr>
            <p:ph type="title"/>
          </p:nvPr>
        </p:nvSpPr>
        <p:spPr>
          <a:xfrm>
            <a:off x="685801" y="904277"/>
            <a:ext cx="10396882" cy="715011"/>
          </a:xfrm>
          <a:prstGeom prst="rect"/>
        </p:spPr>
        <p:txBody>
          <a:bodyPr anchor="ctr" bIns="0" lIns="0" rIns="0" rtlCol="0" tIns="16510" vert="horz" wrap="square">
            <a:spAutoFit/>
          </a:bodyPr>
          <a:lst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a:lstStyle>
          <a:p>
            <a:pPr marL="12700">
              <a:lnSpc>
                <a:spcPct val="100000"/>
              </a:lnSpc>
              <a:spcBef>
                <a:spcPts val="130"/>
              </a:spcBef>
            </a:pPr>
            <a:r>
              <a:rPr dirty="0" sz="4250" lang="en-IN" spc="5"/>
              <a:t>PROJECT</a:t>
            </a:r>
            <a:r>
              <a:rPr dirty="0" sz="4250" lang="en-IN" spc="-85"/>
              <a:t> </a:t>
            </a:r>
            <a:r>
              <a:rPr dirty="0" sz="4250" lang="en-IN" spc="25"/>
              <a:t>TITLE</a:t>
            </a:r>
            <a:endParaRPr dirty="0" sz="4250" lang="en-IN"/>
          </a:p>
        </p:txBody>
      </p:sp>
      <p:sp>
        <p:nvSpPr>
          <p:cNvPr id="1048602" name="Content Placeholder 8"/>
          <p:cNvSpPr txBox="1">
            <a:spLocks noGrp="1"/>
          </p:cNvSpPr>
          <p:nvPr>
            <p:ph sz="quarter" idx="13"/>
          </p:nvPr>
        </p:nvSpPr>
        <p:spPr>
          <a:xfrm>
            <a:off x="1109317" y="1806390"/>
            <a:ext cx="10394707" cy="2413001"/>
          </a:xfrm>
          <a:prstGeom prst="rect"/>
          <a:noFill/>
        </p:spPr>
        <p:txBody>
          <a:bodyPr wrap="square">
            <a:spAutoFit/>
          </a:bodyPr>
          <a:p>
            <a:r>
              <a:rPr b="1" dirty="0" sz="36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3600" lang="en-US">
                <a:solidFill>
                  <a:srgbClr val="0F0F0F"/>
                </a:solidFill>
                <a:latin typeface="Times New Roman" panose="02020603050405020304" pitchFamily="18" charset="0"/>
                <a:cs typeface="Times New Roman" panose="02020603050405020304" pitchFamily="18" charset="0"/>
              </a:rPr>
              <a:t>SCORE BASED APPROACH</a:t>
            </a:r>
            <a:endParaRPr dirty="0" sz="36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object 21"/>
          <p:cNvSpPr txBox="1">
            <a:spLocks noGrp="1"/>
          </p:cNvSpPr>
          <p:nvPr>
            <p:ph type="title"/>
          </p:nvPr>
        </p:nvSpPr>
        <p:spPr>
          <a:xfrm>
            <a:off x="685801" y="810614"/>
            <a:ext cx="10396882" cy="902337"/>
          </a:xfrm>
          <a:prstGeom prst="rect"/>
        </p:spPr>
        <p:txBody>
          <a:bodyPr anchor="ctr" bIns="0" lIns="0" rIns="0" rtlCol="0" tIns="13335" vert="horz" wrap="square">
            <a:spAutoFit/>
          </a:bodyPr>
          <a:lst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a:lstStyle>
          <a:p>
            <a:pPr marL="12700">
              <a:lnSpc>
                <a:spcPct val="100000"/>
              </a:lnSpc>
              <a:spcBef>
                <a:spcPts val="105"/>
              </a:spcBef>
            </a:pPr>
            <a:r>
              <a:rPr dirty="0" lang="en-IN" spc="25"/>
              <a:t>A</a:t>
            </a:r>
            <a:r>
              <a:rPr dirty="0" lang="en-IN" spc="-5"/>
              <a:t>G</a:t>
            </a:r>
            <a:r>
              <a:rPr dirty="0" lang="en-IN" spc="-35"/>
              <a:t>E</a:t>
            </a:r>
            <a:r>
              <a:rPr dirty="0" lang="en-IN" spc="15"/>
              <a:t>N</a:t>
            </a:r>
            <a:r>
              <a:rPr dirty="0" lang="en-IN"/>
              <a:t>DA</a:t>
            </a:r>
          </a:p>
        </p:txBody>
      </p:sp>
      <p:sp>
        <p:nvSpPr>
          <p:cNvPr id="1048604" name="TextBox 22"/>
          <p:cNvSpPr txBox="1">
            <a:spLocks noGrp="1"/>
          </p:cNvSpPr>
          <p:nvPr>
            <p:ph sz="quarter" idx="13"/>
          </p:nvPr>
        </p:nvSpPr>
        <p:spPr>
          <a:xfrm>
            <a:off x="1749340" y="1502212"/>
            <a:ext cx="6196648" cy="4582160"/>
          </a:xfrm>
          <a:prstGeom prst="rect"/>
          <a:noFill/>
        </p:spPr>
        <p:txBody>
          <a:bodyPr anchor="ctr" bIns="45720" lIns="91440" rIns="91440" rtlCol="0" tIns="45720" vert="horz" wrap="square">
            <a:spAutoFit/>
          </a:bodyPr>
          <a:lstStyle>
            <a:lvl1pPr algn="l" defTabSz="914400" eaLnBrk="1" hangingPunct="1" indent="-228600" latinLnBrk="0" marL="228600" rtl="0">
              <a:lnSpc>
                <a:spcPct val="120000"/>
              </a:lnSpc>
              <a:spcBef>
                <a:spcPts val="1000"/>
              </a:spcBef>
              <a:buClr>
                <a:schemeClr val="accent1"/>
              </a:buClr>
              <a:buSzPct val="160000"/>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60000"/>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60000"/>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9pPr>
          </a:lstStyle>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Problem Statement</a:t>
            </a:r>
          </a:p>
          <a:p>
            <a:r>
              <a:rPr b="1" dirty="0" sz="1800" lang="en-IN">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a:t>
            </a:r>
            <a:r>
              <a:rPr b="1" dirty="0" sz="1800" lang="en-US"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roject</a:t>
            </a:r>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 Overview</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End Users</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Our Solution and Proposition</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Dataset Description</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Modelling Approach</a:t>
            </a:r>
            <a:endParaRPr b="1" dirty="0" sz="1800" lang="en-IN">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Results and Discussion</a:t>
            </a:r>
          </a:p>
          <a:p>
            <a:r>
              <a:rPr b="1" dirty="0" sz="1800" lang="en-IN">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C</a:t>
            </a:r>
            <a:r>
              <a:rPr b="1" dirty="0" sz="1800" lang="en-US"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onclusion</a:t>
            </a:r>
            <a:endPar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endParaRPr b="1" dirty="0" sz="2800" lang="en-IN">
              <a:latin typeface="Amasis MT Pro Medium" panose="02000000000000000000" pitchFamily="2" charset="0"/>
              <a:ea typeface="Amasis MT Pro Medium" panose="02000000000000000000" pitchFamily="2" charset="0"/>
              <a:cs typeface="Times New Roman" panose="02020603050405020304" pitchFamily="18" charset="0"/>
            </a:endParaRPr>
          </a:p>
        </p:txBody>
      </p:sp>
      <p:pic>
        <p:nvPicPr>
          <p:cNvPr id="2097154" name="object 20"/>
          <p:cNvPicPr>
            <a:picLocks/>
          </p:cNvPicPr>
          <p:nvPr/>
        </p:nvPicPr>
        <p:blipFill>
          <a:blip xmlns:r="http://schemas.openxmlformats.org/officeDocument/2006/relationships" r:embed="rId1" cstate="print"/>
          <a:stretch>
            <a:fillRect/>
          </a:stretch>
        </p:blipFill>
        <p:spPr>
          <a:xfrm flipH="1">
            <a:off x="9429327" y="2572613"/>
            <a:ext cx="2214600" cy="300989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8847197" y="2029080"/>
            <a:ext cx="2762250" cy="3257550"/>
            <a:chOff x="7991475" y="2933700"/>
            <a:chExt cx="2762250" cy="3257550"/>
          </a:xfrm>
        </p:grpSpPr>
        <p:sp>
          <p:nvSpPr>
            <p:cNvPr id="104860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1" name="object 7"/>
          <p:cNvSpPr txBox="1">
            <a:spLocks noGrp="1"/>
          </p:cNvSpPr>
          <p:nvPr>
            <p:ph type="title"/>
          </p:nvPr>
        </p:nvSpPr>
        <p:spPr>
          <a:xfrm>
            <a:off x="834072" y="848105"/>
            <a:ext cx="5636895"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lang="en-IN" spc="20"/>
              <a:t> </a:t>
            </a:r>
            <a:r>
              <a:rPr dirty="0" sz="4250" spc="10"/>
              <a:t>S</a:t>
            </a:r>
            <a:r>
              <a:rPr dirty="0" sz="4250" spc="-370"/>
              <a:t>T</a:t>
            </a:r>
            <a:r>
              <a:rPr dirty="0" sz="4250" lang="en-IN" spc="-370"/>
              <a:t> </a:t>
            </a:r>
            <a:r>
              <a:rPr dirty="0" sz="4250" spc="-375"/>
              <a:t>A</a:t>
            </a:r>
            <a:r>
              <a:rPr dirty="0" sz="4250" lang="en-IN" spc="-375"/>
              <a:t> </a:t>
            </a:r>
            <a:r>
              <a:rPr dirty="0" sz="4250" spc="15"/>
              <a:t>T</a:t>
            </a:r>
            <a:r>
              <a:rPr dirty="0" sz="4250" spc="-10"/>
              <a:t>E</a:t>
            </a:r>
            <a:r>
              <a:rPr dirty="0" sz="4250" spc="-20"/>
              <a:t>ME</a:t>
            </a:r>
            <a:r>
              <a:rPr dirty="0" sz="4250" spc="10"/>
              <a:t>NT</a:t>
            </a:r>
            <a:endParaRPr dirty="0" sz="4250"/>
          </a:p>
        </p:txBody>
      </p:sp>
      <p:sp>
        <p:nvSpPr>
          <p:cNvPr id="1048612" name="object 10"/>
          <p:cNvSpPr txBox="1">
            <a:spLocks noGrp="1"/>
          </p:cNvSpPr>
          <p:nvPr>
            <p:ph type="sldNum" sz="quarter" idx="12"/>
          </p:nvPr>
        </p:nvSpPr>
        <p:spPr>
          <a:xfrm>
            <a:off x="11353418" y="6022488"/>
            <a:ext cx="151129" cy="10483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3" name="TextBox 10"/>
          <p:cNvSpPr txBox="1"/>
          <p:nvPr/>
        </p:nvSpPr>
        <p:spPr>
          <a:xfrm rot="10800000" flipV="1">
            <a:off x="1043163" y="1601918"/>
            <a:ext cx="7571765" cy="2847340"/>
          </a:xfrm>
          <a:prstGeom prst="rect"/>
          <a:noFill/>
        </p:spPr>
        <p:txBody>
          <a:bodyPr wrap="square">
            <a:spAutoFit/>
          </a:bodyPr>
          <a:p>
            <a:pPr algn="just"/>
            <a:endParaRPr dirty="0" sz="2400" lang="en-IN">
              <a:latin typeface="Times New Roman" panose="02020603050405020304" pitchFamily="18" charset="0"/>
              <a:cs typeface="Times New Roman" panose="02020603050405020304" pitchFamily="18" charset="0"/>
            </a:endParaRPr>
          </a:p>
          <a:p>
            <a:pPr algn="just"/>
            <a:r>
              <a:rPr dirty="0" sz="2400" lang="en-IN">
                <a:latin typeface="Times New Roman" panose="02020603050405020304" pitchFamily="18" charset="0"/>
                <a:cs typeface="Times New Roman" panose="02020603050405020304" pitchFamily="18"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8658225" y="2537929"/>
            <a:ext cx="3533775" cy="3810000"/>
            <a:chOff x="8658225" y="2647950"/>
            <a:chExt cx="3533775" cy="3810000"/>
          </a:xfrm>
        </p:grpSpPr>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6" name="object 7"/>
          <p:cNvSpPr txBox="1">
            <a:spLocks noGrp="1"/>
          </p:cNvSpPr>
          <p:nvPr>
            <p:ph type="title"/>
          </p:nvPr>
        </p:nvSpPr>
        <p:spPr>
          <a:xfrm>
            <a:off x="739775" y="791528"/>
            <a:ext cx="5263515" cy="715008"/>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a:t>
            </a:r>
            <a:r>
              <a:rPr dirty="0" sz="4250" lang="en-IN" spc="5"/>
              <a:t>T </a:t>
            </a:r>
            <a:r>
              <a:rPr dirty="0" sz="4250" spc="-20"/>
              <a:t>OVERVIEW</a:t>
            </a:r>
            <a:endParaRPr dirty="0" sz="4250"/>
          </a:p>
        </p:txBody>
      </p:sp>
      <p:sp>
        <p:nvSpPr>
          <p:cNvPr id="1048617" name="object 10"/>
          <p:cNvSpPr txBox="1">
            <a:spLocks noGrp="1"/>
          </p:cNvSpPr>
          <p:nvPr>
            <p:ph type="sldNum" sz="quarter" idx="12"/>
          </p:nvPr>
        </p:nvSpPr>
        <p:spPr>
          <a:xfrm>
            <a:off x="11353418" y="6022488"/>
            <a:ext cx="151129" cy="10483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8" name="TextBox 13"/>
          <p:cNvSpPr txBox="1"/>
          <p:nvPr/>
        </p:nvSpPr>
        <p:spPr>
          <a:xfrm>
            <a:off x="996492" y="991823"/>
            <a:ext cx="8023225" cy="4384040"/>
          </a:xfrm>
          <a:prstGeom prst="rect"/>
          <a:noFill/>
        </p:spPr>
        <p:txBody>
          <a:bodyPr wrap="square">
            <a:spAutoFit/>
          </a:bodyPr>
          <a:p>
            <a:pPr algn="just"/>
            <a:endParaRPr dirty="0" sz="2000" lang="en-IN">
              <a:latin typeface="Times New Roman" panose="02020603050405020304" pitchFamily="18" charset="0"/>
              <a:ea typeface="Berlin Sans FB" panose="02000000000000000000" pitchFamily="2" charset="0"/>
              <a:cs typeface="Times New Roman" panose="02020603050405020304" pitchFamily="18" charset="0"/>
            </a:endParaRPr>
          </a:p>
          <a:p>
            <a:pPr algn="just"/>
            <a:endParaRPr dirty="0" sz="2000" lang="en-IN">
              <a:latin typeface="Times New Roman" panose="02020603050405020304" pitchFamily="18" charset="0"/>
              <a:ea typeface="Berlin Sans FB" panose="02000000000000000000" pitchFamily="2" charset="0"/>
              <a:cs typeface="Times New Roman" panose="02020603050405020304" pitchFamily="18" charset="0"/>
            </a:endParaRPr>
          </a:p>
          <a:p>
            <a:pPr algn="just"/>
            <a:r>
              <a:rPr dirty="0" sz="2000" lang="en-IN">
                <a:latin typeface="Times New Roman" panose="02020603050405020304" pitchFamily="18" charset="0"/>
                <a:ea typeface="Berlin Sans FB" panose="02000000000000000000" pitchFamily="2" charset="0"/>
                <a:cs typeface="Times New Roman" panose="02020603050405020304" pitchFamily="18" charset="0"/>
              </a:rPr>
              <a:t>This project focuses on developing a comprehensive tool to </a:t>
            </a:r>
            <a:r>
              <a:rPr dirty="0" sz="2000" lang="en-IN" err="1">
                <a:latin typeface="Times New Roman" panose="02020603050405020304" pitchFamily="18" charset="0"/>
                <a:ea typeface="Berlin Sans FB" panose="02000000000000000000" pitchFamily="2" charset="0"/>
                <a:cs typeface="Times New Roman" panose="02020603050405020304" pitchFamily="18" charset="0"/>
              </a:rPr>
              <a:t>analyze</a:t>
            </a:r>
            <a:r>
              <a:rPr dirty="0" sz="2000" lang="en-IN">
                <a:latin typeface="Times New Roman" panose="02020603050405020304" pitchFamily="18" charset="0"/>
                <a:ea typeface="Berlin Sans FB" panose="02000000000000000000" pitchFamily="2" charset="0"/>
                <a:cs typeface="Times New Roman" panose="02020603050405020304" pitchFamily="18"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9" name="object 5"/>
          <p:cNvSpPr txBox="1">
            <a:spLocks noGrp="1"/>
          </p:cNvSpPr>
          <p:nvPr>
            <p:ph type="title"/>
          </p:nvPr>
        </p:nvSpPr>
        <p:spPr>
          <a:xfrm>
            <a:off x="699452" y="872743"/>
            <a:ext cx="5014595" cy="5372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20" name="object 8"/>
          <p:cNvSpPr txBox="1">
            <a:spLocks noGrp="1"/>
          </p:cNvSpPr>
          <p:nvPr>
            <p:ph type="sldNum" sz="quarter" idx="12"/>
          </p:nvPr>
        </p:nvSpPr>
        <p:spPr>
          <a:xfrm>
            <a:off x="11353418" y="6022488"/>
            <a:ext cx="151129" cy="10483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1" name="TextBox 8"/>
          <p:cNvSpPr txBox="1"/>
          <p:nvPr/>
        </p:nvSpPr>
        <p:spPr>
          <a:xfrm>
            <a:off x="1965903" y="1458260"/>
            <a:ext cx="4819154" cy="2059940"/>
          </a:xfrm>
          <a:prstGeom prst="rect"/>
          <a:noFill/>
        </p:spPr>
        <p:txBody>
          <a:bodyPr wrap="square">
            <a:spAutoFit/>
          </a:bodyPr>
          <a:p>
            <a:endParaRPr dirty="0" sz="240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Managers and Team Leaders</a:t>
            </a: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 HR Professionals</a:t>
            </a: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 Executives</a:t>
            </a: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 Employees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2" name="object 6"/>
          <p:cNvSpPr txBox="1">
            <a:spLocks noGrp="1"/>
          </p:cNvSpPr>
          <p:nvPr>
            <p:ph type="title"/>
          </p:nvPr>
        </p:nvSpPr>
        <p:spPr>
          <a:xfrm>
            <a:off x="533400" y="890701"/>
            <a:ext cx="9763125" cy="567463"/>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lang="en-IN"/>
              <a:t> </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lang="en-IN" spc="-295"/>
              <a:t>V A L </a:t>
            </a:r>
            <a:r>
              <a:rPr dirty="0" sz="3600" spc="25"/>
              <a:t>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23" name="object 9"/>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4" name="TextBox 9"/>
          <p:cNvSpPr txBox="1"/>
          <p:nvPr/>
        </p:nvSpPr>
        <p:spPr>
          <a:xfrm>
            <a:off x="3124200" y="1600200"/>
            <a:ext cx="6934199" cy="2862322"/>
          </a:xfrm>
          <a:prstGeom prst="rect"/>
          <a:noFill/>
        </p:spPr>
        <p:txBody>
          <a:bodyPr wrap="square">
            <a:spAutoFit/>
          </a:bodyPr>
          <a:p>
            <a:pPr algn="just"/>
            <a:endParaRPr dirty="0" sz="2000" lang="en-IN">
              <a:latin typeface="Amasis MT Pro Medium" panose="02000000000000000000" pitchFamily="2" charset="0"/>
              <a:ea typeface="Amasis MT Pro Medium" panose="02000000000000000000" pitchFamily="2" charset="0"/>
              <a:cs typeface="Aharoni" panose="02010803020104030203" pitchFamily="2" charset="-79"/>
            </a:endParaRPr>
          </a:p>
          <a:p>
            <a:pPr algn="just"/>
            <a:endParaRPr dirty="0" sz="2000" lang="en-IN">
              <a:latin typeface="Amasis MT Pro Medium" panose="02000000000000000000" pitchFamily="2" charset="0"/>
              <a:ea typeface="Amasis MT Pro Medium" panose="02000000000000000000" pitchFamily="2" charset="0"/>
              <a:cs typeface="Aharoni" panose="02010803020104030203" pitchFamily="2" charset="-79"/>
            </a:endParaRPr>
          </a:p>
          <a:p>
            <a:pPr algn="just"/>
            <a:r>
              <a:rPr dirty="0" sz="2000" lang="en-IN">
                <a:latin typeface="Amasis MT Pro Medium" panose="02000000000000000000" pitchFamily="2" charset="0"/>
                <a:ea typeface="Amasis MT Pro Medium" panose="02000000000000000000" pitchFamily="2" charset="0"/>
                <a:cs typeface="Aharoni" panose="02010803020104030203" pitchFamily="2" charset="-79"/>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5"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7"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2"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28"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2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30"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theme1.xml><?xml version="1.0" encoding="utf-8"?>
<a:theme xmlns:a="http://schemas.openxmlformats.org/drawingml/2006/main" name="Main Event">
  <a:themeElements>
    <a:clrScheme name="Main Event">
      <a:dk1>
        <a:sysClr lastClr="000000" val="windowText"/>
      </a:dk1>
      <a:lt1>
        <a:sysClr lastClr="FFFFFF" val="window"/>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algn="tl" flip="none" sx="100000" sy="100000" tx="0" ty="0"/>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r="5400000" dist="127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Manikandan D</cp:lastModifiedBy>
  <dcterms:created xsi:type="dcterms:W3CDTF">2024-03-27T19:07:22Z</dcterms:created>
  <dcterms:modified xsi:type="dcterms:W3CDTF">2024-10-25T07:36:58Z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8a1bc9a670c14df09e267495bf39369f</vt:lpwstr>
  </property>
</Properties>
</file>