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8DE7-3CCE-4135-BBA1-74795CE33C5D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4C7A-D26F-477C-B82D-7C6D06EE6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610023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5ED5-0137-41FB-82FD-A20995D07B42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955C3-A02B-4DC7-83F4-DAA642C78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81239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93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341E1E-0EC0-4584-BCD3-49C5F387139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E74E-67B5-4AE4-946D-EAE5E7F79343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750-1C80-46AF-859E-5FC3080D57AB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53E39A-7EFC-4F2E-B741-4842E708A98F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AE0465-B59C-43C2-A53C-5DF8CBA639FA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890D-1E7E-46F9-8969-BCEA9CE26F66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DF2C-BB25-4A0A-B9C1-0FE65449C7F2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84785D-FDBC-4BB6-B9C2-6580D668DC2D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8E1-C24C-4BF2-917D-9B7258569B7B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https://logout.world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F31BA8-D932-457E-BD8D-4441FFB6A06F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A6779C-8458-48E7-B504-6B56F6573B2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https://logout.world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1842A9-449C-4FC7-ACD1-222FE87109F2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https://logout.world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85239"/>
            <a:ext cx="7772400" cy="1448761"/>
          </a:xfrm>
        </p:spPr>
        <p:txBody>
          <a:bodyPr>
            <a:noAutofit/>
          </a:bodyPr>
          <a:lstStyle/>
          <a:p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-76200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https://logout.world/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9064" y="3620869"/>
            <a:ext cx="295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Logout World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igitalSeed\Pictures\logout image\logoutwor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90600"/>
            <a:ext cx="2209800" cy="2209800"/>
          </a:xfrm>
          <a:prstGeom prst="rect">
            <a:avLst/>
          </a:prstGeom>
          <a:noFill/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343400" y="4724400"/>
            <a:ext cx="4648200" cy="48307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TRAVALOGUE FROM MANY AUTHOR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401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162800" cy="533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We Do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0" y="2286000"/>
            <a:ext cx="3124200" cy="190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-76200" y="6477000"/>
            <a:ext cx="2350681" cy="296069"/>
          </a:xfrm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https://logout.world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logout tri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560141"/>
            <a:ext cx="4038600" cy="2697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5400" y="2493634"/>
            <a:ext cx="26670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you are a looking for new experiences on your trips, you will love us. Be it outdoors or adventure or bike rides, our hosts have unique trips to offer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676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Book Unique Trips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6283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</a:t>
            </a:r>
            <a:r>
              <a:rPr lang="en-US" dirty="0" smtClean="0"/>
              <a:t>TO </a:t>
            </a:r>
            <a:r>
              <a:rPr lang="en-US" sz="3200" dirty="0" smtClean="0"/>
              <a:t>Madagascar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Madagascar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, An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oldest island on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earth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Flora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and fauna have evolved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over 10 millions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of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years</a:t>
            </a: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There are 86 different species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recognized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Apr, May, Oct, Nov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are the best times to visit.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2895600"/>
            <a:ext cx="3086100" cy="1923379"/>
          </a:xfrm>
          <a:prstGeom prst="rect">
            <a:avLst/>
          </a:prstGeom>
        </p:spPr>
      </p:pic>
      <p:pic>
        <p:nvPicPr>
          <p:cNvPr id="16" name="Picture 15" descr="+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895600"/>
            <a:ext cx="2971800" cy="19956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EXPERINCE AT BAGAN,BURMA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2,217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Ancient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stone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temples are at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Bagan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From the 11th to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13</a:t>
            </a:r>
            <a:r>
              <a:rPr lang="en-US" sz="2800" baseline="300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th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, it is the biggest Religious centre in World</a:t>
            </a:r>
          </a:p>
          <a:p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Bagan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is 140km south-west of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Mandalay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Its best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toured by bicycle or by horse and cart.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agan-Temple-Tou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10000"/>
            <a:ext cx="6667500" cy="2857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TO CAMBODIA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Angkor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Wat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is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largest religious monument in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world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It was originally constructed as a 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Hindu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temple dedicated to the god 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Vishnu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It was built by the 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Khmer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King 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Suryavarman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II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ANGKOR WAT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Cambodia-Tour-1-min.jpg"/>
          <p:cNvPicPr>
            <a:picLocks noChangeAspect="1"/>
          </p:cNvPicPr>
          <p:nvPr/>
        </p:nvPicPr>
        <p:blipFill>
          <a:blip r:embed="rId3" cstate="print"/>
          <a:srcRect t="41860"/>
          <a:stretch>
            <a:fillRect/>
          </a:stretch>
        </p:blipFill>
        <p:spPr>
          <a:xfrm>
            <a:off x="1295400" y="3581400"/>
            <a:ext cx="5867400" cy="1905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VISIT TO HAMPI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Hampi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became the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capital of the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Hindu 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Vijayanagar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Empire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 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Hampi-Vijayanagara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 was the world's second-largest medieval-era city after 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Beijing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VIRUPAKSHA TEMPLE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main temple consists of a sanctum, three ante chambers, a pillared hall and an open pillared hall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1200px-Hampi_virupaksha_tem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743200"/>
            <a:ext cx="4876800" cy="2661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5105400" cy="4254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DBC6437-48DC-41FF-AD89-478A014A3E3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17567"/>
  <p:tag name="ISPRING_RESOURCE_PATHS_HASH_PRESENTER" val="9fcbc275ca48382af4571bae8274f2ac80c9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1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|2|1.9|2.9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5|1.7|1.9|1.8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5|1.9|1.8|1.9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103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  </vt:lpstr>
      <vt:lpstr> What We Do</vt:lpstr>
      <vt:lpstr>TRAVEL TO Madagascar</vt:lpstr>
      <vt:lpstr>EXPERINCE AT BAGAN,BURMA </vt:lpstr>
      <vt:lpstr>TRAVEL TO CAMBODIA </vt:lpstr>
      <vt:lpstr>NEXT VISIT TO HAMPI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9117567</dc:title>
  <dc:creator>lenovo</dc:creator>
  <cp:lastModifiedBy>user</cp:lastModifiedBy>
  <cp:revision>136</cp:revision>
  <dcterms:created xsi:type="dcterms:W3CDTF">2006-08-16T00:00:00Z</dcterms:created>
  <dcterms:modified xsi:type="dcterms:W3CDTF">2018-08-31T16:20:34Z</dcterms:modified>
</cp:coreProperties>
</file>