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738182-0EB5-4304-BA4C-A4CFC3EC6CE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FE3849A-5DF2-4917-B38F-351737FD07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32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Jokerman" pitchFamily="82" charset="0"/>
              </a:rPr>
              <a:t>-Mukesh Bit’ian</a:t>
            </a:r>
            <a:endParaRPr lang="en-US" sz="320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Jokerm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548" y="1066800"/>
            <a:ext cx="7694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My Friends Hobbies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8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Watching Television</a:t>
            </a:r>
          </a:p>
          <a:p>
            <a:r>
              <a:rPr lang="en-US" dirty="0" smtClean="0"/>
              <a:t>Performing @ Musically app </a:t>
            </a:r>
          </a:p>
          <a:p>
            <a:r>
              <a:rPr lang="en-US" dirty="0" smtClean="0"/>
              <a:t>Reading story books</a:t>
            </a:r>
          </a:p>
          <a:p>
            <a:r>
              <a:rPr lang="en-US" dirty="0" smtClean="0"/>
              <a:t>Playing Cricket</a:t>
            </a:r>
          </a:p>
          <a:p>
            <a:r>
              <a:rPr lang="en-US" dirty="0" smtClean="0"/>
              <a:t>Watching Sci-Fi movies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Mukilan’s </a:t>
            </a:r>
            <a:r>
              <a:rPr lang="en-US" b="1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Hobby</a:t>
            </a:r>
            <a:endParaRPr lang="en-US" b="1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7" name="Picture 3" descr="C:\Users\user\AppData\Local\Microsoft\Windows\INetCache\IE\J8SI76JT\panasonic-3d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066800"/>
            <a:ext cx="1163939" cy="913045"/>
          </a:xfrm>
          <a:prstGeom prst="rect">
            <a:avLst/>
          </a:prstGeom>
          <a:noFill/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4" cstate="print"/>
          <a:srcRect l="9169" t="9390" r="9390" b="11584"/>
          <a:stretch>
            <a:fillRect/>
          </a:stretch>
        </p:blipFill>
        <p:spPr>
          <a:xfrm rot="20589311">
            <a:off x="7251523" y="2454598"/>
            <a:ext cx="744699" cy="722619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5" cstate="print"/>
          <a:srcRect l="28379" t="515" r="28378" b="4639"/>
          <a:stretch>
            <a:fillRect/>
          </a:stretch>
        </p:blipFill>
        <p:spPr>
          <a:xfrm rot="20909882">
            <a:off x="5713330" y="2367568"/>
            <a:ext cx="980338" cy="1610555"/>
          </a:xfrm>
          <a:prstGeom prst="rect">
            <a:avLst/>
          </a:prstGeom>
        </p:spPr>
      </p:pic>
      <p:pic>
        <p:nvPicPr>
          <p:cNvPr id="8" name="Picture 7" descr="603034-kohli-drive.png"/>
          <p:cNvPicPr>
            <a:picLocks noChangeAspect="1"/>
          </p:cNvPicPr>
          <p:nvPr/>
        </p:nvPicPr>
        <p:blipFill>
          <a:blip r:embed="rId6" cstate="print"/>
          <a:srcRect l="30572" r="30906" b="34000"/>
          <a:stretch>
            <a:fillRect/>
          </a:stretch>
        </p:blipFill>
        <p:spPr>
          <a:xfrm rot="21108390">
            <a:off x="5094011" y="4333617"/>
            <a:ext cx="1002338" cy="981307"/>
          </a:xfrm>
          <a:prstGeom prst="rect">
            <a:avLst/>
          </a:prstGeom>
        </p:spPr>
      </p:pic>
      <p:pic>
        <p:nvPicPr>
          <p:cNvPr id="10" name="Picture 9" descr="predestination-201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958289">
            <a:off x="2253494" y="4529123"/>
            <a:ext cx="2066723" cy="11613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6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Updated with NEWS</a:t>
            </a:r>
          </a:p>
          <a:p>
            <a:r>
              <a:rPr lang="en-US" dirty="0" smtClean="0"/>
              <a:t>Watching All sort Cricket Matches</a:t>
            </a:r>
          </a:p>
          <a:p>
            <a:r>
              <a:rPr lang="en-US" dirty="0" smtClean="0"/>
              <a:t>Listening to </a:t>
            </a:r>
            <a:r>
              <a:rPr lang="en-US" dirty="0" err="1" smtClean="0"/>
              <a:t>Yuvan’s</a:t>
            </a:r>
            <a:r>
              <a:rPr lang="en-US" dirty="0" smtClean="0"/>
              <a:t> Songs </a:t>
            </a:r>
          </a:p>
          <a:p>
            <a:r>
              <a:rPr lang="en-US" dirty="0" smtClean="0"/>
              <a:t>Practicing for Athletic Event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57200"/>
            <a:ext cx="6290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Gunalan’s Hobbies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rcRect t="6676" b="5921"/>
          <a:stretch>
            <a:fillRect/>
          </a:stretch>
        </p:blipFill>
        <p:spPr>
          <a:xfrm rot="20835508">
            <a:off x="6872607" y="1181212"/>
            <a:ext cx="1843413" cy="1029266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 cstate="print"/>
          <a:srcRect l="23818"/>
          <a:stretch>
            <a:fillRect/>
          </a:stretch>
        </p:blipFill>
        <p:spPr>
          <a:xfrm rot="20289111">
            <a:off x="5308023" y="2457357"/>
            <a:ext cx="1600200" cy="1397788"/>
          </a:xfrm>
          <a:prstGeom prst="rect">
            <a:avLst/>
          </a:prstGeom>
        </p:spPr>
      </p:pic>
      <p:pic>
        <p:nvPicPr>
          <p:cNvPr id="7" name="Picture 6" descr="images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9650635">
            <a:off x="6864726" y="3604789"/>
            <a:ext cx="1524000" cy="1036544"/>
          </a:xfrm>
          <a:prstGeom prst="rect">
            <a:avLst/>
          </a:prstGeom>
        </p:spPr>
      </p:pic>
      <p:pic>
        <p:nvPicPr>
          <p:cNvPr id="8" name="Picture 7" descr="Athletics,_KL_20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872695">
            <a:off x="4371691" y="3785713"/>
            <a:ext cx="2457593" cy="1752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29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580b585b2edbce24c47b24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9300" y="1485900"/>
            <a:ext cx="5105400" cy="3886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1|1.1|1.2|2.5|1.2|1.4|1.3|1.3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0.9|0.9|1|2.3|1.3|1.3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41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Slide 1</vt:lpstr>
      <vt:lpstr>Mukilan’s  Hobby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2018-08-31T03:50:36Z</dcterms:created>
  <dcterms:modified xsi:type="dcterms:W3CDTF">2018-08-31T04:51:35Z</dcterms:modified>
</cp:coreProperties>
</file>