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C099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6AC72-A051-4B62-8A23-798492313B4E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C38FF-9ECF-4BCE-8001-AF24CECC8324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Test</a:t>
          </a:r>
          <a:endParaRPr lang="en-US" dirty="0"/>
        </a:p>
      </dgm:t>
    </dgm:pt>
    <dgm:pt modelId="{052F8BF9-4D57-4701-A143-BBF30BB29599}" type="parTrans" cxnId="{49506FA6-0490-46C8-831C-E0CF3DCD14A4}">
      <dgm:prSet/>
      <dgm:spPr/>
      <dgm:t>
        <a:bodyPr/>
        <a:lstStyle/>
        <a:p>
          <a:endParaRPr lang="en-US"/>
        </a:p>
      </dgm:t>
    </dgm:pt>
    <dgm:pt modelId="{4FBD6B52-3D58-4D00-90EC-17616BC020B7}" type="sibTrans" cxnId="{49506FA6-0490-46C8-831C-E0CF3DCD14A4}">
      <dgm:prSet/>
      <dgm:spPr/>
      <dgm:t>
        <a:bodyPr/>
        <a:lstStyle/>
        <a:p>
          <a:endParaRPr lang="en-US"/>
        </a:p>
      </dgm:t>
    </dgm:pt>
    <dgm:pt modelId="{6CE3185A-FCBF-4333-BDAF-7148357A36A0}">
      <dgm:prSet phldrT="[Text]"/>
      <dgm:spPr/>
      <dgm:t>
        <a:bodyPr/>
        <a:lstStyle/>
        <a:p>
          <a:r>
            <a:rPr lang="en-US" dirty="0" smtClean="0"/>
            <a:t>England won by 31 runs</a:t>
          </a:r>
          <a:endParaRPr lang="en-US" dirty="0"/>
        </a:p>
      </dgm:t>
    </dgm:pt>
    <dgm:pt modelId="{5CEB6D47-57F0-4107-9153-E5A7570FA951}" type="parTrans" cxnId="{11EEC9C9-8A9A-4712-B28A-04F9C57029D2}">
      <dgm:prSet/>
      <dgm:spPr/>
      <dgm:t>
        <a:bodyPr/>
        <a:lstStyle/>
        <a:p>
          <a:endParaRPr lang="en-US"/>
        </a:p>
      </dgm:t>
    </dgm:pt>
    <dgm:pt modelId="{09D0AF80-5594-4D93-8B96-35F953D3B0F5}" type="sibTrans" cxnId="{11EEC9C9-8A9A-4712-B28A-04F9C57029D2}">
      <dgm:prSet/>
      <dgm:spPr/>
      <dgm:t>
        <a:bodyPr/>
        <a:lstStyle/>
        <a:p>
          <a:endParaRPr lang="en-US"/>
        </a:p>
      </dgm:t>
    </dgm:pt>
    <dgm:pt modelId="{9408B6FE-A48C-44EA-99B9-734906D350D6}">
      <dgm:prSet phldrT="[Text]"/>
      <dgm:spPr/>
      <dgm:t>
        <a:bodyPr/>
        <a:lstStyle/>
        <a:p>
          <a:r>
            <a:rPr lang="en-US" dirty="0" smtClean="0"/>
            <a:t>James hauls Five Wicket</a:t>
          </a:r>
          <a:endParaRPr lang="en-US" dirty="0"/>
        </a:p>
      </dgm:t>
    </dgm:pt>
    <dgm:pt modelId="{05D7A7DD-1ABF-4A40-B301-E7A02943C9E0}" type="parTrans" cxnId="{EB001097-18EC-42DB-8018-921D55397A25}">
      <dgm:prSet/>
      <dgm:spPr/>
      <dgm:t>
        <a:bodyPr/>
        <a:lstStyle/>
        <a:p>
          <a:endParaRPr lang="en-US"/>
        </a:p>
      </dgm:t>
    </dgm:pt>
    <dgm:pt modelId="{7448F808-3585-4634-8098-FB9274B4B5B5}" type="sibTrans" cxnId="{EB001097-18EC-42DB-8018-921D55397A25}">
      <dgm:prSet/>
      <dgm:spPr/>
      <dgm:t>
        <a:bodyPr/>
        <a:lstStyle/>
        <a:p>
          <a:endParaRPr lang="en-US"/>
        </a:p>
      </dgm:t>
    </dgm:pt>
    <dgm:pt modelId="{1909D158-9256-4C51-BC89-4CB020759C97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Test</a:t>
          </a:r>
          <a:endParaRPr lang="en-US" dirty="0"/>
        </a:p>
      </dgm:t>
    </dgm:pt>
    <dgm:pt modelId="{96688799-D600-4236-B307-D855D9138B6A}" type="parTrans" cxnId="{DBB405BD-3528-4D36-93B9-D323BB58533E}">
      <dgm:prSet/>
      <dgm:spPr/>
      <dgm:t>
        <a:bodyPr/>
        <a:lstStyle/>
        <a:p>
          <a:endParaRPr lang="en-US"/>
        </a:p>
      </dgm:t>
    </dgm:pt>
    <dgm:pt modelId="{DB48CD2E-E9DD-434B-A096-476080761315}" type="sibTrans" cxnId="{DBB405BD-3528-4D36-93B9-D323BB58533E}">
      <dgm:prSet/>
      <dgm:spPr/>
      <dgm:t>
        <a:bodyPr/>
        <a:lstStyle/>
        <a:p>
          <a:endParaRPr lang="en-US"/>
        </a:p>
      </dgm:t>
    </dgm:pt>
    <dgm:pt modelId="{369848E5-F790-4B1A-9D8B-45DBBD8B7C5B}">
      <dgm:prSet phldrT="[Text]"/>
      <dgm:spPr/>
      <dgm:t>
        <a:bodyPr/>
        <a:lstStyle/>
        <a:p>
          <a:r>
            <a:rPr lang="en-US" dirty="0" smtClean="0"/>
            <a:t>England won by an innings and 234 runs</a:t>
          </a:r>
          <a:endParaRPr lang="en-US" dirty="0"/>
        </a:p>
      </dgm:t>
    </dgm:pt>
    <dgm:pt modelId="{82C6DC84-7A18-4812-BE1E-B3484FE0B001}" type="parTrans" cxnId="{2D4DF803-0A0F-4D76-9D4C-191252F7A3AB}">
      <dgm:prSet/>
      <dgm:spPr/>
      <dgm:t>
        <a:bodyPr/>
        <a:lstStyle/>
        <a:p>
          <a:endParaRPr lang="en-US"/>
        </a:p>
      </dgm:t>
    </dgm:pt>
    <dgm:pt modelId="{7B7ADA28-A8E0-4E68-B18C-E7DD6BFC2CCB}" type="sibTrans" cxnId="{2D4DF803-0A0F-4D76-9D4C-191252F7A3AB}">
      <dgm:prSet/>
      <dgm:spPr/>
      <dgm:t>
        <a:bodyPr/>
        <a:lstStyle/>
        <a:p>
          <a:endParaRPr lang="en-US"/>
        </a:p>
      </dgm:t>
    </dgm:pt>
    <dgm:pt modelId="{73E36904-E497-4F1C-964F-B9DCABFD2530}">
      <dgm:prSet phldrT="[Text]"/>
      <dgm:spPr/>
      <dgm:t>
        <a:bodyPr/>
        <a:lstStyle/>
        <a:p>
          <a:r>
            <a:rPr lang="en-US" dirty="0" smtClean="0"/>
            <a:t>Virat Scored 149&amp;51</a:t>
          </a:r>
          <a:endParaRPr lang="en-US" dirty="0"/>
        </a:p>
      </dgm:t>
    </dgm:pt>
    <dgm:pt modelId="{4C5BF134-37F9-44AB-811E-B3E579523693}" type="parTrans" cxnId="{C23BC000-6BB2-4996-9AFA-1ECBE00652ED}">
      <dgm:prSet/>
      <dgm:spPr/>
      <dgm:t>
        <a:bodyPr/>
        <a:lstStyle/>
        <a:p>
          <a:endParaRPr lang="en-US"/>
        </a:p>
      </dgm:t>
    </dgm:pt>
    <dgm:pt modelId="{A51A070D-A67C-4600-9EC0-08D815037F6A}" type="sibTrans" cxnId="{C23BC000-6BB2-4996-9AFA-1ECBE00652ED}">
      <dgm:prSet/>
      <dgm:spPr/>
      <dgm:t>
        <a:bodyPr/>
        <a:lstStyle/>
        <a:p>
          <a:endParaRPr lang="en-US"/>
        </a:p>
      </dgm:t>
    </dgm:pt>
    <dgm:pt modelId="{DE59772C-688F-44FE-B4CC-C628C4BF27FE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Test</a:t>
          </a:r>
          <a:endParaRPr lang="en-US" dirty="0"/>
        </a:p>
      </dgm:t>
    </dgm:pt>
    <dgm:pt modelId="{DFCB8462-4667-46C1-9AC3-FD3669E3ADF1}" type="parTrans" cxnId="{785E46CD-6336-4AE5-B442-B738E2F8E26C}">
      <dgm:prSet/>
      <dgm:spPr/>
      <dgm:t>
        <a:bodyPr/>
        <a:lstStyle/>
        <a:p>
          <a:endParaRPr lang="en-US"/>
        </a:p>
      </dgm:t>
    </dgm:pt>
    <dgm:pt modelId="{D63048F5-D501-4598-994E-0CF7C55A833B}" type="sibTrans" cxnId="{785E46CD-6336-4AE5-B442-B738E2F8E26C}">
      <dgm:prSet/>
      <dgm:spPr/>
      <dgm:t>
        <a:bodyPr/>
        <a:lstStyle/>
        <a:p>
          <a:endParaRPr lang="en-US"/>
        </a:p>
      </dgm:t>
    </dgm:pt>
    <dgm:pt modelId="{2D539F5B-1EE3-409F-BD39-4C4F3E433C50}">
      <dgm:prSet phldrT="[Text]"/>
      <dgm:spPr/>
      <dgm:t>
        <a:bodyPr/>
        <a:lstStyle/>
        <a:p>
          <a:r>
            <a:rPr lang="en-US" dirty="0" smtClean="0"/>
            <a:t>India won by 204 runs</a:t>
          </a:r>
          <a:endParaRPr lang="en-US" dirty="0"/>
        </a:p>
      </dgm:t>
    </dgm:pt>
    <dgm:pt modelId="{91247FAB-463C-4EDF-8408-3364D01840B9}" type="parTrans" cxnId="{E5903D28-0985-4D89-9143-2271BE30C4C4}">
      <dgm:prSet/>
      <dgm:spPr/>
      <dgm:t>
        <a:bodyPr/>
        <a:lstStyle/>
        <a:p>
          <a:endParaRPr lang="en-US"/>
        </a:p>
      </dgm:t>
    </dgm:pt>
    <dgm:pt modelId="{513C3DB7-9771-4E37-8ABC-9D409BDDCED4}" type="sibTrans" cxnId="{E5903D28-0985-4D89-9143-2271BE30C4C4}">
      <dgm:prSet/>
      <dgm:spPr/>
      <dgm:t>
        <a:bodyPr/>
        <a:lstStyle/>
        <a:p>
          <a:endParaRPr lang="en-US"/>
        </a:p>
      </dgm:t>
    </dgm:pt>
    <dgm:pt modelId="{03A4A670-8FB2-446A-9076-2A7859EAE3A0}">
      <dgm:prSet phldrT="[Text]"/>
      <dgm:spPr/>
      <dgm:t>
        <a:bodyPr/>
        <a:lstStyle/>
        <a:p>
          <a:r>
            <a:rPr lang="en-US" dirty="0" err="1" smtClean="0"/>
            <a:t>Pandya</a:t>
          </a:r>
          <a:r>
            <a:rPr lang="en-US" dirty="0" smtClean="0"/>
            <a:t> hauls 5 wickets</a:t>
          </a:r>
          <a:endParaRPr lang="en-US" dirty="0"/>
        </a:p>
      </dgm:t>
    </dgm:pt>
    <dgm:pt modelId="{57633BDD-BD01-42E2-AFFA-CE08CE205450}" type="parTrans" cxnId="{C3E562B6-041B-43D7-8F0B-48646B177432}">
      <dgm:prSet/>
      <dgm:spPr/>
      <dgm:t>
        <a:bodyPr/>
        <a:lstStyle/>
        <a:p>
          <a:endParaRPr lang="en-US"/>
        </a:p>
      </dgm:t>
    </dgm:pt>
    <dgm:pt modelId="{31AFE7A8-8E86-43ED-AC27-631197F8E51E}" type="sibTrans" cxnId="{C3E562B6-041B-43D7-8F0B-48646B177432}">
      <dgm:prSet/>
      <dgm:spPr/>
      <dgm:t>
        <a:bodyPr/>
        <a:lstStyle/>
        <a:p>
          <a:endParaRPr lang="en-US"/>
        </a:p>
      </dgm:t>
    </dgm:pt>
    <dgm:pt modelId="{9B79815A-AE52-4162-8DF3-92190E496008}" type="pres">
      <dgm:prSet presAssocID="{6346AC72-A051-4B62-8A23-798492313B4E}" presName="diagram" presStyleCnt="0">
        <dgm:presLayoutVars>
          <dgm:dir/>
          <dgm:animLvl val="lvl"/>
          <dgm:resizeHandles val="exact"/>
        </dgm:presLayoutVars>
      </dgm:prSet>
      <dgm:spPr/>
    </dgm:pt>
    <dgm:pt modelId="{6323A075-970E-4674-920B-A51A3290F3F5}" type="pres">
      <dgm:prSet presAssocID="{FEDC38FF-9ECF-4BCE-8001-AF24CECC8324}" presName="compNode" presStyleCnt="0"/>
      <dgm:spPr/>
    </dgm:pt>
    <dgm:pt modelId="{D6FBE86D-365B-4D67-9390-A2DF6B528BB6}" type="pres">
      <dgm:prSet presAssocID="{FEDC38FF-9ECF-4BCE-8001-AF24CECC8324}" presName="childRect" presStyleLbl="bgAcc1" presStyleIdx="0" presStyleCnt="3">
        <dgm:presLayoutVars>
          <dgm:bulletEnabled val="1"/>
        </dgm:presLayoutVars>
      </dgm:prSet>
      <dgm:spPr/>
    </dgm:pt>
    <dgm:pt modelId="{CAD35BE6-E8FA-4A85-B43A-7AA7D7AA832C}" type="pres">
      <dgm:prSet presAssocID="{FEDC38FF-9ECF-4BCE-8001-AF24CECC832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52DA6CE-DF2A-4776-A4A6-869A43E1A04A}" type="pres">
      <dgm:prSet presAssocID="{FEDC38FF-9ECF-4BCE-8001-AF24CECC8324}" presName="parentRect" presStyleLbl="alignNode1" presStyleIdx="0" presStyleCnt="3"/>
      <dgm:spPr/>
    </dgm:pt>
    <dgm:pt modelId="{EF0C91B8-839D-40C2-9902-C1508CDFD392}" type="pres">
      <dgm:prSet presAssocID="{FEDC38FF-9ECF-4BCE-8001-AF24CECC8324}" presName="adorn" presStyleLbl="fgAccFollowNode1" presStyleIdx="0" presStyleCnt="3" custFlipVert="1" custFlipHor="1" custScaleX="74610" custScaleY="58497" custLinFactX="-107825" custLinFactY="80762" custLinFactNeighborX="-200000" custLinFactNeighborY="100000"/>
      <dgm:spPr>
        <a:noFill/>
        <a:ln>
          <a:noFill/>
        </a:ln>
      </dgm:spPr>
    </dgm:pt>
    <dgm:pt modelId="{EF0FF7D3-1491-497E-A8FA-9972521C4188}" type="pres">
      <dgm:prSet presAssocID="{4FBD6B52-3D58-4D00-90EC-17616BC020B7}" presName="sibTrans" presStyleLbl="sibTrans2D1" presStyleIdx="0" presStyleCnt="0"/>
      <dgm:spPr/>
    </dgm:pt>
    <dgm:pt modelId="{C5069098-4DBE-426E-BA55-EB772D137795}" type="pres">
      <dgm:prSet presAssocID="{1909D158-9256-4C51-BC89-4CB020759C97}" presName="compNode" presStyleCnt="0"/>
      <dgm:spPr/>
    </dgm:pt>
    <dgm:pt modelId="{BD3D544D-D4B6-493B-878C-C963A9277B6A}" type="pres">
      <dgm:prSet presAssocID="{1909D158-9256-4C51-BC89-4CB020759C97}" presName="childRect" presStyleLbl="bgAcc1" presStyleIdx="1" presStyleCnt="3">
        <dgm:presLayoutVars>
          <dgm:bulletEnabled val="1"/>
        </dgm:presLayoutVars>
      </dgm:prSet>
      <dgm:spPr/>
    </dgm:pt>
    <dgm:pt modelId="{E3762E5C-41EA-46C1-B300-4705F1D7F1ED}" type="pres">
      <dgm:prSet presAssocID="{1909D158-9256-4C51-BC89-4CB020759C9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0E7704C-6819-4234-B95B-A134B7469B14}" type="pres">
      <dgm:prSet presAssocID="{1909D158-9256-4C51-BC89-4CB020759C97}" presName="parentRect" presStyleLbl="alignNode1" presStyleIdx="1" presStyleCnt="3"/>
      <dgm:spPr/>
    </dgm:pt>
    <dgm:pt modelId="{ADE4FBCD-75DD-470E-892A-A9787E67D8FA}" type="pres">
      <dgm:prSet presAssocID="{1909D158-9256-4C51-BC89-4CB020759C97}" presName="adorn" presStyleLbl="fgAccFollowNode1" presStyleIdx="1" presStyleCnt="3" custLinFactX="8809" custLinFactNeighborX="100000" custLinFactNeighborY="93182"/>
      <dgm:spPr>
        <a:prstGeom prst="mathMinus">
          <a:avLst/>
        </a:prstGeom>
        <a:noFill/>
        <a:ln>
          <a:noFill/>
        </a:ln>
      </dgm:spPr>
    </dgm:pt>
    <dgm:pt modelId="{7D7F19CB-7D1D-4639-8624-F187A53C0592}" type="pres">
      <dgm:prSet presAssocID="{DB48CD2E-E9DD-434B-A096-476080761315}" presName="sibTrans" presStyleLbl="sibTrans2D1" presStyleIdx="0" presStyleCnt="0"/>
      <dgm:spPr/>
    </dgm:pt>
    <dgm:pt modelId="{848135B2-BA8E-44A8-9D98-F3E1E36230E7}" type="pres">
      <dgm:prSet presAssocID="{DE59772C-688F-44FE-B4CC-C628C4BF27FE}" presName="compNode" presStyleCnt="0"/>
      <dgm:spPr/>
    </dgm:pt>
    <dgm:pt modelId="{3FA2D353-20F8-4B4F-8C58-87C45D664DD6}" type="pres">
      <dgm:prSet presAssocID="{DE59772C-688F-44FE-B4CC-C628C4BF27FE}" presName="childRect" presStyleLbl="bgAcc1" presStyleIdx="2" presStyleCnt="3">
        <dgm:presLayoutVars>
          <dgm:bulletEnabled val="1"/>
        </dgm:presLayoutVars>
      </dgm:prSet>
      <dgm:spPr/>
    </dgm:pt>
    <dgm:pt modelId="{79727688-6206-469D-80E5-9C12819A2565}" type="pres">
      <dgm:prSet presAssocID="{DE59772C-688F-44FE-B4CC-C628C4BF27F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32ADFA8-10E1-48BE-AE01-B3B6BCF519A3}" type="pres">
      <dgm:prSet presAssocID="{DE59772C-688F-44FE-B4CC-C628C4BF27FE}" presName="parentRect" presStyleLbl="alignNode1" presStyleIdx="2" presStyleCnt="3"/>
      <dgm:spPr/>
    </dgm:pt>
    <dgm:pt modelId="{EC014218-B213-4DE9-9F93-C86152D06FE8}" type="pres">
      <dgm:prSet presAssocID="{DE59772C-688F-44FE-B4CC-C628C4BF27FE}" presName="adorn" presStyleLbl="fgAccFollowNode1" presStyleIdx="2" presStyleCnt="3" custLinFactY="17352" custLinFactNeighborX="-19810" custLinFactNeighborY="100000"/>
      <dgm:spPr>
        <a:solidFill>
          <a:schemeClr val="bg1">
            <a:alpha val="90000"/>
          </a:schemeClr>
        </a:solidFill>
        <a:ln>
          <a:noFill/>
        </a:ln>
      </dgm:spPr>
    </dgm:pt>
  </dgm:ptLst>
  <dgm:cxnLst>
    <dgm:cxn modelId="{11EEC9C9-8A9A-4712-B28A-04F9C57029D2}" srcId="{FEDC38FF-9ECF-4BCE-8001-AF24CECC8324}" destId="{6CE3185A-FCBF-4333-BDAF-7148357A36A0}" srcOrd="0" destOrd="0" parTransId="{5CEB6D47-57F0-4107-9153-E5A7570FA951}" sibTransId="{09D0AF80-5594-4D93-8B96-35F953D3B0F5}"/>
    <dgm:cxn modelId="{CA1A9E0C-9D96-4271-BABE-0801A67B5346}" type="presOf" srcId="{DB48CD2E-E9DD-434B-A096-476080761315}" destId="{7D7F19CB-7D1D-4639-8624-F187A53C0592}" srcOrd="0" destOrd="0" presId="urn:microsoft.com/office/officeart/2005/8/layout/bList2"/>
    <dgm:cxn modelId="{2592740C-8BD8-4EF5-B3D6-71753908A4A5}" type="presOf" srcId="{DE59772C-688F-44FE-B4CC-C628C4BF27FE}" destId="{932ADFA8-10E1-48BE-AE01-B3B6BCF519A3}" srcOrd="1" destOrd="0" presId="urn:microsoft.com/office/officeart/2005/8/layout/bList2"/>
    <dgm:cxn modelId="{5CDCAD3C-8001-4370-9CBD-47067782ED7D}" type="presOf" srcId="{73E36904-E497-4F1C-964F-B9DCABFD2530}" destId="{BD3D544D-D4B6-493B-878C-C963A9277B6A}" srcOrd="0" destOrd="1" presId="urn:microsoft.com/office/officeart/2005/8/layout/bList2"/>
    <dgm:cxn modelId="{44FF5C5C-9E7D-4407-8401-D8D54DA7CB76}" type="presOf" srcId="{FEDC38FF-9ECF-4BCE-8001-AF24CECC8324}" destId="{852DA6CE-DF2A-4776-A4A6-869A43E1A04A}" srcOrd="1" destOrd="0" presId="urn:microsoft.com/office/officeart/2005/8/layout/bList2"/>
    <dgm:cxn modelId="{785E46CD-6336-4AE5-B442-B738E2F8E26C}" srcId="{6346AC72-A051-4B62-8A23-798492313B4E}" destId="{DE59772C-688F-44FE-B4CC-C628C4BF27FE}" srcOrd="2" destOrd="0" parTransId="{DFCB8462-4667-46C1-9AC3-FD3669E3ADF1}" sibTransId="{D63048F5-D501-4598-994E-0CF7C55A833B}"/>
    <dgm:cxn modelId="{9BBBA911-EF4E-4B4E-A3D3-13C14FF64AD8}" type="presOf" srcId="{6CE3185A-FCBF-4333-BDAF-7148357A36A0}" destId="{D6FBE86D-365B-4D67-9390-A2DF6B528BB6}" srcOrd="0" destOrd="0" presId="urn:microsoft.com/office/officeart/2005/8/layout/bList2"/>
    <dgm:cxn modelId="{EB001097-18EC-42DB-8018-921D55397A25}" srcId="{FEDC38FF-9ECF-4BCE-8001-AF24CECC8324}" destId="{9408B6FE-A48C-44EA-99B9-734906D350D6}" srcOrd="1" destOrd="0" parTransId="{05D7A7DD-1ABF-4A40-B301-E7A02943C9E0}" sibTransId="{7448F808-3585-4634-8098-FB9274B4B5B5}"/>
    <dgm:cxn modelId="{56B15015-3073-4417-9CDC-9E568B1C50E9}" type="presOf" srcId="{2D539F5B-1EE3-409F-BD39-4C4F3E433C50}" destId="{3FA2D353-20F8-4B4F-8C58-87C45D664DD6}" srcOrd="0" destOrd="0" presId="urn:microsoft.com/office/officeart/2005/8/layout/bList2"/>
    <dgm:cxn modelId="{DBB405BD-3528-4D36-93B9-D323BB58533E}" srcId="{6346AC72-A051-4B62-8A23-798492313B4E}" destId="{1909D158-9256-4C51-BC89-4CB020759C97}" srcOrd="1" destOrd="0" parTransId="{96688799-D600-4236-B307-D855D9138B6A}" sibTransId="{DB48CD2E-E9DD-434B-A096-476080761315}"/>
    <dgm:cxn modelId="{D945528A-7A2B-43E9-8FF1-A84F9EABC4BE}" type="presOf" srcId="{DE59772C-688F-44FE-B4CC-C628C4BF27FE}" destId="{79727688-6206-469D-80E5-9C12819A2565}" srcOrd="0" destOrd="0" presId="urn:microsoft.com/office/officeart/2005/8/layout/bList2"/>
    <dgm:cxn modelId="{6E211643-DBDC-4966-812F-AEFCB39C8FAD}" type="presOf" srcId="{6346AC72-A051-4B62-8A23-798492313B4E}" destId="{9B79815A-AE52-4162-8DF3-92190E496008}" srcOrd="0" destOrd="0" presId="urn:microsoft.com/office/officeart/2005/8/layout/bList2"/>
    <dgm:cxn modelId="{E8A56975-F98A-4336-8553-990C3E384161}" type="presOf" srcId="{4FBD6B52-3D58-4D00-90EC-17616BC020B7}" destId="{EF0FF7D3-1491-497E-A8FA-9972521C4188}" srcOrd="0" destOrd="0" presId="urn:microsoft.com/office/officeart/2005/8/layout/bList2"/>
    <dgm:cxn modelId="{E5903D28-0985-4D89-9143-2271BE30C4C4}" srcId="{DE59772C-688F-44FE-B4CC-C628C4BF27FE}" destId="{2D539F5B-1EE3-409F-BD39-4C4F3E433C50}" srcOrd="0" destOrd="0" parTransId="{91247FAB-463C-4EDF-8408-3364D01840B9}" sibTransId="{513C3DB7-9771-4E37-8ABC-9D409BDDCED4}"/>
    <dgm:cxn modelId="{C23BC000-6BB2-4996-9AFA-1ECBE00652ED}" srcId="{1909D158-9256-4C51-BC89-4CB020759C97}" destId="{73E36904-E497-4F1C-964F-B9DCABFD2530}" srcOrd="1" destOrd="0" parTransId="{4C5BF134-37F9-44AB-811E-B3E579523693}" sibTransId="{A51A070D-A67C-4600-9EC0-08D815037F6A}"/>
    <dgm:cxn modelId="{507EDB44-3A77-4FAB-B605-5F0BD88636D4}" type="presOf" srcId="{1909D158-9256-4C51-BC89-4CB020759C97}" destId="{20E7704C-6819-4234-B95B-A134B7469B14}" srcOrd="1" destOrd="0" presId="urn:microsoft.com/office/officeart/2005/8/layout/bList2"/>
    <dgm:cxn modelId="{782354CC-10C8-45EA-8DF2-3F004F96D9EF}" type="presOf" srcId="{9408B6FE-A48C-44EA-99B9-734906D350D6}" destId="{D6FBE86D-365B-4D67-9390-A2DF6B528BB6}" srcOrd="0" destOrd="1" presId="urn:microsoft.com/office/officeart/2005/8/layout/bList2"/>
    <dgm:cxn modelId="{AE775668-D80E-45B9-AE4F-062FF0F93C4A}" type="presOf" srcId="{369848E5-F790-4B1A-9D8B-45DBBD8B7C5B}" destId="{BD3D544D-D4B6-493B-878C-C963A9277B6A}" srcOrd="0" destOrd="0" presId="urn:microsoft.com/office/officeart/2005/8/layout/bList2"/>
    <dgm:cxn modelId="{B2B86FDC-6F39-492C-9007-851D7A066B06}" type="presOf" srcId="{1909D158-9256-4C51-BC89-4CB020759C97}" destId="{E3762E5C-41EA-46C1-B300-4705F1D7F1ED}" srcOrd="0" destOrd="0" presId="urn:microsoft.com/office/officeart/2005/8/layout/bList2"/>
    <dgm:cxn modelId="{49506FA6-0490-46C8-831C-E0CF3DCD14A4}" srcId="{6346AC72-A051-4B62-8A23-798492313B4E}" destId="{FEDC38FF-9ECF-4BCE-8001-AF24CECC8324}" srcOrd="0" destOrd="0" parTransId="{052F8BF9-4D57-4701-A143-BBF30BB29599}" sibTransId="{4FBD6B52-3D58-4D00-90EC-17616BC020B7}"/>
    <dgm:cxn modelId="{8D924B3A-3ACD-4D95-9831-49EDFF671CDA}" type="presOf" srcId="{FEDC38FF-9ECF-4BCE-8001-AF24CECC8324}" destId="{CAD35BE6-E8FA-4A85-B43A-7AA7D7AA832C}" srcOrd="0" destOrd="0" presId="urn:microsoft.com/office/officeart/2005/8/layout/bList2"/>
    <dgm:cxn modelId="{D958B93A-AF5B-42D7-AB8D-333FA8A8E8A5}" type="presOf" srcId="{03A4A670-8FB2-446A-9076-2A7859EAE3A0}" destId="{3FA2D353-20F8-4B4F-8C58-87C45D664DD6}" srcOrd="0" destOrd="1" presId="urn:microsoft.com/office/officeart/2005/8/layout/bList2"/>
    <dgm:cxn modelId="{2D4DF803-0A0F-4D76-9D4C-191252F7A3AB}" srcId="{1909D158-9256-4C51-BC89-4CB020759C97}" destId="{369848E5-F790-4B1A-9D8B-45DBBD8B7C5B}" srcOrd="0" destOrd="0" parTransId="{82C6DC84-7A18-4812-BE1E-B3484FE0B001}" sibTransId="{7B7ADA28-A8E0-4E68-B18C-E7DD6BFC2CCB}"/>
    <dgm:cxn modelId="{C3E562B6-041B-43D7-8F0B-48646B177432}" srcId="{DE59772C-688F-44FE-B4CC-C628C4BF27FE}" destId="{03A4A670-8FB2-446A-9076-2A7859EAE3A0}" srcOrd="1" destOrd="0" parTransId="{57633BDD-BD01-42E2-AFFA-CE08CE205450}" sibTransId="{31AFE7A8-8E86-43ED-AC27-631197F8E51E}"/>
    <dgm:cxn modelId="{07BA5964-0990-4C0B-A1F7-2D1D76854FA8}" type="presParOf" srcId="{9B79815A-AE52-4162-8DF3-92190E496008}" destId="{6323A075-970E-4674-920B-A51A3290F3F5}" srcOrd="0" destOrd="0" presId="urn:microsoft.com/office/officeart/2005/8/layout/bList2"/>
    <dgm:cxn modelId="{1D8F1331-7C8E-4BE5-8600-6803E9F9F174}" type="presParOf" srcId="{6323A075-970E-4674-920B-A51A3290F3F5}" destId="{D6FBE86D-365B-4D67-9390-A2DF6B528BB6}" srcOrd="0" destOrd="0" presId="urn:microsoft.com/office/officeart/2005/8/layout/bList2"/>
    <dgm:cxn modelId="{D5C2D378-DCF2-45BB-BB1D-00318E8832AA}" type="presParOf" srcId="{6323A075-970E-4674-920B-A51A3290F3F5}" destId="{CAD35BE6-E8FA-4A85-B43A-7AA7D7AA832C}" srcOrd="1" destOrd="0" presId="urn:microsoft.com/office/officeart/2005/8/layout/bList2"/>
    <dgm:cxn modelId="{65313BE6-01B7-446A-A0BC-C2A8CE29AA4C}" type="presParOf" srcId="{6323A075-970E-4674-920B-A51A3290F3F5}" destId="{852DA6CE-DF2A-4776-A4A6-869A43E1A04A}" srcOrd="2" destOrd="0" presId="urn:microsoft.com/office/officeart/2005/8/layout/bList2"/>
    <dgm:cxn modelId="{4F00EE51-11A4-4520-9274-DFF75C5A0C46}" type="presParOf" srcId="{6323A075-970E-4674-920B-A51A3290F3F5}" destId="{EF0C91B8-839D-40C2-9902-C1508CDFD392}" srcOrd="3" destOrd="0" presId="urn:microsoft.com/office/officeart/2005/8/layout/bList2"/>
    <dgm:cxn modelId="{C33D5032-6A0C-4850-95DF-F566B7FB532C}" type="presParOf" srcId="{9B79815A-AE52-4162-8DF3-92190E496008}" destId="{EF0FF7D3-1491-497E-A8FA-9972521C4188}" srcOrd="1" destOrd="0" presId="urn:microsoft.com/office/officeart/2005/8/layout/bList2"/>
    <dgm:cxn modelId="{C11953A8-F68F-438D-9A81-29F736229170}" type="presParOf" srcId="{9B79815A-AE52-4162-8DF3-92190E496008}" destId="{C5069098-4DBE-426E-BA55-EB772D137795}" srcOrd="2" destOrd="0" presId="urn:microsoft.com/office/officeart/2005/8/layout/bList2"/>
    <dgm:cxn modelId="{E90DA998-0548-43F8-A822-E1BD47AE0212}" type="presParOf" srcId="{C5069098-4DBE-426E-BA55-EB772D137795}" destId="{BD3D544D-D4B6-493B-878C-C963A9277B6A}" srcOrd="0" destOrd="0" presId="urn:microsoft.com/office/officeart/2005/8/layout/bList2"/>
    <dgm:cxn modelId="{3725BE4A-B8E5-4CFF-977F-E61369C52246}" type="presParOf" srcId="{C5069098-4DBE-426E-BA55-EB772D137795}" destId="{E3762E5C-41EA-46C1-B300-4705F1D7F1ED}" srcOrd="1" destOrd="0" presId="urn:microsoft.com/office/officeart/2005/8/layout/bList2"/>
    <dgm:cxn modelId="{F8BC7D33-96AD-471C-A31D-3DD5B1D353A1}" type="presParOf" srcId="{C5069098-4DBE-426E-BA55-EB772D137795}" destId="{20E7704C-6819-4234-B95B-A134B7469B14}" srcOrd="2" destOrd="0" presId="urn:microsoft.com/office/officeart/2005/8/layout/bList2"/>
    <dgm:cxn modelId="{7B80BA00-A4EC-4965-AA07-9CF56AC60BEC}" type="presParOf" srcId="{C5069098-4DBE-426E-BA55-EB772D137795}" destId="{ADE4FBCD-75DD-470E-892A-A9787E67D8FA}" srcOrd="3" destOrd="0" presId="urn:microsoft.com/office/officeart/2005/8/layout/bList2"/>
    <dgm:cxn modelId="{B57D1353-EBD9-4849-A931-6C862DEDC3CE}" type="presParOf" srcId="{9B79815A-AE52-4162-8DF3-92190E496008}" destId="{7D7F19CB-7D1D-4639-8624-F187A53C0592}" srcOrd="3" destOrd="0" presId="urn:microsoft.com/office/officeart/2005/8/layout/bList2"/>
    <dgm:cxn modelId="{E81C2457-2CA9-413E-8483-F7ED6EE623C4}" type="presParOf" srcId="{9B79815A-AE52-4162-8DF3-92190E496008}" destId="{848135B2-BA8E-44A8-9D98-F3E1E36230E7}" srcOrd="4" destOrd="0" presId="urn:microsoft.com/office/officeart/2005/8/layout/bList2"/>
    <dgm:cxn modelId="{EFF8B2A0-3BA9-46CD-9D52-BE8B288126D9}" type="presParOf" srcId="{848135B2-BA8E-44A8-9D98-F3E1E36230E7}" destId="{3FA2D353-20F8-4B4F-8C58-87C45D664DD6}" srcOrd="0" destOrd="0" presId="urn:microsoft.com/office/officeart/2005/8/layout/bList2"/>
    <dgm:cxn modelId="{F66B4E0F-8268-4E71-AB5F-92B1E954350B}" type="presParOf" srcId="{848135B2-BA8E-44A8-9D98-F3E1E36230E7}" destId="{79727688-6206-469D-80E5-9C12819A2565}" srcOrd="1" destOrd="0" presId="urn:microsoft.com/office/officeart/2005/8/layout/bList2"/>
    <dgm:cxn modelId="{ED8033FB-CCD3-4386-97EA-AC684A48E108}" type="presParOf" srcId="{848135B2-BA8E-44A8-9D98-F3E1E36230E7}" destId="{932ADFA8-10E1-48BE-AE01-B3B6BCF519A3}" srcOrd="2" destOrd="0" presId="urn:microsoft.com/office/officeart/2005/8/layout/bList2"/>
    <dgm:cxn modelId="{8F48F839-C026-4D82-89A8-C821E86565BC}" type="presParOf" srcId="{848135B2-BA8E-44A8-9D98-F3E1E36230E7}" destId="{EC014218-B213-4DE9-9F93-C86152D06FE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FBE86D-365B-4D67-9390-A2DF6B528BB6}">
      <dsp:nvSpPr>
        <dsp:cNvPr id="0" name=""/>
        <dsp:cNvSpPr/>
      </dsp:nvSpPr>
      <dsp:spPr>
        <a:xfrm>
          <a:off x="6564" y="1063834"/>
          <a:ext cx="1801515" cy="13447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England won by 31 runs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James hauls Five Wicket</a:t>
          </a:r>
          <a:endParaRPr lang="en-US" sz="1800" kern="1200" dirty="0"/>
        </a:p>
      </dsp:txBody>
      <dsp:txXfrm>
        <a:off x="6564" y="1063834"/>
        <a:ext cx="1801515" cy="1344793"/>
      </dsp:txXfrm>
    </dsp:sp>
    <dsp:sp modelId="{852DA6CE-DF2A-4776-A4A6-869A43E1A04A}">
      <dsp:nvSpPr>
        <dsp:cNvPr id="0" name=""/>
        <dsp:cNvSpPr/>
      </dsp:nvSpPr>
      <dsp:spPr>
        <a:xfrm>
          <a:off x="6564" y="2408628"/>
          <a:ext cx="1801515" cy="578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</a:t>
          </a:r>
          <a:r>
            <a:rPr lang="en-US" sz="2500" kern="1200" baseline="30000" dirty="0" smtClean="0"/>
            <a:t>st</a:t>
          </a:r>
          <a:r>
            <a:rPr lang="en-US" sz="2500" kern="1200" dirty="0" smtClean="0"/>
            <a:t> Test</a:t>
          </a:r>
          <a:endParaRPr lang="en-US" sz="2500" kern="1200" dirty="0"/>
        </a:p>
      </dsp:txBody>
      <dsp:txXfrm>
        <a:off x="6564" y="2408628"/>
        <a:ext cx="1268673" cy="578261"/>
      </dsp:txXfrm>
    </dsp:sp>
    <dsp:sp modelId="{EF0C91B8-839D-40C2-9902-C1508CDFD392}">
      <dsp:nvSpPr>
        <dsp:cNvPr id="0" name=""/>
        <dsp:cNvSpPr/>
      </dsp:nvSpPr>
      <dsp:spPr>
        <a:xfrm flipH="1" flipV="1">
          <a:off x="0" y="3695158"/>
          <a:ext cx="470438" cy="368841"/>
        </a:xfrm>
        <a:prstGeom prst="ellipse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D544D-D4B6-493B-878C-C963A9277B6A}">
      <dsp:nvSpPr>
        <dsp:cNvPr id="0" name=""/>
        <dsp:cNvSpPr/>
      </dsp:nvSpPr>
      <dsp:spPr>
        <a:xfrm>
          <a:off x="2032894" y="998412"/>
          <a:ext cx="1801515" cy="13447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England won by an innings and 234 runs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Virat Scored 149&amp;51</a:t>
          </a:r>
          <a:endParaRPr lang="en-US" sz="1800" kern="1200" dirty="0"/>
        </a:p>
      </dsp:txBody>
      <dsp:txXfrm>
        <a:off x="2032894" y="998412"/>
        <a:ext cx="1801515" cy="1344793"/>
      </dsp:txXfrm>
    </dsp:sp>
    <dsp:sp modelId="{20E7704C-6819-4234-B95B-A134B7469B14}">
      <dsp:nvSpPr>
        <dsp:cNvPr id="0" name=""/>
        <dsp:cNvSpPr/>
      </dsp:nvSpPr>
      <dsp:spPr>
        <a:xfrm>
          <a:off x="2032894" y="2343205"/>
          <a:ext cx="1801515" cy="578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</a:t>
          </a:r>
          <a:r>
            <a:rPr lang="en-US" sz="2500" kern="1200" baseline="30000" dirty="0" smtClean="0"/>
            <a:t>nd</a:t>
          </a:r>
          <a:r>
            <a:rPr lang="en-US" sz="2500" kern="1200" dirty="0" smtClean="0"/>
            <a:t> Test</a:t>
          </a:r>
          <a:endParaRPr lang="en-US" sz="2500" kern="1200" dirty="0"/>
        </a:p>
      </dsp:txBody>
      <dsp:txXfrm>
        <a:off x="2032894" y="2343205"/>
        <a:ext cx="1268673" cy="578261"/>
      </dsp:txXfrm>
    </dsp:sp>
    <dsp:sp modelId="{ADE4FBCD-75DD-470E-892A-A9787E67D8FA}">
      <dsp:nvSpPr>
        <dsp:cNvPr id="0" name=""/>
        <dsp:cNvSpPr/>
      </dsp:nvSpPr>
      <dsp:spPr>
        <a:xfrm>
          <a:off x="4038603" y="3022598"/>
          <a:ext cx="630530" cy="630530"/>
        </a:xfrm>
        <a:prstGeom prst="mathMinus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2D353-20F8-4B4F-8C58-87C45D664DD6}">
      <dsp:nvSpPr>
        <dsp:cNvPr id="0" name=""/>
        <dsp:cNvSpPr/>
      </dsp:nvSpPr>
      <dsp:spPr>
        <a:xfrm>
          <a:off x="4139269" y="998412"/>
          <a:ext cx="1801515" cy="13447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India won by 204 runs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Pandya</a:t>
          </a:r>
          <a:r>
            <a:rPr lang="en-US" sz="1800" kern="1200" dirty="0" smtClean="0"/>
            <a:t> hauls 5 wickets</a:t>
          </a:r>
          <a:endParaRPr lang="en-US" sz="1800" kern="1200" dirty="0"/>
        </a:p>
      </dsp:txBody>
      <dsp:txXfrm>
        <a:off x="4139269" y="998412"/>
        <a:ext cx="1801515" cy="1344793"/>
      </dsp:txXfrm>
    </dsp:sp>
    <dsp:sp modelId="{932ADFA8-10E1-48BE-AE01-B3B6BCF519A3}">
      <dsp:nvSpPr>
        <dsp:cNvPr id="0" name=""/>
        <dsp:cNvSpPr/>
      </dsp:nvSpPr>
      <dsp:spPr>
        <a:xfrm>
          <a:off x="4139269" y="2343205"/>
          <a:ext cx="1801515" cy="578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</a:t>
          </a:r>
          <a:r>
            <a:rPr lang="en-US" sz="2500" kern="1200" baseline="30000" dirty="0" smtClean="0"/>
            <a:t>rd</a:t>
          </a:r>
          <a:r>
            <a:rPr lang="en-US" sz="2500" kern="1200" dirty="0" smtClean="0"/>
            <a:t> Test</a:t>
          </a:r>
          <a:endParaRPr lang="en-US" sz="2500" kern="1200" dirty="0"/>
        </a:p>
      </dsp:txBody>
      <dsp:txXfrm>
        <a:off x="4139269" y="2343205"/>
        <a:ext cx="1268673" cy="578261"/>
      </dsp:txXfrm>
    </dsp:sp>
    <dsp:sp modelId="{EC014218-B213-4DE9-9F93-C86152D06FE8}">
      <dsp:nvSpPr>
        <dsp:cNvPr id="0" name=""/>
        <dsp:cNvSpPr/>
      </dsp:nvSpPr>
      <dsp:spPr>
        <a:xfrm>
          <a:off x="5333996" y="3174997"/>
          <a:ext cx="630530" cy="630530"/>
        </a:xfrm>
        <a:prstGeom prst="ellipse">
          <a:avLst/>
        </a:prstGeom>
        <a:solidFill>
          <a:schemeClr val="bg1">
            <a:alpha val="9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CB4B-3040-4F61-9105-92A2F36B958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8E8FF-6512-45C1-9289-EA247F02ED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8E8FF-6512-45C1-9289-EA247F02EDE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26BBEC9-60C0-4F7D-9FDB-A8556FB6A600}" type="datetime1">
              <a:rPr lang="en-US" smtClean="0"/>
              <a:t>8/31/2018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A18-A5F7-425B-BFD0-2B60BA42C6FE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0A33-B246-4646-9060-990D31A223C3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6AF1-9D0C-4363-8CF3-03B2B4E1C36C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339B-EF49-46A7-B7E0-708950646C4A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6BAB-03C3-42F8-A15F-6DA1502978AF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CC7842-2405-4270-A785-E641AB96D618}" type="datetime1">
              <a:rPr lang="en-US" smtClean="0"/>
              <a:t>8/31/2018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6BA77F5-5536-4FB0-B041-D3DFF7864371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B43-F63B-450D-852A-AD5B6E2EAFC0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D4BF-5228-4582-9C19-2ECD4EDE6A89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A53F-9019-48FA-A6FE-0FE091A16A34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77527-1DD8-47EF-BF08-17D8FC057FA5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DA446AB-403A-40B4-B0B2-D360FC2985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B29B-34F9-4EAA-B700-E19663597302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29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latin typeface="Arial Narrow" pitchFamily="34" charset="0"/>
                <a:cs typeface="Arial" pitchFamily="34" charset="0"/>
              </a:rPr>
              <a:t>Supercomputer.</a:t>
            </a:r>
          </a:p>
          <a:p>
            <a:r>
              <a:rPr lang="it-IT" dirty="0" smtClean="0">
                <a:latin typeface="Arial Narrow" pitchFamily="34" charset="0"/>
              </a:rPr>
              <a:t>Mainframe Computer.</a:t>
            </a:r>
          </a:p>
          <a:p>
            <a:r>
              <a:rPr lang="it-IT" dirty="0" smtClean="0">
                <a:latin typeface="Arial Narrow" pitchFamily="34" charset="0"/>
              </a:rPr>
              <a:t>Minicomputer.</a:t>
            </a:r>
          </a:p>
          <a:p>
            <a:r>
              <a:rPr lang="it-IT" dirty="0" smtClean="0">
                <a:latin typeface="Arial Narrow" pitchFamily="34" charset="0"/>
              </a:rPr>
              <a:t>Microcomputer</a:t>
            </a:r>
            <a:r>
              <a:rPr lang="it-IT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6E6D-FD66-4A7D-B395-70510E10E364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1248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</a:t>
            </a:r>
          </a:p>
          <a:p>
            <a:r>
              <a:rPr lang="en-US" dirty="0" smtClean="0"/>
              <a:t>Mother Board</a:t>
            </a:r>
          </a:p>
          <a:p>
            <a:r>
              <a:rPr lang="en-US" dirty="0" smtClean="0"/>
              <a:t>Mouse</a:t>
            </a:r>
          </a:p>
          <a:p>
            <a:r>
              <a:rPr lang="en-US" dirty="0" smtClean="0"/>
              <a:t>CPU</a:t>
            </a:r>
          </a:p>
          <a:p>
            <a:r>
              <a:rPr lang="en-US" dirty="0" smtClean="0"/>
              <a:t>Monitor</a:t>
            </a:r>
          </a:p>
          <a:p>
            <a:r>
              <a:rPr lang="en-US" dirty="0" smtClean="0"/>
              <a:t>Speaker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57EB-658A-43BB-9805-4CC7F3725A87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138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67000" y="2438400"/>
            <a:ext cx="3505200" cy="1905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 National Symbols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4419600" y="14478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6172200" y="33909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</p:cNvCxnSpPr>
          <p:nvPr/>
        </p:nvCxnSpPr>
        <p:spPr>
          <a:xfrm>
            <a:off x="4419600" y="4343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</p:cNvCxnSpPr>
          <p:nvPr/>
        </p:nvCxnSpPr>
        <p:spPr>
          <a:xfrm flipH="1" flipV="1">
            <a:off x="1676400" y="33528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352800" y="914400"/>
            <a:ext cx="2286000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 pitchFamily="34" charset="0"/>
              </a:rPr>
              <a:t>National Bird</a:t>
            </a:r>
          </a:p>
          <a:p>
            <a:pPr algn="ctr"/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Narrow" pitchFamily="34" charset="0"/>
              </a:rPr>
              <a:t>Peacock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400" y="2819400"/>
            <a:ext cx="1524000" cy="838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flower</a:t>
            </a:r>
          </a:p>
          <a:p>
            <a:pPr algn="ctr"/>
            <a:r>
              <a:rPr lang="en-US" dirty="0" smtClean="0"/>
              <a:t>lotus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086600" y="2971800"/>
            <a:ext cx="1676400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Game</a:t>
            </a:r>
          </a:p>
          <a:p>
            <a:pPr algn="ctr"/>
            <a:r>
              <a:rPr lang="en-US" dirty="0" smtClean="0"/>
              <a:t>Hockey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581400" y="5181600"/>
            <a:ext cx="1676400" cy="838200"/>
          </a:xfrm>
          <a:prstGeom prst="roundRect">
            <a:avLst/>
          </a:prstGeom>
          <a:solidFill>
            <a:srgbClr val="C09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Animal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iger</a:t>
            </a:r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3169-5C26-4D14-BE50-145AAEF466A9}" type="datetime1">
              <a:rPr lang="en-US" smtClean="0"/>
              <a:t>8/31/2018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373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4" grpId="0" build="p" animBg="1"/>
      <p:bldP spid="18" grpId="0" build="p" animBg="1"/>
      <p:bldP spid="19" grpId="0" build="p" animBg="1"/>
      <p:bldP spid="2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DC7D-6A16-40A0-A7F5-9E67BCB8707A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46AB-403A-40B4-B0B2-D360FC29851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990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India Tour of England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1400" y="4495800"/>
            <a:ext cx="1779546" cy="1328393"/>
            <a:chOff x="4120" y="1011016"/>
            <a:chExt cx="1779546" cy="1328393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120" y="1011016"/>
              <a:ext cx="1779546" cy="1328393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 Same Side Corner Rectangle 4"/>
            <p:cNvSpPr/>
            <p:nvPr/>
          </p:nvSpPr>
          <p:spPr>
            <a:xfrm>
              <a:off x="35246" y="1042142"/>
              <a:ext cx="1717294" cy="12972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64770" rIns="21590" bIns="21590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kern="1200" dirty="0" smtClean="0"/>
                <a:t>England </a:t>
              </a:r>
              <a:r>
                <a:rPr lang="en-US" sz="1700" dirty="0" smtClean="0"/>
                <a:t>246/10</a:t>
              </a:r>
              <a:endParaRPr lang="en-US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kern="1200" dirty="0" smtClean="0"/>
                <a:t>India innings at process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81400" y="5791200"/>
            <a:ext cx="1801515" cy="578261"/>
            <a:chOff x="6564" y="2408628"/>
            <a:chExt cx="1801515" cy="578261"/>
          </a:xfrm>
        </p:grpSpPr>
        <p:sp>
          <p:nvSpPr>
            <p:cNvPr id="11" name="Rectangle 10"/>
            <p:cNvSpPr/>
            <p:nvPr/>
          </p:nvSpPr>
          <p:spPr>
            <a:xfrm>
              <a:off x="6564" y="2408628"/>
              <a:ext cx="1801515" cy="57826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6564" y="2408628"/>
              <a:ext cx="1268673" cy="578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0" rIns="31750" bIns="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dirty="0" smtClean="0"/>
                <a:t>4</a:t>
              </a:r>
              <a:r>
                <a:rPr lang="en-US" sz="2500" baseline="30000" dirty="0" smtClean="0"/>
                <a:t>th</a:t>
              </a:r>
              <a:r>
                <a:rPr lang="en-US" sz="2500" dirty="0" smtClean="0"/>
                <a:t> </a:t>
              </a:r>
              <a:r>
                <a:rPr lang="en-US" sz="2500" kern="1200" dirty="0" smtClean="0"/>
                <a:t> </a:t>
              </a:r>
              <a:r>
                <a:rPr lang="en-US" sz="2500" kern="1200" dirty="0" smtClean="0"/>
                <a:t>Test</a:t>
              </a:r>
              <a:endParaRPr lang="en-US" sz="2500" kern="1200"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6|2.3|2.3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7|1.5|2.1|1.7|1.7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7|2.6|1.8|1.8|2|2|1.9|2.2|1.8|2.2|1.7|1.7|1.7|1.7|1.6|1.6|1.4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816</TotalTime>
  <Words>88</Words>
  <Application>Microsoft Office PowerPoint</Application>
  <PresentationFormat>On-screen Show (4:3)</PresentationFormat>
  <Paragraphs>46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COMPUTER</vt:lpstr>
      <vt:lpstr>Types of Computer</vt:lpstr>
      <vt:lpstr>Computer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user</dc:creator>
  <cp:lastModifiedBy>user</cp:lastModifiedBy>
  <cp:revision>8</cp:revision>
  <dcterms:created xsi:type="dcterms:W3CDTF">2018-08-31T05:38:29Z</dcterms:created>
  <dcterms:modified xsi:type="dcterms:W3CDTF">2018-08-31T19:14:53Z</dcterms:modified>
</cp:coreProperties>
</file>