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k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esh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C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2024-09-11T08:09:06Z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a2814776a35547f797a3a4635b438248</vt:lpwstr>
  </property>
</Properties>
</file>